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9442113" cy="28082875"/>
  <p:notesSz cx="6888163" cy="9623425"/>
  <p:defaultTextStyle>
    <a:defPPr>
      <a:defRPr lang="zh-TW"/>
    </a:defPPr>
    <a:lvl1pPr algn="l" defTabSz="2714625" rtl="0" fontAlgn="base">
      <a:spcBef>
        <a:spcPct val="0"/>
      </a:spcBef>
      <a:spcAft>
        <a:spcPct val="0"/>
      </a:spcAft>
      <a:defRPr kumimoji="1" sz="53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1357313" indent="-900113" algn="l" defTabSz="2714625" rtl="0" fontAlgn="base">
      <a:spcBef>
        <a:spcPct val="0"/>
      </a:spcBef>
      <a:spcAft>
        <a:spcPct val="0"/>
      </a:spcAft>
      <a:defRPr kumimoji="1" sz="53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2714625" indent="-1800225" algn="l" defTabSz="2714625" rtl="0" fontAlgn="base">
      <a:spcBef>
        <a:spcPct val="0"/>
      </a:spcBef>
      <a:spcAft>
        <a:spcPct val="0"/>
      </a:spcAft>
      <a:defRPr kumimoji="1" sz="53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4071938" indent="-2700338" algn="l" defTabSz="2714625" rtl="0" fontAlgn="base">
      <a:spcBef>
        <a:spcPct val="0"/>
      </a:spcBef>
      <a:spcAft>
        <a:spcPct val="0"/>
      </a:spcAft>
      <a:defRPr kumimoji="1" sz="53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5430838" indent="-3602038" algn="l" defTabSz="2714625" rtl="0" fontAlgn="base">
      <a:spcBef>
        <a:spcPct val="0"/>
      </a:spcBef>
      <a:spcAft>
        <a:spcPct val="0"/>
      </a:spcAft>
      <a:defRPr kumimoji="1" sz="53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53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53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53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53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FF00"/>
    <a:srgbClr val="A22C9A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75" autoAdjust="0"/>
  </p:normalViewPr>
  <p:slideViewPr>
    <p:cSldViewPr>
      <p:cViewPr>
        <p:scale>
          <a:sx n="30" d="100"/>
          <a:sy n="30" d="100"/>
        </p:scale>
        <p:origin x="-1336" y="1740"/>
      </p:cViewPr>
      <p:guideLst>
        <p:guide orient="horz" pos="8845"/>
        <p:guide pos="61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026" cy="481285"/>
          </a:xfrm>
          <a:prstGeom prst="rect">
            <a:avLst/>
          </a:prstGeom>
        </p:spPr>
        <p:txBody>
          <a:bodyPr vert="horz" lIns="32970" tIns="16486" rIns="32970" bIns="16486" rtlCol="0"/>
          <a:lstStyle>
            <a:lvl1pPr algn="l">
              <a:defRPr sz="4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971" y="0"/>
            <a:ext cx="2984444" cy="481285"/>
          </a:xfrm>
          <a:prstGeom prst="rect">
            <a:avLst/>
          </a:prstGeom>
        </p:spPr>
        <p:txBody>
          <a:bodyPr vert="horz" lIns="32970" tIns="16486" rIns="32970" bIns="16486" rtlCol="0"/>
          <a:lstStyle>
            <a:lvl1pPr algn="r">
              <a:defRPr sz="400"/>
            </a:lvl1pPr>
          </a:lstStyle>
          <a:p>
            <a:fld id="{B61E735F-F6E4-4906-A63C-17A5E9373E35}" type="datetimeFigureOut">
              <a:rPr lang="zh-TW" altLang="en-US" smtClean="0"/>
              <a:t>2022/5/24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95513" y="722313"/>
            <a:ext cx="2497137" cy="3608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32970" tIns="16486" rIns="32970" bIns="16486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584" y="4571354"/>
            <a:ext cx="5510996" cy="4330428"/>
          </a:xfrm>
          <a:prstGeom prst="rect">
            <a:avLst/>
          </a:prstGeom>
        </p:spPr>
        <p:txBody>
          <a:bodyPr vert="horz" lIns="32970" tIns="16486" rIns="32970" bIns="16486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140444"/>
            <a:ext cx="2985026" cy="481285"/>
          </a:xfrm>
          <a:prstGeom prst="rect">
            <a:avLst/>
          </a:prstGeom>
        </p:spPr>
        <p:txBody>
          <a:bodyPr vert="horz" lIns="32970" tIns="16486" rIns="32970" bIns="16486" rtlCol="0" anchor="b"/>
          <a:lstStyle>
            <a:lvl1pPr algn="l">
              <a:defRPr sz="4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971" y="9140444"/>
            <a:ext cx="2984444" cy="481285"/>
          </a:xfrm>
          <a:prstGeom prst="rect">
            <a:avLst/>
          </a:prstGeom>
        </p:spPr>
        <p:txBody>
          <a:bodyPr vert="horz" lIns="32970" tIns="16486" rIns="32970" bIns="16486" rtlCol="0" anchor="b"/>
          <a:lstStyle>
            <a:lvl1pPr algn="r">
              <a:defRPr sz="400"/>
            </a:lvl1pPr>
          </a:lstStyle>
          <a:p>
            <a:fld id="{6D5C0B34-C3DC-46AC-AB10-5C3222D575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420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C0B34-C3DC-46AC-AB10-5C3222D5759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67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58159" y="8723895"/>
            <a:ext cx="16525796" cy="60196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16317" y="15913629"/>
            <a:ext cx="13609479" cy="71767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5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07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43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789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147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504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862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C797-E7B2-447F-A424-9F4EB0835BBB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5CC1C-76C7-4D6B-8FC6-371DCB96C1C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108DA-80E5-4A03-917D-AC63752456F0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F4D6A-8652-4CD9-8B50-AAAC125135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4095532" y="1124619"/>
            <a:ext cx="4374475" cy="2396145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72106" y="1124619"/>
            <a:ext cx="12799391" cy="2396145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860-83C3-4BD0-B988-F7AE57E9BE19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E053-580E-4D41-A4A2-FA0E518FB23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3167F-3494-477C-B6CC-9016C9DB8BEC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D787E-E9C7-492A-A0CA-8573DC16D6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35793" y="18045850"/>
            <a:ext cx="16525796" cy="5577571"/>
          </a:xfrm>
        </p:spPr>
        <p:txBody>
          <a:bodyPr anchor="t"/>
          <a:lstStyle>
            <a:lvl1pPr algn="l">
              <a:defRPr sz="119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35793" y="11902723"/>
            <a:ext cx="16525796" cy="6143127"/>
          </a:xfrm>
        </p:spPr>
        <p:txBody>
          <a:bodyPr anchor="b"/>
          <a:lstStyle>
            <a:lvl1pPr marL="0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1pPr>
            <a:lvl2pPr marL="135783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2pPr>
            <a:lvl3pPr marL="2715677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3pPr>
            <a:lvl4pPr marL="4073515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4pPr>
            <a:lvl5pPr marL="5431353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5pPr>
            <a:lvl6pPr marL="6789191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6pPr>
            <a:lvl7pPr marL="814703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7pPr>
            <a:lvl8pPr marL="9504868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8pPr>
            <a:lvl9pPr marL="1086270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68246-87F4-4101-839F-1F76B3DAE902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2801C-0FC5-4052-AE68-54F422A5D8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72106" y="6552673"/>
            <a:ext cx="8586933" cy="18533399"/>
          </a:xfrm>
        </p:spPr>
        <p:txBody>
          <a:bodyPr/>
          <a:lstStyle>
            <a:lvl1pPr>
              <a:defRPr sz="8300"/>
            </a:lvl1pPr>
            <a:lvl2pPr>
              <a:defRPr sz="71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883074" y="6552673"/>
            <a:ext cx="8586933" cy="18533399"/>
          </a:xfrm>
        </p:spPr>
        <p:txBody>
          <a:bodyPr/>
          <a:lstStyle>
            <a:lvl1pPr>
              <a:defRPr sz="8300"/>
            </a:lvl1pPr>
            <a:lvl2pPr>
              <a:defRPr sz="7100"/>
            </a:lvl2pPr>
            <a:lvl3pPr>
              <a:defRPr sz="59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50896-E9B6-4077-BBFA-1FB36DED38B2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813E2-62C8-4872-8AC5-1693E5270A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72105" y="6286146"/>
            <a:ext cx="8590310" cy="2619766"/>
          </a:xfrm>
        </p:spPr>
        <p:txBody>
          <a:bodyPr anchor="b"/>
          <a:lstStyle>
            <a:lvl1pPr marL="0" indent="0">
              <a:buNone/>
              <a:defRPr sz="7100" b="1"/>
            </a:lvl1pPr>
            <a:lvl2pPr marL="1357838" indent="0">
              <a:buNone/>
              <a:defRPr sz="5900" b="1"/>
            </a:lvl2pPr>
            <a:lvl3pPr marL="2715677" indent="0">
              <a:buNone/>
              <a:defRPr sz="5300" b="1"/>
            </a:lvl3pPr>
            <a:lvl4pPr marL="4073515" indent="0">
              <a:buNone/>
              <a:defRPr sz="4800" b="1"/>
            </a:lvl4pPr>
            <a:lvl5pPr marL="5431353" indent="0">
              <a:buNone/>
              <a:defRPr sz="4800" b="1"/>
            </a:lvl5pPr>
            <a:lvl6pPr marL="6789191" indent="0">
              <a:buNone/>
              <a:defRPr sz="4800" b="1"/>
            </a:lvl6pPr>
            <a:lvl7pPr marL="8147030" indent="0">
              <a:buNone/>
              <a:defRPr sz="4800" b="1"/>
            </a:lvl7pPr>
            <a:lvl8pPr marL="9504868" indent="0">
              <a:buNone/>
              <a:defRPr sz="4800" b="1"/>
            </a:lvl8pPr>
            <a:lvl9pPr marL="10862706" indent="0">
              <a:buNone/>
              <a:defRPr sz="4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72105" y="8905911"/>
            <a:ext cx="8590310" cy="16180159"/>
          </a:xfrm>
        </p:spPr>
        <p:txBody>
          <a:bodyPr/>
          <a:lstStyle>
            <a:lvl1pPr>
              <a:defRPr sz="7100"/>
            </a:lvl1pPr>
            <a:lvl2pPr>
              <a:defRPr sz="59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9876324" y="6286146"/>
            <a:ext cx="8593684" cy="2619766"/>
          </a:xfrm>
        </p:spPr>
        <p:txBody>
          <a:bodyPr anchor="b"/>
          <a:lstStyle>
            <a:lvl1pPr marL="0" indent="0">
              <a:buNone/>
              <a:defRPr sz="7100" b="1"/>
            </a:lvl1pPr>
            <a:lvl2pPr marL="1357838" indent="0">
              <a:buNone/>
              <a:defRPr sz="5900" b="1"/>
            </a:lvl2pPr>
            <a:lvl3pPr marL="2715677" indent="0">
              <a:buNone/>
              <a:defRPr sz="5300" b="1"/>
            </a:lvl3pPr>
            <a:lvl4pPr marL="4073515" indent="0">
              <a:buNone/>
              <a:defRPr sz="4800" b="1"/>
            </a:lvl4pPr>
            <a:lvl5pPr marL="5431353" indent="0">
              <a:buNone/>
              <a:defRPr sz="4800" b="1"/>
            </a:lvl5pPr>
            <a:lvl6pPr marL="6789191" indent="0">
              <a:buNone/>
              <a:defRPr sz="4800" b="1"/>
            </a:lvl6pPr>
            <a:lvl7pPr marL="8147030" indent="0">
              <a:buNone/>
              <a:defRPr sz="4800" b="1"/>
            </a:lvl7pPr>
            <a:lvl8pPr marL="9504868" indent="0">
              <a:buNone/>
              <a:defRPr sz="4800" b="1"/>
            </a:lvl8pPr>
            <a:lvl9pPr marL="10862706" indent="0">
              <a:buNone/>
              <a:defRPr sz="48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9876324" y="8905911"/>
            <a:ext cx="8593684" cy="16180159"/>
          </a:xfrm>
        </p:spPr>
        <p:txBody>
          <a:bodyPr/>
          <a:lstStyle>
            <a:lvl1pPr>
              <a:defRPr sz="7100"/>
            </a:lvl1pPr>
            <a:lvl2pPr>
              <a:defRPr sz="59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24ABB-BC54-4906-92FF-8A7455358706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D4C4A-6FF4-419B-B21E-A862BC77BC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1F5AB-5A30-4B7D-B819-97EC2709AD87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79E7C-4797-4D98-AB1D-2DC4C728CB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0889E-8F1C-45AE-B77C-4D52145BA609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ADF16-04A6-4241-B574-F0EDBEDDAA3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2107" y="1118115"/>
            <a:ext cx="6396321" cy="4758487"/>
          </a:xfrm>
        </p:spPr>
        <p:txBody>
          <a:bodyPr anchor="b"/>
          <a:lstStyle>
            <a:lvl1pPr algn="l">
              <a:defRPr sz="59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01326" y="1118116"/>
            <a:ext cx="10868681" cy="23967956"/>
          </a:xfrm>
        </p:spPr>
        <p:txBody>
          <a:bodyPr/>
          <a:lstStyle>
            <a:lvl1pPr>
              <a:defRPr sz="9500"/>
            </a:lvl1pPr>
            <a:lvl2pPr>
              <a:defRPr sz="8300"/>
            </a:lvl2pPr>
            <a:lvl3pPr>
              <a:defRPr sz="71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72107" y="5876603"/>
            <a:ext cx="6396321" cy="19209469"/>
          </a:xfrm>
        </p:spPr>
        <p:txBody>
          <a:bodyPr/>
          <a:lstStyle>
            <a:lvl1pPr marL="0" indent="0">
              <a:buNone/>
              <a:defRPr sz="4200"/>
            </a:lvl1pPr>
            <a:lvl2pPr marL="1357838" indent="0">
              <a:buNone/>
              <a:defRPr sz="3600"/>
            </a:lvl2pPr>
            <a:lvl3pPr marL="2715677" indent="0">
              <a:buNone/>
              <a:defRPr sz="3000"/>
            </a:lvl3pPr>
            <a:lvl4pPr marL="4073515" indent="0">
              <a:buNone/>
              <a:defRPr sz="2700"/>
            </a:lvl4pPr>
            <a:lvl5pPr marL="5431353" indent="0">
              <a:buNone/>
              <a:defRPr sz="2700"/>
            </a:lvl5pPr>
            <a:lvl6pPr marL="6789191" indent="0">
              <a:buNone/>
              <a:defRPr sz="2700"/>
            </a:lvl6pPr>
            <a:lvl7pPr marL="8147030" indent="0">
              <a:buNone/>
              <a:defRPr sz="2700"/>
            </a:lvl7pPr>
            <a:lvl8pPr marL="9504868" indent="0">
              <a:buNone/>
              <a:defRPr sz="2700"/>
            </a:lvl8pPr>
            <a:lvl9pPr marL="10862706" indent="0">
              <a:buNone/>
              <a:defRPr sz="2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85D58-CF28-4774-8DEC-2B9A8E7FA925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0AEEF-7489-46AB-8A49-8BA8B865C0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790" y="19658012"/>
            <a:ext cx="11665268" cy="2320740"/>
          </a:xfrm>
        </p:spPr>
        <p:txBody>
          <a:bodyPr anchor="b"/>
          <a:lstStyle>
            <a:lvl1pPr algn="l">
              <a:defRPr sz="59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10790" y="2509257"/>
            <a:ext cx="11665268" cy="16849725"/>
          </a:xfrm>
        </p:spPr>
        <p:txBody>
          <a:bodyPr rtlCol="0">
            <a:normAutofit/>
          </a:bodyPr>
          <a:lstStyle>
            <a:lvl1pPr marL="0" indent="0">
              <a:buNone/>
              <a:defRPr sz="9500"/>
            </a:lvl1pPr>
            <a:lvl2pPr marL="1357838" indent="0">
              <a:buNone/>
              <a:defRPr sz="8300"/>
            </a:lvl2pPr>
            <a:lvl3pPr marL="2715677" indent="0">
              <a:buNone/>
              <a:defRPr sz="7100"/>
            </a:lvl3pPr>
            <a:lvl4pPr marL="4073515" indent="0">
              <a:buNone/>
              <a:defRPr sz="5900"/>
            </a:lvl4pPr>
            <a:lvl5pPr marL="5431353" indent="0">
              <a:buNone/>
              <a:defRPr sz="5900"/>
            </a:lvl5pPr>
            <a:lvl6pPr marL="6789191" indent="0">
              <a:buNone/>
              <a:defRPr sz="5900"/>
            </a:lvl6pPr>
            <a:lvl7pPr marL="8147030" indent="0">
              <a:buNone/>
              <a:defRPr sz="5900"/>
            </a:lvl7pPr>
            <a:lvl8pPr marL="9504868" indent="0">
              <a:buNone/>
              <a:defRPr sz="5900"/>
            </a:lvl8pPr>
            <a:lvl9pPr marL="10862706" indent="0">
              <a:buNone/>
              <a:defRPr sz="59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790" y="21978752"/>
            <a:ext cx="11665268" cy="3295835"/>
          </a:xfrm>
        </p:spPr>
        <p:txBody>
          <a:bodyPr/>
          <a:lstStyle>
            <a:lvl1pPr marL="0" indent="0">
              <a:buNone/>
              <a:defRPr sz="4200"/>
            </a:lvl1pPr>
            <a:lvl2pPr marL="1357838" indent="0">
              <a:buNone/>
              <a:defRPr sz="3600"/>
            </a:lvl2pPr>
            <a:lvl3pPr marL="2715677" indent="0">
              <a:buNone/>
              <a:defRPr sz="3000"/>
            </a:lvl3pPr>
            <a:lvl4pPr marL="4073515" indent="0">
              <a:buNone/>
              <a:defRPr sz="2700"/>
            </a:lvl4pPr>
            <a:lvl5pPr marL="5431353" indent="0">
              <a:buNone/>
              <a:defRPr sz="2700"/>
            </a:lvl5pPr>
            <a:lvl6pPr marL="6789191" indent="0">
              <a:buNone/>
              <a:defRPr sz="2700"/>
            </a:lvl6pPr>
            <a:lvl7pPr marL="8147030" indent="0">
              <a:buNone/>
              <a:defRPr sz="2700"/>
            </a:lvl7pPr>
            <a:lvl8pPr marL="9504868" indent="0">
              <a:buNone/>
              <a:defRPr sz="2700"/>
            </a:lvl8pPr>
            <a:lvl9pPr marL="10862706" indent="0">
              <a:buNone/>
              <a:defRPr sz="2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BC65C-0693-409D-8DA4-0A0C80B89EA4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D7F55-49B4-4362-8509-DC22891338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971550" y="1123950"/>
            <a:ext cx="17499013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1568" tIns="135784" rIns="271568" bIns="1357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971550" y="6553200"/>
            <a:ext cx="17499013" cy="185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1568" tIns="135784" rIns="271568" bIns="13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71550" y="26028650"/>
            <a:ext cx="4537075" cy="1495425"/>
          </a:xfrm>
          <a:prstGeom prst="rect">
            <a:avLst/>
          </a:prstGeom>
        </p:spPr>
        <p:txBody>
          <a:bodyPr vert="horz" lIns="271568" tIns="135784" rIns="271568" bIns="135784" rtlCol="0" anchor="ctr"/>
          <a:lstStyle>
            <a:lvl1pPr algn="l" defTabSz="2715677" fontAlgn="auto">
              <a:spcBef>
                <a:spcPts val="0"/>
              </a:spcBef>
              <a:spcAft>
                <a:spcPts val="0"/>
              </a:spcAft>
              <a:defRPr kumimoji="0"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CEB8BFC-FBA7-4613-B509-A42891CD2146}" type="datetimeFigureOut">
              <a:rPr lang="zh-TW" altLang="en-US"/>
              <a:pPr>
                <a:defRPr/>
              </a:pPr>
              <a:t>2022/5/24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6642100" y="26028650"/>
            <a:ext cx="6157913" cy="1495425"/>
          </a:xfrm>
          <a:prstGeom prst="rect">
            <a:avLst/>
          </a:prstGeom>
        </p:spPr>
        <p:txBody>
          <a:bodyPr vert="horz" lIns="271568" tIns="135784" rIns="271568" bIns="135784" rtlCol="0" anchor="ctr"/>
          <a:lstStyle>
            <a:lvl1pPr algn="ctr" defTabSz="2715677" fontAlgn="auto">
              <a:spcBef>
                <a:spcPts val="0"/>
              </a:spcBef>
              <a:spcAft>
                <a:spcPts val="0"/>
              </a:spcAft>
              <a:defRPr kumimoji="0"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933488" y="26028650"/>
            <a:ext cx="4537075" cy="1495425"/>
          </a:xfrm>
          <a:prstGeom prst="rect">
            <a:avLst/>
          </a:prstGeom>
        </p:spPr>
        <p:txBody>
          <a:bodyPr vert="horz" lIns="271568" tIns="135784" rIns="271568" bIns="135784" rtlCol="0" anchor="ctr"/>
          <a:lstStyle>
            <a:lvl1pPr algn="r" defTabSz="2715677" fontAlgn="auto">
              <a:spcBef>
                <a:spcPts val="0"/>
              </a:spcBef>
              <a:spcAft>
                <a:spcPts val="0"/>
              </a:spcAft>
              <a:defRPr kumimoji="0" sz="3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DD69457-8ACB-4BDB-9DDC-B8FADD86304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714625" rtl="0" eaLnBrk="0" fontAlgn="base" hangingPunct="0">
        <a:spcBef>
          <a:spcPct val="0"/>
        </a:spcBef>
        <a:spcAft>
          <a:spcPct val="0"/>
        </a:spcAft>
        <a:defRPr sz="13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714625" rtl="0" eaLnBrk="0" fontAlgn="base" hangingPunct="0">
        <a:spcBef>
          <a:spcPct val="0"/>
        </a:spcBef>
        <a:spcAft>
          <a:spcPct val="0"/>
        </a:spcAft>
        <a:defRPr sz="131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defTabSz="2714625" rtl="0" eaLnBrk="0" fontAlgn="base" hangingPunct="0">
        <a:spcBef>
          <a:spcPct val="0"/>
        </a:spcBef>
        <a:spcAft>
          <a:spcPct val="0"/>
        </a:spcAft>
        <a:defRPr sz="131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defTabSz="2714625" rtl="0" eaLnBrk="0" fontAlgn="base" hangingPunct="0">
        <a:spcBef>
          <a:spcPct val="0"/>
        </a:spcBef>
        <a:spcAft>
          <a:spcPct val="0"/>
        </a:spcAft>
        <a:defRPr sz="131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defTabSz="2714625" rtl="0" eaLnBrk="0" fontAlgn="base" hangingPunct="0">
        <a:spcBef>
          <a:spcPct val="0"/>
        </a:spcBef>
        <a:spcAft>
          <a:spcPct val="0"/>
        </a:spcAft>
        <a:defRPr sz="131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defTabSz="2714625" rtl="0" fontAlgn="base">
        <a:spcBef>
          <a:spcPct val="0"/>
        </a:spcBef>
        <a:spcAft>
          <a:spcPct val="0"/>
        </a:spcAft>
        <a:defRPr sz="131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defTabSz="2714625" rtl="0" fontAlgn="base">
        <a:spcBef>
          <a:spcPct val="0"/>
        </a:spcBef>
        <a:spcAft>
          <a:spcPct val="0"/>
        </a:spcAft>
        <a:defRPr sz="131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defTabSz="2714625" rtl="0" fontAlgn="base">
        <a:spcBef>
          <a:spcPct val="0"/>
        </a:spcBef>
        <a:spcAft>
          <a:spcPct val="0"/>
        </a:spcAft>
        <a:defRPr sz="131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defTabSz="2714625" rtl="0" fontAlgn="base">
        <a:spcBef>
          <a:spcPct val="0"/>
        </a:spcBef>
        <a:spcAft>
          <a:spcPct val="0"/>
        </a:spcAft>
        <a:defRPr sz="131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1017588" indent="-1017588" algn="l" defTabSz="27146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205038" indent="-847725" algn="l" defTabSz="27146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3394075" indent="-677863" algn="l" defTabSz="27146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4751388" indent="-677863" algn="l" defTabSz="27146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6108700" indent="-677863" algn="l" defTabSz="27146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468111" indent="-678919" algn="l" defTabSz="2715677" rtl="0" eaLnBrk="1" latinLnBrk="0" hangingPunct="1">
        <a:spcBef>
          <a:spcPct val="20000"/>
        </a:spcBef>
        <a:buFont typeface="Arial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8825949" indent="-678919" algn="l" defTabSz="2715677" rtl="0" eaLnBrk="1" latinLnBrk="0" hangingPunct="1">
        <a:spcBef>
          <a:spcPct val="20000"/>
        </a:spcBef>
        <a:buFont typeface="Arial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183787" indent="-678919" algn="l" defTabSz="2715677" rtl="0" eaLnBrk="1" latinLnBrk="0" hangingPunct="1">
        <a:spcBef>
          <a:spcPct val="20000"/>
        </a:spcBef>
        <a:buFont typeface="Arial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1541625" indent="-678919" algn="l" defTabSz="2715677" rtl="0" eaLnBrk="1" latinLnBrk="0" hangingPunct="1">
        <a:spcBef>
          <a:spcPct val="20000"/>
        </a:spcBef>
        <a:buFont typeface="Arial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715677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1pPr>
      <a:lvl2pPr marL="1357838" algn="l" defTabSz="2715677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715677" algn="l" defTabSz="2715677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3pPr>
      <a:lvl4pPr marL="4073515" algn="l" defTabSz="2715677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31353" algn="l" defTabSz="2715677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191" algn="l" defTabSz="2715677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8147030" algn="l" defTabSz="2715677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504868" algn="l" defTabSz="2715677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862706" algn="l" defTabSz="2715677" rtl="0" eaLnBrk="1" latinLnBrk="0" hangingPunct="1"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矩形 14"/>
          <p:cNvSpPr>
            <a:spLocks noChangeArrowheads="1"/>
          </p:cNvSpPr>
          <p:nvPr/>
        </p:nvSpPr>
        <p:spPr bwMode="auto">
          <a:xfrm>
            <a:off x="4870902" y="25251352"/>
            <a:ext cx="1447360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kumimoji="0" lang="en-US" altLang="zh-TW" sz="6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kumimoji="0" lang="zh-TW" altLang="en-US" sz="6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校</a:t>
            </a:r>
            <a:r>
              <a:rPr kumimoji="0" lang="zh-TW" altLang="en-US" sz="6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　　</a:t>
            </a:r>
            <a:r>
              <a:rPr kumimoji="0" lang="zh-TW" altLang="en-US" sz="6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長 黃美芳</a:t>
            </a:r>
            <a:r>
              <a:rPr kumimoji="0" lang="zh-TW" altLang="en-US" sz="6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暨全體師生</a:t>
            </a:r>
            <a:endParaRPr kumimoji="0" lang="en-US" altLang="zh-TW" sz="60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kumimoji="0" lang="zh-TW" altLang="en-US" sz="6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家長</a:t>
            </a:r>
            <a:r>
              <a:rPr kumimoji="0" lang="zh-TW" altLang="en-US" sz="6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會長 王正喬</a:t>
            </a:r>
            <a:r>
              <a:rPr kumimoji="0" lang="zh-TW" altLang="en-US" sz="6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暨全體</a:t>
            </a:r>
            <a:r>
              <a:rPr kumimoji="0" lang="zh-TW" altLang="en-US" sz="6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委員</a:t>
            </a:r>
            <a:endParaRPr kumimoji="0" lang="en-US" altLang="zh-TW" sz="6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endParaRPr kumimoji="0" lang="en-US" altLang="zh-TW" sz="6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54" name="矩形 15"/>
          <p:cNvSpPr>
            <a:spLocks noChangeArrowheads="1"/>
          </p:cNvSpPr>
          <p:nvPr/>
        </p:nvSpPr>
        <p:spPr bwMode="auto">
          <a:xfrm>
            <a:off x="1080096" y="26097519"/>
            <a:ext cx="19949969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zh-TW" altLang="en-US" sz="7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南新</a:t>
            </a:r>
            <a:r>
              <a:rPr kumimoji="0" lang="zh-TW" altLang="en-US" sz="7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國中                           仝</a:t>
            </a:r>
            <a:r>
              <a:rPr kumimoji="0" lang="zh-TW" altLang="en-US" sz="7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賀</a:t>
            </a:r>
          </a:p>
        </p:txBody>
      </p:sp>
      <p:sp>
        <p:nvSpPr>
          <p:cNvPr id="8" name="矩形 7"/>
          <p:cNvSpPr/>
          <p:nvPr/>
        </p:nvSpPr>
        <p:spPr>
          <a:xfrm>
            <a:off x="288008" y="6979792"/>
            <a:ext cx="1867354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27156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華康文徵明體W4" panose="03000409000000000000" pitchFamily="65" charset="-120"/>
                <a:ea typeface="華康文徵明體W4" panose="03000409000000000000" pitchFamily="65" charset="-120"/>
              </a:rPr>
              <a:t>111</a:t>
            </a:r>
            <a:r>
              <a:rPr kumimoji="0" lang="zh-TW" altLang="en-US" sz="1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華康文徵明體W4" panose="03000409000000000000" pitchFamily="65" charset="-120"/>
                <a:ea typeface="華康文徵明體W4" panose="03000409000000000000" pitchFamily="65" charset="-120"/>
              </a:rPr>
              <a:t>年度</a:t>
            </a:r>
            <a:r>
              <a:rPr kumimoji="0" lang="en-US" altLang="zh-TW" sz="1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華康文徵明體W4" panose="03000409000000000000" pitchFamily="65" charset="-120"/>
                <a:ea typeface="華康文徵明體W4" panose="03000409000000000000" pitchFamily="65" charset="-120"/>
              </a:rPr>
              <a:t>-</a:t>
            </a:r>
            <a:r>
              <a:rPr kumimoji="0" lang="zh-TW" altLang="en-US" sz="1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華康文徵明體W4" panose="03000409000000000000" pitchFamily="65" charset="-120"/>
                <a:ea typeface="華康文徵明體W4" panose="03000409000000000000" pitchFamily="65" charset="-120"/>
              </a:rPr>
              <a:t>生命教育</a:t>
            </a:r>
            <a:endParaRPr kumimoji="0" lang="en-US" altLang="zh-TW" sz="18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latin typeface="華康文徵明體W4" panose="03000409000000000000" pitchFamily="65" charset="-120"/>
              <a:ea typeface="華康文徵明體W4" panose="03000409000000000000" pitchFamily="65" charset="-120"/>
            </a:endParaRPr>
          </a:p>
          <a:p>
            <a:pPr defTabSz="271567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華康文徵明體W4" panose="03000409000000000000" pitchFamily="65" charset="-120"/>
                <a:ea typeface="華康文徵明體W4" panose="03000409000000000000" pitchFamily="65" charset="-120"/>
              </a:rPr>
              <a:t>浪浪語錄創意圖</a:t>
            </a:r>
            <a:r>
              <a:rPr kumimoji="0" lang="zh-TW" altLang="en-US" sz="1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華康文徵明體W4" panose="03000409000000000000" pitchFamily="65" charset="-120"/>
                <a:ea typeface="華康文徵明體W4" panose="03000409000000000000" pitchFamily="65" charset="-120"/>
              </a:rPr>
              <a:t>卡徵選</a:t>
            </a:r>
            <a:endParaRPr kumimoji="0" lang="en-US" altLang="zh-TW" sz="1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/>
              <a:latin typeface="華康文徵明體W4" panose="03000409000000000000" pitchFamily="65" charset="-120"/>
              <a:ea typeface="華康文徵明體W4" panose="030004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904632" y="13116361"/>
            <a:ext cx="184731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2" name="矩形 1"/>
          <p:cNvSpPr/>
          <p:nvPr/>
        </p:nvSpPr>
        <p:spPr>
          <a:xfrm>
            <a:off x="1512144" y="-855672"/>
            <a:ext cx="16345815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45000" dirty="0">
                <a:ln w="63500" cmpd="sng">
                  <a:solidFill>
                    <a:schemeClr val="tx1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王漢宗波卡體一空陰" panose="02020600000000000000" pitchFamily="18" charset="-120"/>
                <a:ea typeface="王漢宗波卡體一空陰" panose="02020600000000000000" pitchFamily="18" charset="-120"/>
                <a:cs typeface="文鼎霹靂體" panose="02010609010101010101" pitchFamily="49" charset="-120"/>
              </a:rPr>
              <a:t>賀</a:t>
            </a:r>
            <a:r>
              <a:rPr lang="zh-TW" altLang="en-US" sz="45000" dirty="0" smtClean="0">
                <a:ln w="63500" cmpd="sng">
                  <a:solidFill>
                    <a:schemeClr val="tx1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王漢宗波卡體一空陰" panose="02020600000000000000" pitchFamily="18" charset="-120"/>
                <a:ea typeface="王漢宗波卡體一空陰" panose="02020600000000000000" pitchFamily="18" charset="-120"/>
                <a:cs typeface="文鼎霹靂體" panose="02010609010101010101" pitchFamily="49" charset="-120"/>
              </a:rPr>
              <a:t>！</a:t>
            </a:r>
            <a:endParaRPr lang="zh-TW" altLang="en-US" sz="45000" dirty="0">
              <a:ln w="63500" cmpd="sng">
                <a:solidFill>
                  <a:schemeClr val="tx1"/>
                </a:solidFill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王漢宗波卡體一空陰" panose="02020600000000000000" pitchFamily="18" charset="-120"/>
              <a:ea typeface="王漢宗波卡體一空陰" panose="02020600000000000000" pitchFamily="18" charset="-120"/>
              <a:cs typeface="文鼎霹靂體" panose="02010609010101010101" pitchFamily="49" charset="-12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295900" y="8145463"/>
            <a:ext cx="194421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/>
            </a:r>
            <a:br>
              <a:rPr kumimoji="1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379555" y="5187330"/>
            <a:ext cx="941796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2000" dirty="0" smtClean="0">
                <a:latin typeface="王漢宗中隸書繁" panose="02000500000000000000" pitchFamily="2" charset="-120"/>
                <a:ea typeface="王漢宗中隸書繁" panose="02000500000000000000" pitchFamily="2" charset="-120"/>
              </a:rPr>
              <a:t>本校學生參加</a:t>
            </a:r>
            <a:endParaRPr lang="zh-TW" altLang="en-US" sz="12000" dirty="0">
              <a:latin typeface="王漢宗中隸書繁" panose="02000500000000000000" pitchFamily="2" charset="-120"/>
              <a:ea typeface="王漢宗中隸書繁" panose="02000500000000000000" pitchFamily="2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3177440" y="14070616"/>
            <a:ext cx="532859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3000" dirty="0" smtClean="0">
                <a:ln w="25400" cmpd="sng">
                  <a:solidFill>
                    <a:srgbClr val="A22C9A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王漢宗波卡體一空陰" panose="02020600000000000000" pitchFamily="18" charset="-120"/>
                <a:ea typeface="王漢宗波卡體一空陰" panose="02020600000000000000" pitchFamily="18" charset="-120"/>
              </a:rPr>
              <a:t>特優</a:t>
            </a:r>
            <a:r>
              <a:rPr lang="en-US" altLang="zh-TW" sz="13000" dirty="0" smtClean="0">
                <a:ln w="25400" cmpd="sng">
                  <a:solidFill>
                    <a:srgbClr val="A22C9A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王漢宗波卡體一空陰" panose="02020600000000000000" pitchFamily="18" charset="-120"/>
                <a:ea typeface="王漢宗波卡體一空陰" panose="02020600000000000000" pitchFamily="18" charset="-120"/>
              </a:rPr>
              <a:t>1</a:t>
            </a:r>
            <a:endParaRPr lang="zh-TW" altLang="en-US" sz="13000" dirty="0">
              <a:ln w="25400" cmpd="sng">
                <a:solidFill>
                  <a:srgbClr val="A22C9A"/>
                </a:solidFill>
              </a:ln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986447" y="14070616"/>
            <a:ext cx="109568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0" dirty="0" smtClean="0">
                <a:ln w="25400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二年一班李語喬</a:t>
            </a:r>
            <a:endParaRPr lang="zh-TW" altLang="en-US" sz="12000" dirty="0">
              <a:ln w="25400">
                <a:solidFill>
                  <a:schemeClr val="accent1">
                    <a:lumMod val="50000"/>
                  </a:schemeClr>
                </a:solidFill>
              </a:ln>
              <a:solidFill>
                <a:srgbClr val="FFC000"/>
              </a:solidFill>
              <a:latin typeface="王漢宗特明體繁" panose="02020300000000000000" pitchFamily="18" charset="-120"/>
              <a:ea typeface="王漢宗特明體繁" panose="02020300000000000000" pitchFamily="18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635503" y="12385253"/>
            <a:ext cx="634019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2000" dirty="0" smtClean="0">
                <a:latin typeface="王漢宗中隸書繁" panose="02000500000000000000" pitchFamily="2" charset="-120"/>
                <a:ea typeface="王漢宗中隸書繁" panose="02000500000000000000" pitchFamily="2" charset="-120"/>
              </a:rPr>
              <a:t>榮獲</a:t>
            </a:r>
            <a:r>
              <a:rPr lang="zh-TW" altLang="en-US" sz="12000" dirty="0" smtClean="0">
                <a:latin typeface="王漢宗中隸書繁" panose="02000500000000000000" pitchFamily="2" charset="-120"/>
                <a:ea typeface="王漢宗中隸書繁" panose="02000500000000000000" pitchFamily="2" charset="-120"/>
              </a:rPr>
              <a:t>佳績</a:t>
            </a:r>
            <a:endParaRPr lang="zh-TW" altLang="en-US" sz="12000" dirty="0">
              <a:latin typeface="王漢宗中隸書繁" panose="02000500000000000000" pitchFamily="2" charset="-120"/>
              <a:ea typeface="王漢宗中隸書繁" panose="02000500000000000000" pitchFamily="2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92064" y="24028041"/>
            <a:ext cx="18169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7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en-US" sz="7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❤</a:t>
            </a:r>
            <a:r>
              <a:rPr lang="zh-TW" altLang="en-US" sz="7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感謝王建皓、蔡宗佑老師</a:t>
            </a:r>
            <a:r>
              <a:rPr lang="zh-TW" altLang="en-US" sz="7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們辛勤指導</a:t>
            </a:r>
            <a:r>
              <a:rPr lang="zh-TW" altLang="en-US" sz="7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❤</a:t>
            </a:r>
            <a:endParaRPr lang="zh-TW" altLang="en-US" sz="7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3393463" y="21627384"/>
            <a:ext cx="483313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3000" dirty="0">
                <a:ln w="25400" cmpd="sng">
                  <a:solidFill>
                    <a:srgbClr val="A22C9A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王漢宗波卡體一空陰" panose="02020600000000000000" pitchFamily="18" charset="-120"/>
                <a:ea typeface="王漢宗波卡體一空陰" panose="02020600000000000000" pitchFamily="18" charset="-120"/>
              </a:rPr>
              <a:t>佳作</a:t>
            </a:r>
            <a:r>
              <a:rPr lang="en-US" altLang="zh-TW" sz="13000" dirty="0">
                <a:ln w="25400" cmpd="sng">
                  <a:solidFill>
                    <a:srgbClr val="A22C9A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王漢宗波卡體一空陰" panose="02020600000000000000" pitchFamily="18" charset="-120"/>
                <a:ea typeface="王漢宗波卡體一空陰" panose="02020600000000000000" pitchFamily="18" charset="-120"/>
              </a:rPr>
              <a:t>7</a:t>
            </a:r>
            <a:endParaRPr lang="zh-TW" altLang="en-US" sz="13000" dirty="0">
              <a:ln w="25400" cmpd="sng">
                <a:solidFill>
                  <a:srgbClr val="A22C9A"/>
                </a:solidFill>
              </a:ln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2069890" y="21627384"/>
            <a:ext cx="1172628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2000" dirty="0">
                <a:ln w="2540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一年一班陳姿靜</a:t>
            </a:r>
            <a:r>
              <a:rPr lang="zh-TW" altLang="en-US" sz="12000" dirty="0" smtClean="0">
                <a:ln w="2540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 </a:t>
            </a:r>
            <a:endParaRPr lang="zh-TW" altLang="en-US" sz="12000" dirty="0">
              <a:ln w="2540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latin typeface="王漢宗特明體繁" panose="02020300000000000000" pitchFamily="18" charset="-120"/>
              <a:ea typeface="王漢宗特明體繁" panose="02020300000000000000" pitchFamily="18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3177440" y="19114922"/>
            <a:ext cx="532859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3000" dirty="0">
                <a:ln w="25400" cmpd="sng">
                  <a:solidFill>
                    <a:srgbClr val="A22C9A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王漢宗波卡體一空陰" panose="02020600000000000000" pitchFamily="18" charset="-120"/>
                <a:ea typeface="王漢宗波卡體一空陰" panose="02020600000000000000" pitchFamily="18" charset="-120"/>
              </a:rPr>
              <a:t>佳作</a:t>
            </a:r>
            <a:r>
              <a:rPr lang="en-US" altLang="zh-TW" sz="13000" dirty="0">
                <a:ln w="25400" cmpd="sng">
                  <a:solidFill>
                    <a:srgbClr val="A22C9A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王漢宗波卡體一空陰" panose="02020600000000000000" pitchFamily="18" charset="-120"/>
                <a:ea typeface="王漢宗波卡體一空陰" panose="02020600000000000000" pitchFamily="18" charset="-120"/>
              </a:rPr>
              <a:t>6</a:t>
            </a:r>
            <a:endParaRPr lang="zh-TW" altLang="en-US" sz="13000" dirty="0">
              <a:ln w="25400" cmpd="sng">
                <a:solidFill>
                  <a:srgbClr val="A22C9A"/>
                </a:solidFill>
              </a:ln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2087247" y="18910540"/>
            <a:ext cx="1191864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0" dirty="0">
                <a:ln w="25400">
                  <a:solidFill>
                    <a:schemeClr val="tx1"/>
                  </a:solidFill>
                </a:ln>
                <a:solidFill>
                  <a:srgbClr val="FFC000"/>
                </a:solidFill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二年一班陳亭宇</a:t>
            </a:r>
            <a:r>
              <a:rPr lang="zh-TW" altLang="en-US" sz="15000" dirty="0" smtClean="0">
                <a:solidFill>
                  <a:schemeClr val="accent5">
                    <a:lumMod val="75000"/>
                  </a:schemeClr>
                </a:solidFill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 </a:t>
            </a:r>
            <a:endParaRPr lang="zh-TW" altLang="en-US" sz="15000" dirty="0">
              <a:solidFill>
                <a:schemeClr val="accent5">
                  <a:lumMod val="75000"/>
                </a:schemeClr>
              </a:solidFill>
              <a:latin typeface="王漢宗特明體繁" panose="02020300000000000000" pitchFamily="18" charset="-120"/>
              <a:ea typeface="王漢宗特明體繁" panose="02020300000000000000" pitchFamily="18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3177440" y="16704269"/>
            <a:ext cx="504915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3000" dirty="0">
                <a:ln w="25400" cmpd="sng">
                  <a:solidFill>
                    <a:srgbClr val="A22C9A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王漢宗波卡體一空陰" panose="02020600000000000000" pitchFamily="18" charset="-120"/>
                <a:ea typeface="王漢宗波卡體一空陰" panose="02020600000000000000" pitchFamily="18" charset="-120"/>
              </a:rPr>
              <a:t>甲等</a:t>
            </a:r>
            <a:r>
              <a:rPr lang="en-US" altLang="zh-TW" sz="13000" dirty="0">
                <a:ln w="25400" cmpd="sng">
                  <a:solidFill>
                    <a:srgbClr val="A22C9A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王漢宗波卡體一空陰" panose="02020600000000000000" pitchFamily="18" charset="-120"/>
                <a:ea typeface="王漢宗波卡體一空陰" panose="02020600000000000000" pitchFamily="18" charset="-120"/>
              </a:rPr>
              <a:t>6</a:t>
            </a:r>
            <a:endParaRPr lang="zh-TW" altLang="en-US" sz="13000" dirty="0">
              <a:ln w="25400" cmpd="sng">
                <a:solidFill>
                  <a:srgbClr val="A22C9A"/>
                </a:solidFill>
              </a:ln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2069891" y="16705733"/>
            <a:ext cx="109058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0" dirty="0" smtClean="0">
                <a:ln w="2540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王漢宗特明體繁" panose="02020300000000000000" pitchFamily="18" charset="-120"/>
                <a:ea typeface="王漢宗特明體繁" panose="02020300000000000000" pitchFamily="18" charset="-120"/>
              </a:rPr>
              <a:t>一年一班許湘菱</a:t>
            </a:r>
            <a:endParaRPr lang="zh-TW" altLang="en-US" sz="12000" dirty="0">
              <a:ln w="2540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latin typeface="王漢宗特明體繁" panose="02020300000000000000" pitchFamily="18" charset="-120"/>
              <a:ea typeface="王漢宗特明體繁" panose="020203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48</Words>
  <Application>Microsoft Office PowerPoint</Application>
  <PresentationFormat>自訂</PresentationFormat>
  <Paragraphs>20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Equipment</dc:creator>
  <cp:lastModifiedBy>user</cp:lastModifiedBy>
  <cp:revision>113</cp:revision>
  <cp:lastPrinted>2022-03-08T05:11:11Z</cp:lastPrinted>
  <dcterms:created xsi:type="dcterms:W3CDTF">2013-10-24T00:24:19Z</dcterms:created>
  <dcterms:modified xsi:type="dcterms:W3CDTF">2022-05-24T07:56:50Z</dcterms:modified>
</cp:coreProperties>
</file>