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6" r:id="rId4"/>
    <p:sldId id="268" r:id="rId5"/>
    <p:sldId id="267" r:id="rId6"/>
    <p:sldId id="269" r:id="rId7"/>
    <p:sldId id="271" r:id="rId8"/>
    <p:sldId id="273" r:id="rId9"/>
    <p:sldId id="272" r:id="rId10"/>
    <p:sldId id="274" r:id="rId11"/>
    <p:sldId id="275" r:id="rId12"/>
    <p:sldId id="276" r:id="rId13"/>
    <p:sldId id="277" r:id="rId14"/>
    <p:sldId id="256" r:id="rId15"/>
    <p:sldId id="257" r:id="rId16"/>
    <p:sldId id="278" r:id="rId17"/>
    <p:sldId id="279" r:id="rId18"/>
    <p:sldId id="281" r:id="rId19"/>
    <p:sldId id="282" r:id="rId20"/>
    <p:sldId id="261" r:id="rId21"/>
    <p:sldId id="283" r:id="rId22"/>
    <p:sldId id="284" r:id="rId23"/>
    <p:sldId id="285" r:id="rId24"/>
    <p:sldId id="286" r:id="rId25"/>
    <p:sldId id="280" r:id="rId26"/>
    <p:sldId id="287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56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A9E3921-09D6-CDA5-EF3D-9F46760A3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0B8F7142-959C-D112-6D48-808B42A36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BC64D828-237E-8A14-8E93-FCEE1B0E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90198E3-5536-1F7C-0D28-A0C13BDF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81C1A138-799E-3B56-FA39-18976926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22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7AE4C44-5EDE-EF47-4ED4-514DECD12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57684312-7986-64E6-12A0-0A4FB76C1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EC552B59-FA01-BBF9-CA17-F871B10B8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97B6FB88-B24C-43EE-0FBA-6B1C081F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F68F5206-0DC1-9AED-37A2-BCD11631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16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="" xmlns:a16="http://schemas.microsoft.com/office/drawing/2014/main" id="{C2BCAF27-AC87-D46A-BCC4-42C72A8391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3CFDFF19-ED3D-7230-59DE-5C2F5FAD4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E21ADA42-CAEC-B276-22EC-231A96B6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89784CA9-BFB5-0F0C-0790-3DE9B89C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D2439B4E-C98D-9A6C-1DB4-759EC935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002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43E62FB-26C3-3FB3-A6CC-CBDFAE5E3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24114CC-3EC5-E655-0972-E76C10D37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0FFB2D4A-2A36-AC14-FAE7-5BC14568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749C65BC-643B-229C-056E-8AF2BDC2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4B7F0D91-C2CA-D19D-C89D-C584F36F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34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34F63D1-A9C8-BBC9-2BB3-20CED667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A9D2F6A9-C065-FB1C-98C0-6F7840FB3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808ADF7B-DD9B-8AE6-391A-27B0A8CF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9DA3DBD5-BD3B-C2A4-162D-8848032C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D9BD6934-1FAE-C6A2-9A26-F869E8FB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279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2C51A3E-E622-508C-C6BB-5735F82A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29A7FDC3-035C-2C57-E3C5-1FF127384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F9A4CD83-0B9F-C796-09BA-ECA887EB2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3D76EFBA-8F05-3202-8C08-9A47DC968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6A2DDF0B-59CF-32D7-3D01-99B3D2A74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B68C3A06-8BF1-EA6F-5D4D-DB732CBE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959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A43291A-62A1-F93E-3D05-5D1524E5C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9C42AE01-C88C-F788-FA89-D35BA901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9044EAD7-3511-F22C-BF84-C7F7A1753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EAA41CDE-7D1E-542D-48A7-192278AD6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5B4BD258-126E-5E42-3A26-AD5BD32E5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7A92392C-7B49-B4D8-A1E1-43891F65C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F5C592B7-ED02-8FFB-E1FC-CE3EAC22D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D21A2B30-10A1-161B-7843-47538E26F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096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CA37E06-9592-3931-4128-D2B2A572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632C029B-ABF6-8564-1CE2-643B96EA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4AFEBA97-DAA4-BF6F-C27C-699BE622E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48E3F3FE-D060-E4E3-CB92-92BD0D1B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109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0FC14334-7042-0C4B-E574-28C3A809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BE266358-E4F6-5CE4-A735-A3979E240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FC6CA0FC-B5DD-46FE-76EA-A4E49169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43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1666F8F-AB83-7578-851E-DEBB9948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CF86A5C-A19E-C300-36BA-871BDA4A1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F0EE213D-7037-D079-FECF-35398BAB1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4FC40166-1FDA-5147-0252-155A6FE5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C80E4535-ACF7-61AE-17FF-0790D8FE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9C60D27A-ADEC-8593-C1F8-DC934B26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12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CD7CCDC-06AF-73EF-1113-D69F71BC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A9D5F80C-5237-57C6-C6A0-D52F58F90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6E312EC2-7648-8810-51A2-774BC0415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5E36B4E4-54DB-61CA-AEFC-12118660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913F28C2-BE41-E5CF-D704-BC52F3F9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014A7305-C0A0-9B7E-2853-8E5E4DCF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43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06BB1DC7-BFD7-9015-362D-1AFB0A29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637522ED-A157-6E91-C625-8C1B0DB9F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B603AD14-2005-B613-7254-9A839B4F3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5F572-923F-4427-8A44-70E3FF023E0C}" type="datetimeFigureOut">
              <a:rPr lang="zh-TW" altLang="en-US" smtClean="0"/>
              <a:t>2024/2/21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2DF14112-328F-22ED-BF84-31315CF49A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9D39C226-F7C7-A560-890F-25CEEDB23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168A1-410F-464A-9980-E27BE7304A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052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56E0FDA-F879-7537-A0BE-D164E1AC1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3F42F51A-AC48-2C77-3A82-C5C7D1EAF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slidebg1">
            <a:extLst>
              <a:ext uri="{FF2B5EF4-FFF2-40B4-BE49-F238E27FC236}">
                <a16:creationId xmlns="" xmlns:a16="http://schemas.microsoft.com/office/drawing/2014/main" id="{EAF174C4-79A0-8835-2AAB-DFA24E9B2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12192000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024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B167B7-A621-CAF5-DF90-31F20E991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CCD7C1F-01A9-0C17-B4C9-4FF8FD16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6FEFE5C-F102-971F-2FDD-0E99E8AB5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E1C3B9FB-8EAE-6CEF-AB2D-BB2A4FB8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0"/>
            <a:ext cx="6018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873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FF3CD7C-1F8B-6E14-2AF6-A2AB10581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9762A34-CDF3-19DB-ACDF-990F89E2D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3A6DCD73-0E16-FA10-79A7-7A66C51B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0"/>
            <a:ext cx="6040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090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E94DA5F-847E-6E58-7FC4-DD63A3ED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C4721C6-1098-0570-1ABA-D92D7D5F0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58D4DAAC-7F00-B5EB-63E6-7C194FB7D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0"/>
            <a:ext cx="6040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932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039BEA1-7DCB-6031-260F-B584DDBC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E03ECA1-E5DA-53C3-06F8-4BCBD2C34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CE4CA853-4EEF-C202-DB25-3ED39801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0"/>
            <a:ext cx="10169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449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C64ECFE-53C4-1248-4CC1-7F9B68E971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與蘭相遇輕旅行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407D18A7-D126-8635-43AD-8F84C5FCA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班級座號姓名</a:t>
            </a:r>
          </a:p>
        </p:txBody>
      </p:sp>
    </p:spTree>
    <p:extLst>
      <p:ext uri="{BB962C8B-B14F-4D97-AF65-F5344CB8AC3E}">
        <p14:creationId xmlns:p14="http://schemas.microsoft.com/office/powerpoint/2010/main" val="1866206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E9F0F8A-3880-8788-426C-948FD9AE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Ppt</a:t>
            </a:r>
            <a:r>
              <a:rPr lang="zh-TW" altLang="en-US" dirty="0"/>
              <a:t>製作說明：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FAB86D4-2F68-6C44-8F13-8EF78EE56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請依每一頁的大綱加入內容，除了規定的內容外，也可以自己增加其他內容</a:t>
            </a:r>
            <a:r>
              <a:rPr lang="zh-TW" altLang="en-US" dirty="0" smtClean="0">
                <a:latin typeface="+mj-ea"/>
                <a:ea typeface="+mj-ea"/>
              </a:rPr>
              <a:t>。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+mj-ea"/>
                <a:ea typeface="+mj-ea"/>
              </a:rPr>
              <a:t>自行美化版面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行程完成一</a:t>
            </a:r>
            <a:r>
              <a:rPr lang="zh-TW" altLang="en-US" dirty="0" smtClean="0">
                <a:latin typeface="+mj-ea"/>
                <a:ea typeface="+mj-ea"/>
              </a:rPr>
              <a:t>周內，將電子檔繳交至學務處活動組</a:t>
            </a:r>
            <a:endParaRPr lang="en-US" altLang="zh-TW" dirty="0" smtClean="0">
              <a:latin typeface="+mj-ea"/>
              <a:ea typeface="+mj-ea"/>
            </a:endParaRPr>
          </a:p>
          <a:p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3441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蘭花小知識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5554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蘭花小知識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3066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四君子</a:t>
            </a:r>
            <a:r>
              <a:rPr lang="en-US" altLang="zh-TW" dirty="0"/>
              <a:t>-</a:t>
            </a:r>
            <a:r>
              <a:rPr lang="zh-TW" altLang="en-US" dirty="0" smtClean="0"/>
              <a:t>梅</a:t>
            </a:r>
            <a:r>
              <a:rPr lang="zh-TW" altLang="en-US" dirty="0" smtClean="0">
                <a:latin typeface="王漢宗細圓體繁"/>
                <a:ea typeface="王漢宗細圓體繁"/>
              </a:rPr>
              <a:t>、</a:t>
            </a:r>
            <a:r>
              <a:rPr lang="zh-TW" altLang="en-US" dirty="0" smtClean="0"/>
              <a:t>蘭</a:t>
            </a:r>
            <a:r>
              <a:rPr lang="zh-TW" altLang="en-US" dirty="0">
                <a:latin typeface="王漢宗細圓體繁"/>
                <a:ea typeface="王漢宗細圓體繁"/>
              </a:rPr>
              <a:t>、</a:t>
            </a:r>
            <a:r>
              <a:rPr lang="zh-TW" altLang="en-US" dirty="0" smtClean="0"/>
              <a:t>竹</a:t>
            </a:r>
            <a:r>
              <a:rPr lang="zh-TW" altLang="en-US" dirty="0">
                <a:latin typeface="王漢宗細圓體繁"/>
                <a:ea typeface="王漢宗細圓體繁"/>
              </a:rPr>
              <a:t>、</a:t>
            </a:r>
            <a:r>
              <a:rPr lang="zh-TW" altLang="en-US" dirty="0" smtClean="0"/>
              <a:t>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2000" dirty="0" smtClean="0"/>
              <a:t>簡要寫出下列成語的涵義</a:t>
            </a:r>
            <a:endParaRPr lang="en-US" altLang="zh-TW" sz="2000" dirty="0" smtClean="0"/>
          </a:p>
          <a:p>
            <a:r>
              <a:rPr lang="zh-TW" altLang="en-US" dirty="0"/>
              <a:t>空谷</a:t>
            </a:r>
            <a:r>
              <a:rPr lang="zh-TW" altLang="en-US" dirty="0" smtClean="0"/>
              <a:t>幽蘭</a:t>
            </a:r>
            <a:endParaRPr lang="en-US" altLang="zh-TW" dirty="0" smtClean="0"/>
          </a:p>
          <a:p>
            <a:r>
              <a:rPr lang="zh-TW" altLang="en-US" dirty="0" smtClean="0"/>
              <a:t>義結金蘭</a:t>
            </a:r>
            <a:endParaRPr lang="en-US" altLang="zh-TW" dirty="0" smtClean="0"/>
          </a:p>
          <a:p>
            <a:r>
              <a:rPr lang="zh-TW" altLang="en-US" dirty="0" smtClean="0"/>
              <a:t>蕙質蘭心</a:t>
            </a:r>
            <a:endParaRPr lang="en-US" altLang="zh-TW" dirty="0" smtClean="0"/>
          </a:p>
          <a:p>
            <a:r>
              <a:rPr lang="zh-TW" altLang="en-US" dirty="0"/>
              <a:t>蘭桂騰</a:t>
            </a:r>
            <a:r>
              <a:rPr lang="zh-TW" altLang="en-US" dirty="0" smtClean="0"/>
              <a:t>芳</a:t>
            </a:r>
            <a:endParaRPr lang="en-US" altLang="zh-TW" dirty="0" smtClean="0"/>
          </a:p>
          <a:p>
            <a:r>
              <a:rPr lang="zh-TW" altLang="en-US" dirty="0"/>
              <a:t>如入芝蘭之</a:t>
            </a:r>
            <a:r>
              <a:rPr lang="zh-TW" altLang="en-US" dirty="0" smtClean="0"/>
              <a:t>室</a:t>
            </a:r>
            <a:r>
              <a:rPr lang="zh-TW" altLang="en-US" dirty="0" smtClean="0">
                <a:latin typeface="標楷體"/>
                <a:ea typeface="標楷體"/>
              </a:rPr>
              <a:t>，久而不聞其香</a:t>
            </a:r>
            <a:endParaRPr lang="en-US" altLang="zh-TW" dirty="0" smtClean="0">
              <a:latin typeface="標楷體"/>
              <a:ea typeface="標楷體"/>
            </a:endParaRPr>
          </a:p>
          <a:p>
            <a:r>
              <a:rPr lang="zh-TW" altLang="en-US" dirty="0"/>
              <a:t>桂馥蘭</a:t>
            </a:r>
            <a:r>
              <a:rPr lang="zh-TW" altLang="en-US" dirty="0" smtClean="0"/>
              <a:t>芳</a:t>
            </a:r>
            <a:endParaRPr lang="en-US" altLang="zh-TW" dirty="0" smtClean="0"/>
          </a:p>
          <a:p>
            <a:r>
              <a:rPr lang="zh-TW" altLang="en-US" dirty="0"/>
              <a:t>盂蘭盆</a:t>
            </a:r>
            <a:r>
              <a:rPr lang="zh-TW" altLang="en-US" dirty="0" smtClean="0"/>
              <a:t>會</a:t>
            </a:r>
            <a:endParaRPr lang="en-US" altLang="zh-TW" dirty="0" smtClean="0"/>
          </a:p>
          <a:p>
            <a:r>
              <a:rPr lang="zh-TW" altLang="en-US" dirty="0"/>
              <a:t>蘭摧玉折</a:t>
            </a:r>
          </a:p>
        </p:txBody>
      </p:sp>
    </p:spTree>
    <p:extLst>
      <p:ext uri="{BB962C8B-B14F-4D97-AF65-F5344CB8AC3E}">
        <p14:creationId xmlns:p14="http://schemas.microsoft.com/office/powerpoint/2010/main" val="1392656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四君子</a:t>
            </a:r>
            <a:r>
              <a:rPr lang="en-US" altLang="zh-TW" dirty="0"/>
              <a:t>-</a:t>
            </a:r>
            <a:r>
              <a:rPr lang="zh-TW" altLang="en-US" dirty="0" smtClean="0"/>
              <a:t>梅</a:t>
            </a:r>
            <a:r>
              <a:rPr lang="zh-TW" altLang="en-US" dirty="0" smtClean="0">
                <a:latin typeface="王漢宗細圓體繁"/>
                <a:ea typeface="王漢宗細圓體繁"/>
              </a:rPr>
              <a:t>、</a:t>
            </a:r>
            <a:r>
              <a:rPr lang="zh-TW" altLang="en-US" dirty="0" smtClean="0"/>
              <a:t>蘭</a:t>
            </a:r>
            <a:r>
              <a:rPr lang="zh-TW" altLang="en-US" dirty="0">
                <a:latin typeface="王漢宗細圓體繁"/>
                <a:ea typeface="王漢宗細圓體繁"/>
              </a:rPr>
              <a:t>、</a:t>
            </a:r>
            <a:r>
              <a:rPr lang="zh-TW" altLang="en-US" dirty="0" smtClean="0"/>
              <a:t>竹</a:t>
            </a:r>
            <a:r>
              <a:rPr lang="zh-TW" altLang="en-US" dirty="0">
                <a:latin typeface="王漢宗細圓體繁"/>
                <a:ea typeface="王漢宗細圓體繁"/>
              </a:rPr>
              <a:t>、</a:t>
            </a:r>
            <a:r>
              <a:rPr lang="zh-TW" altLang="en-US" dirty="0" smtClean="0"/>
              <a:t>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2000" dirty="0" smtClean="0"/>
              <a:t>簡要寫出下列成語的涵義</a:t>
            </a:r>
            <a:endParaRPr lang="en-US" altLang="zh-TW" sz="2000" dirty="0" smtClean="0"/>
          </a:p>
          <a:p>
            <a:r>
              <a:rPr lang="zh-TW" altLang="en-US" dirty="0"/>
              <a:t>空谷</a:t>
            </a:r>
            <a:r>
              <a:rPr lang="zh-TW" altLang="en-US" dirty="0" smtClean="0"/>
              <a:t>幽蘭</a:t>
            </a:r>
            <a:endParaRPr lang="en-US" altLang="zh-TW" dirty="0" smtClean="0"/>
          </a:p>
          <a:p>
            <a:r>
              <a:rPr lang="zh-TW" altLang="en-US" dirty="0" smtClean="0"/>
              <a:t>義結金蘭</a:t>
            </a:r>
            <a:endParaRPr lang="en-US" altLang="zh-TW" dirty="0" smtClean="0"/>
          </a:p>
          <a:p>
            <a:r>
              <a:rPr lang="zh-TW" altLang="en-US" dirty="0" smtClean="0"/>
              <a:t>蕙質蘭心</a:t>
            </a:r>
            <a:endParaRPr lang="en-US" altLang="zh-TW" dirty="0" smtClean="0"/>
          </a:p>
          <a:p>
            <a:r>
              <a:rPr lang="zh-TW" altLang="en-US" dirty="0"/>
              <a:t>蘭桂騰</a:t>
            </a:r>
            <a:r>
              <a:rPr lang="zh-TW" altLang="en-US" dirty="0" smtClean="0"/>
              <a:t>芳</a:t>
            </a:r>
            <a:endParaRPr lang="en-US" altLang="zh-TW" dirty="0" smtClean="0"/>
          </a:p>
          <a:p>
            <a:r>
              <a:rPr lang="zh-TW" altLang="en-US" dirty="0"/>
              <a:t>如入芝蘭之</a:t>
            </a:r>
            <a:r>
              <a:rPr lang="zh-TW" altLang="en-US" dirty="0" smtClean="0"/>
              <a:t>室</a:t>
            </a:r>
            <a:r>
              <a:rPr lang="zh-TW" altLang="en-US" dirty="0" smtClean="0">
                <a:latin typeface="標楷體"/>
                <a:ea typeface="標楷體"/>
              </a:rPr>
              <a:t>，久而不聞其香</a:t>
            </a:r>
            <a:endParaRPr lang="en-US" altLang="zh-TW" dirty="0" smtClean="0">
              <a:latin typeface="標楷體"/>
              <a:ea typeface="標楷體"/>
            </a:endParaRPr>
          </a:p>
          <a:p>
            <a:r>
              <a:rPr lang="zh-TW" altLang="en-US" dirty="0"/>
              <a:t>桂馥蘭</a:t>
            </a:r>
            <a:r>
              <a:rPr lang="zh-TW" altLang="en-US" dirty="0" smtClean="0"/>
              <a:t>芳</a:t>
            </a:r>
            <a:endParaRPr lang="en-US" altLang="zh-TW" dirty="0" smtClean="0"/>
          </a:p>
          <a:p>
            <a:r>
              <a:rPr lang="zh-TW" altLang="en-US" dirty="0"/>
              <a:t>盂蘭盆</a:t>
            </a:r>
            <a:r>
              <a:rPr lang="zh-TW" altLang="en-US" dirty="0" smtClean="0"/>
              <a:t>會</a:t>
            </a:r>
            <a:endParaRPr lang="en-US" altLang="zh-TW" dirty="0" smtClean="0"/>
          </a:p>
          <a:p>
            <a:r>
              <a:rPr lang="zh-TW" altLang="en-US" dirty="0"/>
              <a:t>蘭摧玉折</a:t>
            </a:r>
          </a:p>
        </p:txBody>
      </p:sp>
    </p:spTree>
    <p:extLst>
      <p:ext uri="{BB962C8B-B14F-4D97-AF65-F5344CB8AC3E}">
        <p14:creationId xmlns:p14="http://schemas.microsoft.com/office/powerpoint/2010/main" val="192243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552000F-35B9-9ACC-104B-1C37E4D16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8434AD3-A9FA-8050-12D8-F531683B0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325A3479-E0BD-63A4-B3FE-896AA063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325"/>
            <a:ext cx="12192000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64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354EFC7-B9D1-B42A-AA5A-63A729CE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蘭以忘懷</a:t>
            </a:r>
            <a:r>
              <a:rPr lang="en-US" altLang="zh-TW" dirty="0"/>
              <a:t>-</a:t>
            </a:r>
            <a:r>
              <a:rPr lang="zh-TW" altLang="en-US" sz="3200" dirty="0"/>
              <a:t>展場主題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8C24F0F-72C8-FC55-BB97-C4760FD1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精彩照片</a:t>
            </a:r>
            <a:endParaRPr lang="en-US" altLang="zh-TW" dirty="0"/>
          </a:p>
          <a:p>
            <a:r>
              <a:rPr lang="zh-TW" altLang="en-US" dirty="0"/>
              <a:t>簡要說明</a:t>
            </a:r>
          </a:p>
        </p:txBody>
      </p:sp>
    </p:spTree>
    <p:extLst>
      <p:ext uri="{BB962C8B-B14F-4D97-AF65-F5344CB8AC3E}">
        <p14:creationId xmlns:p14="http://schemas.microsoft.com/office/powerpoint/2010/main" val="1591801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354EFC7-B9D1-B42A-AA5A-63A729CE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蘭以忘懷</a:t>
            </a:r>
            <a:r>
              <a:rPr lang="en-US" altLang="zh-TW" dirty="0"/>
              <a:t>-</a:t>
            </a:r>
            <a:r>
              <a:rPr lang="zh-TW" altLang="en-US" sz="3200" dirty="0"/>
              <a:t>展場主題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8C24F0F-72C8-FC55-BB97-C4760FD1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精彩照片</a:t>
            </a:r>
            <a:endParaRPr lang="en-US" altLang="zh-TW" dirty="0"/>
          </a:p>
          <a:p>
            <a:r>
              <a:rPr lang="zh-TW" altLang="en-US" dirty="0"/>
              <a:t>簡要說明</a:t>
            </a:r>
          </a:p>
        </p:txBody>
      </p:sp>
    </p:spTree>
    <p:extLst>
      <p:ext uri="{BB962C8B-B14F-4D97-AF65-F5344CB8AC3E}">
        <p14:creationId xmlns:p14="http://schemas.microsoft.com/office/powerpoint/2010/main" val="4279377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354EFC7-B9D1-B42A-AA5A-63A729CE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蘭以忘懷</a:t>
            </a:r>
            <a:r>
              <a:rPr lang="en-US" altLang="zh-TW" dirty="0"/>
              <a:t>-</a:t>
            </a:r>
            <a:r>
              <a:rPr lang="zh-TW" altLang="en-US" sz="3200" dirty="0"/>
              <a:t>展場主題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8C24F0F-72C8-FC55-BB97-C4760FD1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精彩照片</a:t>
            </a:r>
            <a:endParaRPr lang="en-US" altLang="zh-TW" dirty="0"/>
          </a:p>
          <a:p>
            <a:r>
              <a:rPr lang="zh-TW" altLang="en-US" dirty="0"/>
              <a:t>簡要說明</a:t>
            </a:r>
          </a:p>
        </p:txBody>
      </p:sp>
    </p:spTree>
    <p:extLst>
      <p:ext uri="{BB962C8B-B14F-4D97-AF65-F5344CB8AC3E}">
        <p14:creationId xmlns:p14="http://schemas.microsoft.com/office/powerpoint/2010/main" val="1012292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354EFC7-B9D1-B42A-AA5A-63A729CE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蘭以忘懷</a:t>
            </a:r>
            <a:r>
              <a:rPr lang="en-US" altLang="zh-TW" dirty="0"/>
              <a:t>-</a:t>
            </a:r>
            <a:r>
              <a:rPr lang="zh-TW" altLang="en-US" sz="3200" dirty="0"/>
              <a:t>展場主題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8C24F0F-72C8-FC55-BB97-C4760FD1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精彩照片</a:t>
            </a:r>
            <a:endParaRPr lang="en-US" altLang="zh-TW" dirty="0"/>
          </a:p>
          <a:p>
            <a:r>
              <a:rPr lang="zh-TW" altLang="en-US" dirty="0"/>
              <a:t>簡要說明</a:t>
            </a:r>
          </a:p>
        </p:txBody>
      </p:sp>
    </p:spTree>
    <p:extLst>
      <p:ext uri="{BB962C8B-B14F-4D97-AF65-F5344CB8AC3E}">
        <p14:creationId xmlns:p14="http://schemas.microsoft.com/office/powerpoint/2010/main" val="3055647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354EFC7-B9D1-B42A-AA5A-63A729CE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蘭以忘懷</a:t>
            </a:r>
            <a:r>
              <a:rPr lang="en-US" altLang="zh-TW" dirty="0"/>
              <a:t>-</a:t>
            </a:r>
            <a:r>
              <a:rPr lang="zh-TW" altLang="en-US" sz="3200" dirty="0"/>
              <a:t>展場主題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8C24F0F-72C8-FC55-BB97-C4760FD1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精彩照片</a:t>
            </a:r>
            <a:endParaRPr lang="en-US" altLang="zh-TW" dirty="0"/>
          </a:p>
          <a:p>
            <a:r>
              <a:rPr lang="zh-TW" altLang="en-US" dirty="0"/>
              <a:t>簡要說明</a:t>
            </a:r>
          </a:p>
        </p:txBody>
      </p:sp>
    </p:spTree>
    <p:extLst>
      <p:ext uri="{BB962C8B-B14F-4D97-AF65-F5344CB8AC3E}">
        <p14:creationId xmlns:p14="http://schemas.microsoft.com/office/powerpoint/2010/main" val="2002774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蘭得有情人</a:t>
            </a:r>
            <a:r>
              <a:rPr lang="en-US" altLang="zh-TW" sz="3200" dirty="0" smtClean="0"/>
              <a:t>-</a:t>
            </a:r>
            <a:r>
              <a:rPr lang="zh-TW" altLang="en-US" sz="3200" dirty="0"/>
              <a:t>本次參觀值得紀錄的</a:t>
            </a:r>
            <a:r>
              <a:rPr lang="zh-TW" altLang="en-US" sz="3200" dirty="0" smtClean="0"/>
              <a:t>事項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zh-TW" altLang="en-US" sz="3200" dirty="0" smtClean="0"/>
              <a:t>                                或以蘭花為題材編一</a:t>
            </a:r>
            <a:r>
              <a:rPr lang="zh-TW" altLang="en-US" sz="3200" dirty="0" smtClean="0"/>
              <a:t>則微小說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7946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蘭得有情人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三好了凡微小說分享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zh-TW" altLang="en-US" b="1" dirty="0" smtClean="0">
                <a:solidFill>
                  <a:srgbClr val="333333"/>
                </a:solidFill>
                <a:latin typeface="PingFang SC"/>
              </a:rPr>
              <a:t>最大</a:t>
            </a:r>
            <a:r>
              <a:rPr lang="zh-TW" altLang="en-US" b="1" dirty="0">
                <a:solidFill>
                  <a:srgbClr val="333333"/>
                </a:solidFill>
                <a:latin typeface="PingFang SC"/>
              </a:rPr>
              <a:t>的炫耀</a:t>
            </a:r>
          </a:p>
          <a:p>
            <a:pPr marL="0" indent="0" fontAlgn="base">
              <a:buNone/>
            </a:pP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       一</a:t>
            </a:r>
            <a:r>
              <a:rPr lang="zh-TW" altLang="en-US" dirty="0">
                <a:solidFill>
                  <a:srgbClr val="232323"/>
                </a:solidFill>
                <a:latin typeface="PingFang SC"/>
              </a:rPr>
              <a:t>老頭騎</a:t>
            </a: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三輪車擦撞了</a:t>
            </a:r>
            <a:r>
              <a:rPr lang="zh-TW" altLang="en-US" dirty="0">
                <a:solidFill>
                  <a:srgbClr val="232323"/>
                </a:solidFill>
                <a:latin typeface="PingFang SC"/>
              </a:rPr>
              <a:t>路邊停的一</a:t>
            </a: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輛特斯拉，</a:t>
            </a:r>
            <a:r>
              <a:rPr lang="zh-TW" altLang="en-US" dirty="0">
                <a:solidFill>
                  <a:srgbClr val="232323"/>
                </a:solidFill>
                <a:latin typeface="PingFang SC"/>
              </a:rPr>
              <a:t>正愁眉苦臉時，這時走過來一個路人</a:t>
            </a: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。</a:t>
            </a:r>
            <a:endParaRPr lang="en-US" altLang="zh-TW" dirty="0" smtClean="0">
              <a:solidFill>
                <a:srgbClr val="232323"/>
              </a:solidFill>
              <a:latin typeface="PingFang SC"/>
            </a:endParaRPr>
          </a:p>
          <a:p>
            <a:pPr marL="0" indent="0" fontAlgn="base">
              <a:buNone/>
            </a:pPr>
            <a:r>
              <a:rPr lang="zh-TW" altLang="en-US" dirty="0">
                <a:solidFill>
                  <a:srgbClr val="232323"/>
                </a:solidFill>
                <a:latin typeface="PingFang SC"/>
              </a:rPr>
              <a:t> </a:t>
            </a: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     路人</a:t>
            </a:r>
            <a:r>
              <a:rPr lang="zh-TW" altLang="en-US" dirty="0">
                <a:solidFill>
                  <a:srgbClr val="232323"/>
                </a:solidFill>
                <a:latin typeface="PingFang SC"/>
              </a:rPr>
              <a:t>問：賠得</a:t>
            </a: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起嗎？</a:t>
            </a:r>
            <a:endParaRPr lang="zh-TW" altLang="en-US" dirty="0">
              <a:solidFill>
                <a:srgbClr val="232323"/>
              </a:solidFill>
              <a:latin typeface="PingFang SC"/>
            </a:endParaRPr>
          </a:p>
          <a:p>
            <a:pPr marL="0" indent="0" fontAlgn="base">
              <a:buNone/>
            </a:pP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      老頭</a:t>
            </a:r>
            <a:r>
              <a:rPr lang="zh-TW" altLang="en-US" dirty="0">
                <a:solidFill>
                  <a:srgbClr val="232323"/>
                </a:solidFill>
                <a:latin typeface="PingFang SC"/>
              </a:rPr>
              <a:t>：賠不起！</a:t>
            </a:r>
          </a:p>
          <a:p>
            <a:pPr marL="0" indent="0" fontAlgn="base">
              <a:buNone/>
            </a:pP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      路人</a:t>
            </a:r>
            <a:r>
              <a:rPr lang="zh-TW" altLang="en-US" dirty="0">
                <a:solidFill>
                  <a:srgbClr val="232323"/>
                </a:solidFill>
                <a:latin typeface="PingFang SC"/>
              </a:rPr>
              <a:t>說：賠不起還不跑，等人家來找你啊！</a:t>
            </a:r>
          </a:p>
          <a:p>
            <a:pPr marL="0" indent="0" fontAlgn="base">
              <a:buNone/>
            </a:pP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      老頭</a:t>
            </a:r>
            <a:r>
              <a:rPr lang="zh-TW" altLang="en-US" dirty="0">
                <a:solidFill>
                  <a:srgbClr val="232323"/>
                </a:solidFill>
                <a:latin typeface="PingFang SC"/>
              </a:rPr>
              <a:t>欲言又止，最終還是一步三回頭的走了！這時這名路人拿出鑰匙開著特斯拉走了！</a:t>
            </a:r>
          </a:p>
          <a:p>
            <a:pPr marL="0" indent="0" fontAlgn="base">
              <a:buNone/>
            </a:pP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      人</a:t>
            </a:r>
            <a:r>
              <a:rPr lang="zh-TW" altLang="en-US" dirty="0">
                <a:solidFill>
                  <a:srgbClr val="232323"/>
                </a:solidFill>
                <a:latin typeface="PingFang SC"/>
              </a:rPr>
              <a:t>一生當中，最大的炫耀，不是你的財富，也不是你的精明，更不是你的</a:t>
            </a: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手段</a:t>
            </a:r>
            <a:r>
              <a:rPr lang="zh-TW" altLang="en-US" dirty="0" smtClean="0">
                <a:solidFill>
                  <a:srgbClr val="232323"/>
                </a:solidFill>
                <a:latin typeface="標楷體"/>
                <a:ea typeface="標楷體"/>
              </a:rPr>
              <a:t>，</a:t>
            </a:r>
            <a:r>
              <a:rPr lang="zh-TW" altLang="en-US" dirty="0" smtClean="0">
                <a:solidFill>
                  <a:srgbClr val="232323"/>
                </a:solidFill>
                <a:latin typeface="PingFang SC"/>
              </a:rPr>
              <a:t>而是</a:t>
            </a:r>
            <a:r>
              <a:rPr lang="zh-TW" altLang="en-US" dirty="0">
                <a:solidFill>
                  <a:srgbClr val="232323"/>
                </a:solidFill>
                <a:latin typeface="PingFang SC"/>
              </a:rPr>
              <a:t>一種簡單的理解和體諒！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973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BC4AB8A-C9ED-50BA-6574-EE3889A3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C22706A8-AA10-30CD-74EA-C37D3C34F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E9D90311-47DB-A7A5-8DF8-A8039BC7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0"/>
            <a:ext cx="9631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037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D643A9A-80A9-A3EB-D443-C3217F25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4E5E5BD-A15C-40EE-2A23-A473D7C7C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20DE973A-3175-B695-D9AC-C39856826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192" y="0"/>
            <a:ext cx="7595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6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6CC8591-DC14-D337-2EC9-57A6DD654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17DFE77-FB2E-7C0C-CE3E-E9944F0DD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E748E2A-6795-2F79-AE71-97A5F0A7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42994" cy="6858000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C973CAB8-ECE6-F6C0-BB46-352653433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07" y="0"/>
            <a:ext cx="3856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02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2D21D48-BEE2-041D-E25D-5D2AD604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41214DB-144C-5517-7B35-4EDA6970E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2A2A2077-9560-9FB9-9F04-78D34BA2D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6" y="0"/>
            <a:ext cx="73818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631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0B04352-F51B-3FB3-9907-82C209E47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="" xmlns:a16="http://schemas.microsoft.com/office/drawing/2014/main" id="{1CEA1F84-AB25-CD57-C896-45F765F17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749"/>
          <a:stretch/>
        </p:blipFill>
        <p:spPr>
          <a:xfrm>
            <a:off x="7218904" y="4785313"/>
            <a:ext cx="3308855" cy="1822862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E1343913-CCE8-DC74-9B46-490D0C71B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0"/>
            <a:ext cx="5775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56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CD37E2C-7D11-6116-15B8-D8DC7D521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D76483E-AA60-D8DE-DC34-4FC406713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6D126A5-4715-E8CE-4E99-19C089CFE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53A79E25-6B3D-4955-2F52-3AE470464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/>
          <a:stretch/>
        </p:blipFill>
        <p:spPr bwMode="auto">
          <a:xfrm>
            <a:off x="1017587" y="1258888"/>
            <a:ext cx="5775325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F79A01AE-CFDA-5371-231B-AC98C56F9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593" y="3977482"/>
            <a:ext cx="4365114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07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EACC8D1-E05F-E0D4-4C7D-DC77DB65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435EAC7-3E81-049C-AF83-B37F710D0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20" name="Picture 4">
            <a:extLst>
              <a:ext uri="{FF2B5EF4-FFF2-40B4-BE49-F238E27FC236}">
                <a16:creationId xmlns="" xmlns:a16="http://schemas.microsoft.com/office/drawing/2014/main" id="{3170F4C7-1ED6-2A1A-BFBD-3E380B58C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0"/>
          <a:stretch/>
        </p:blipFill>
        <p:spPr bwMode="auto">
          <a:xfrm>
            <a:off x="2498725" y="1495424"/>
            <a:ext cx="7345363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682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354</Words>
  <Application>Microsoft Office PowerPoint</Application>
  <PresentationFormat>自訂</PresentationFormat>
  <Paragraphs>52</Paragraphs>
  <Slides>26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與蘭相遇輕旅行</vt:lpstr>
      <vt:lpstr>Ppt製作說明：</vt:lpstr>
      <vt:lpstr>蘭花小知識</vt:lpstr>
      <vt:lpstr>蘭花小知識</vt:lpstr>
      <vt:lpstr>四君子-梅、蘭、竹、菊</vt:lpstr>
      <vt:lpstr>四君子-梅、蘭、竹、菊</vt:lpstr>
      <vt:lpstr>蘭以忘懷-展場主題</vt:lpstr>
      <vt:lpstr>蘭以忘懷-展場主題</vt:lpstr>
      <vt:lpstr>蘭以忘懷-展場主題</vt:lpstr>
      <vt:lpstr>蘭以忘懷-展場主題</vt:lpstr>
      <vt:lpstr>蘭以忘懷-展場主題</vt:lpstr>
      <vt:lpstr>蘭得有情人-本次參觀值得紀錄的事項                                 或以蘭花為題材編一則微小說</vt:lpstr>
      <vt:lpstr>蘭得有情人-三好了凡微小說分享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陳意如</dc:creator>
  <cp:lastModifiedBy>user</cp:lastModifiedBy>
  <cp:revision>7</cp:revision>
  <dcterms:created xsi:type="dcterms:W3CDTF">2024-02-20T14:10:37Z</dcterms:created>
  <dcterms:modified xsi:type="dcterms:W3CDTF">2024-02-21T01:11:38Z</dcterms:modified>
</cp:coreProperties>
</file>