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Default Extension="wdp" ContentType="image/vnd.ms-photo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02" r:id="rId4"/>
    <p:sldMasterId id="2147483905" r:id="rId5"/>
  </p:sldMasterIdLst>
  <p:notesMasterIdLst>
    <p:notesMasterId r:id="rId48"/>
  </p:notesMasterIdLst>
  <p:sldIdLst>
    <p:sldId id="256" r:id="rId6"/>
    <p:sldId id="296" r:id="rId7"/>
    <p:sldId id="299" r:id="rId8"/>
    <p:sldId id="268" r:id="rId9"/>
    <p:sldId id="272" r:id="rId10"/>
    <p:sldId id="301" r:id="rId11"/>
    <p:sldId id="302" r:id="rId12"/>
    <p:sldId id="262" r:id="rId13"/>
    <p:sldId id="280" r:id="rId14"/>
    <p:sldId id="297" r:id="rId15"/>
    <p:sldId id="300" r:id="rId16"/>
    <p:sldId id="275" r:id="rId17"/>
    <p:sldId id="303" r:id="rId18"/>
    <p:sldId id="304" r:id="rId19"/>
    <p:sldId id="305" r:id="rId20"/>
    <p:sldId id="306" r:id="rId21"/>
    <p:sldId id="308" r:id="rId22"/>
    <p:sldId id="309" r:id="rId23"/>
    <p:sldId id="307" r:id="rId24"/>
    <p:sldId id="310" r:id="rId25"/>
    <p:sldId id="311" r:id="rId26"/>
    <p:sldId id="312" r:id="rId27"/>
    <p:sldId id="313" r:id="rId28"/>
    <p:sldId id="260" r:id="rId29"/>
    <p:sldId id="283" r:id="rId30"/>
    <p:sldId id="284" r:id="rId31"/>
    <p:sldId id="285" r:id="rId32"/>
    <p:sldId id="286" r:id="rId33"/>
    <p:sldId id="276" r:id="rId34"/>
    <p:sldId id="287" r:id="rId35"/>
    <p:sldId id="288" r:id="rId36"/>
    <p:sldId id="298" r:id="rId37"/>
    <p:sldId id="290" r:id="rId38"/>
    <p:sldId id="291" r:id="rId39"/>
    <p:sldId id="277" r:id="rId40"/>
    <p:sldId id="292" r:id="rId41"/>
    <p:sldId id="293" r:id="rId42"/>
    <p:sldId id="294" r:id="rId43"/>
    <p:sldId id="257" r:id="rId44"/>
    <p:sldId id="282" r:id="rId45"/>
    <p:sldId id="281" r:id="rId46"/>
    <p:sldId id="274" r:id="rId4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00"/>
    <a:srgbClr val="CC3300"/>
    <a:srgbClr val="006600"/>
    <a:srgbClr val="F9F9FD"/>
    <a:srgbClr val="E2E2F6"/>
    <a:srgbClr val="254A93"/>
    <a:srgbClr val="333399"/>
    <a:srgbClr val="FFE8C5"/>
    <a:srgbClr val="FED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22678-8096-4A38-B9CC-0FD0B21586EA}" type="doc">
      <dgm:prSet loTypeId="urn:microsoft.com/office/officeart/2005/8/layout/radial1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81CCF510-16B7-4406-8D2F-0263F03C299A}">
      <dgm:prSet phldrT="[文字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 教師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algn="ctr">
            <a:spcAft>
              <a:spcPts val="0"/>
            </a:spcAft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專業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algn="ctr">
            <a:spcAft>
              <a:spcPts val="0"/>
            </a:spcAft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表現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1A47E78-4653-4A7E-9D19-5C9DFDB29C19}" type="parTrans" cxnId="{EE24B47E-19B1-460C-A0CE-D472BF445C5D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3C20CD8-7974-46C4-A399-03ED2C742FAF}" type="sibTrans" cxnId="{EE24B47E-19B1-460C-A0CE-D472BF445C5D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0FE6498-988B-40A6-A3C7-C66B6E6123F6}">
      <dgm:prSet phldrT="[文字]" custT="1"/>
      <dgm:spPr>
        <a:solidFill>
          <a:srgbClr val="CC006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課程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設計與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教學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86098A53-CA9F-4A80-9BA2-26823088C629}" type="parTrans" cxnId="{1256453A-BE68-443A-9CF4-A2B557456A94}">
      <dgm:prSet custT="1"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B585870-0267-4B06-AE23-E740F88FD891}" type="sibTrans" cxnId="{1256453A-BE68-443A-9CF4-A2B557456A94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EAB7FA4-24AB-4406-AE16-780DEDB591C6}">
      <dgm:prSet phldrT="[文字]" custT="1"/>
      <dgm:spPr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班級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經營與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輔導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9A201453-DF1C-46B0-9A05-29788A6BB5ED}" type="parTrans" cxnId="{1880CB03-B550-4C8C-892B-F56CBED7AB30}">
      <dgm:prSet custT="1"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23A07F1-CB47-4DBC-AD19-2D059B75C90F}" type="sibTrans" cxnId="{1880CB03-B550-4C8C-892B-F56CBED7AB30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ECFE073-8D33-4C2B-9058-471A3D39121B}">
      <dgm:prSet phldrT="[文字]" custT="1"/>
      <dgm:spPr>
        <a:solidFill>
          <a:srgbClr val="FF993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專業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精進與責任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0C925510-0157-440F-8394-8FA405764FA8}" type="parTrans" cxnId="{7CF5F44A-C835-414F-A245-FCBA73FD9C10}">
      <dgm:prSet custT="1"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09B3BBD-9202-4C95-8FA2-14849849AFDF}" type="sibTrans" cxnId="{7CF5F44A-C835-414F-A245-FCBA73FD9C10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95316B3-DD58-4A01-883A-8E971B02A533}" type="pres">
      <dgm:prSet presAssocID="{1BE22678-8096-4A38-B9CC-0FD0B21586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717D1E-256B-41B7-87AC-F51314E8A481}" type="pres">
      <dgm:prSet presAssocID="{81CCF510-16B7-4406-8D2F-0263F03C299A}" presName="centerShape" presStyleLbl="node0" presStyleIdx="0" presStyleCnt="1" custScaleX="81939" custScaleY="83455" custLinFactNeighborX="-47124" custLinFactNeighborY="-12581"/>
      <dgm:spPr/>
      <dgm:t>
        <a:bodyPr/>
        <a:lstStyle/>
        <a:p>
          <a:endParaRPr lang="zh-TW" altLang="en-US"/>
        </a:p>
      </dgm:t>
    </dgm:pt>
    <dgm:pt modelId="{40CF5E2C-2B43-44D8-8C36-2333856D1EDA}" type="pres">
      <dgm:prSet presAssocID="{86098A53-CA9F-4A80-9BA2-26823088C629}" presName="Name9" presStyleLbl="parChTrans1D2" presStyleIdx="0" presStyleCnt="3"/>
      <dgm:spPr/>
      <dgm:t>
        <a:bodyPr/>
        <a:lstStyle/>
        <a:p>
          <a:endParaRPr lang="zh-TW" altLang="en-US"/>
        </a:p>
      </dgm:t>
    </dgm:pt>
    <dgm:pt modelId="{39C83B9F-E407-443A-BC93-AF0E846E6504}" type="pres">
      <dgm:prSet presAssocID="{86098A53-CA9F-4A80-9BA2-26823088C62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F5827DFC-B7C1-4917-BC5C-149FCB3EF6B8}" type="pres">
      <dgm:prSet presAssocID="{00FE6498-988B-40A6-A3C7-C66B6E6123F6}" presName="node" presStyleLbl="node1" presStyleIdx="0" presStyleCnt="3" custScaleX="82855" custScaleY="87610" custRadScaleRad="103560" custRadScaleInc="-267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1F8497-9B92-4E6E-8D4F-1CE72EB542D4}" type="pres">
      <dgm:prSet presAssocID="{9A201453-DF1C-46B0-9A05-29788A6BB5ED}" presName="Name9" presStyleLbl="parChTrans1D2" presStyleIdx="1" presStyleCnt="3"/>
      <dgm:spPr/>
      <dgm:t>
        <a:bodyPr/>
        <a:lstStyle/>
        <a:p>
          <a:endParaRPr lang="zh-TW" altLang="en-US"/>
        </a:p>
      </dgm:t>
    </dgm:pt>
    <dgm:pt modelId="{D78235CF-7B43-4B7F-B64F-CDF3B8F49DAD}" type="pres">
      <dgm:prSet presAssocID="{9A201453-DF1C-46B0-9A05-29788A6BB5ED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8DD8313C-AD05-4E5A-86CE-56E48D593785}" type="pres">
      <dgm:prSet presAssocID="{FEAB7FA4-24AB-4406-AE16-780DEDB591C6}" presName="node" presStyleLbl="node1" presStyleIdx="1" presStyleCnt="3" custScaleX="83376" custScaleY="82966" custRadScaleRad="38152" custRadScaleInc="-2756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15E1C-FBE4-40ED-882E-3EB4516163B0}" type="pres">
      <dgm:prSet presAssocID="{0C925510-0157-440F-8394-8FA405764FA8}" presName="Name9" presStyleLbl="parChTrans1D2" presStyleIdx="2" presStyleCnt="3"/>
      <dgm:spPr/>
      <dgm:t>
        <a:bodyPr/>
        <a:lstStyle/>
        <a:p>
          <a:endParaRPr lang="zh-TW" altLang="en-US"/>
        </a:p>
      </dgm:t>
    </dgm:pt>
    <dgm:pt modelId="{A37BA767-C01C-4B18-B03F-8CC205241E9F}" type="pres">
      <dgm:prSet presAssocID="{0C925510-0157-440F-8394-8FA405764FA8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B2C9B097-4AF6-4072-87DA-811216DD5AB3}" type="pres">
      <dgm:prSet presAssocID="{9ECFE073-8D33-4C2B-9058-471A3D39121B}" presName="node" presStyleLbl="node1" presStyleIdx="2" presStyleCnt="3" custScaleX="85156" custScaleY="86647" custRadScaleRad="53477" custRadScaleInc="-486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6BFF7C-C66C-438D-A061-F1D69F09A367}" type="presOf" srcId="{81CCF510-16B7-4406-8D2F-0263F03C299A}" destId="{4B717D1E-256B-41B7-87AC-F51314E8A481}" srcOrd="0" destOrd="0" presId="urn:microsoft.com/office/officeart/2005/8/layout/radial1"/>
    <dgm:cxn modelId="{10EAE050-319E-44D4-AD5B-7455FB51BDCF}" type="presOf" srcId="{0C925510-0157-440F-8394-8FA405764FA8}" destId="{A37BA767-C01C-4B18-B03F-8CC205241E9F}" srcOrd="1" destOrd="0" presId="urn:microsoft.com/office/officeart/2005/8/layout/radial1"/>
    <dgm:cxn modelId="{82710EC3-7BEB-4A72-8817-9358A38F3C9D}" type="presOf" srcId="{86098A53-CA9F-4A80-9BA2-26823088C629}" destId="{39C83B9F-E407-443A-BC93-AF0E846E6504}" srcOrd="1" destOrd="0" presId="urn:microsoft.com/office/officeart/2005/8/layout/radial1"/>
    <dgm:cxn modelId="{75DCDAA7-F1F3-4C36-BB22-55AB1F2AD5F6}" type="presOf" srcId="{9ECFE073-8D33-4C2B-9058-471A3D39121B}" destId="{B2C9B097-4AF6-4072-87DA-811216DD5AB3}" srcOrd="0" destOrd="0" presId="urn:microsoft.com/office/officeart/2005/8/layout/radial1"/>
    <dgm:cxn modelId="{2FFC10D9-5F98-47A2-A9EF-EFA8CBE835AD}" type="presOf" srcId="{9A201453-DF1C-46B0-9A05-29788A6BB5ED}" destId="{161F8497-9B92-4E6E-8D4F-1CE72EB542D4}" srcOrd="0" destOrd="0" presId="urn:microsoft.com/office/officeart/2005/8/layout/radial1"/>
    <dgm:cxn modelId="{1256453A-BE68-443A-9CF4-A2B557456A94}" srcId="{81CCF510-16B7-4406-8D2F-0263F03C299A}" destId="{00FE6498-988B-40A6-A3C7-C66B6E6123F6}" srcOrd="0" destOrd="0" parTransId="{86098A53-CA9F-4A80-9BA2-26823088C629}" sibTransId="{7B585870-0267-4B06-AE23-E740F88FD891}"/>
    <dgm:cxn modelId="{EE24B47E-19B1-460C-A0CE-D472BF445C5D}" srcId="{1BE22678-8096-4A38-B9CC-0FD0B21586EA}" destId="{81CCF510-16B7-4406-8D2F-0263F03C299A}" srcOrd="0" destOrd="0" parTransId="{61A47E78-4653-4A7E-9D19-5C9DFDB29C19}" sibTransId="{43C20CD8-7974-46C4-A399-03ED2C742FAF}"/>
    <dgm:cxn modelId="{7CF5F44A-C835-414F-A245-FCBA73FD9C10}" srcId="{81CCF510-16B7-4406-8D2F-0263F03C299A}" destId="{9ECFE073-8D33-4C2B-9058-471A3D39121B}" srcOrd="2" destOrd="0" parTransId="{0C925510-0157-440F-8394-8FA405764FA8}" sibTransId="{309B3BBD-9202-4C95-8FA2-14849849AFDF}"/>
    <dgm:cxn modelId="{6EDA30E2-72EB-4700-994B-5DC33737B877}" type="presOf" srcId="{FEAB7FA4-24AB-4406-AE16-780DEDB591C6}" destId="{8DD8313C-AD05-4E5A-86CE-56E48D593785}" srcOrd="0" destOrd="0" presId="urn:microsoft.com/office/officeart/2005/8/layout/radial1"/>
    <dgm:cxn modelId="{EC14D76B-20BD-4DCE-8C3E-F661948B2F86}" type="presOf" srcId="{9A201453-DF1C-46B0-9A05-29788A6BB5ED}" destId="{D78235CF-7B43-4B7F-B64F-CDF3B8F49DAD}" srcOrd="1" destOrd="0" presId="urn:microsoft.com/office/officeart/2005/8/layout/radial1"/>
    <dgm:cxn modelId="{41F813B4-F6E0-4ADC-9EA1-3C04D0E0B75C}" type="presOf" srcId="{86098A53-CA9F-4A80-9BA2-26823088C629}" destId="{40CF5E2C-2B43-44D8-8C36-2333856D1EDA}" srcOrd="0" destOrd="0" presId="urn:microsoft.com/office/officeart/2005/8/layout/radial1"/>
    <dgm:cxn modelId="{0D5AA4F9-D277-464F-B73D-9D0736C93F92}" type="presOf" srcId="{00FE6498-988B-40A6-A3C7-C66B6E6123F6}" destId="{F5827DFC-B7C1-4917-BC5C-149FCB3EF6B8}" srcOrd="0" destOrd="0" presId="urn:microsoft.com/office/officeart/2005/8/layout/radial1"/>
    <dgm:cxn modelId="{1880CB03-B550-4C8C-892B-F56CBED7AB30}" srcId="{81CCF510-16B7-4406-8D2F-0263F03C299A}" destId="{FEAB7FA4-24AB-4406-AE16-780DEDB591C6}" srcOrd="1" destOrd="0" parTransId="{9A201453-DF1C-46B0-9A05-29788A6BB5ED}" sibTransId="{123A07F1-CB47-4DBC-AD19-2D059B75C90F}"/>
    <dgm:cxn modelId="{DCA81926-E88B-42F9-8F44-A0E68B32CB93}" type="presOf" srcId="{0C925510-0157-440F-8394-8FA405764FA8}" destId="{A7815E1C-FBE4-40ED-882E-3EB4516163B0}" srcOrd="0" destOrd="0" presId="urn:microsoft.com/office/officeart/2005/8/layout/radial1"/>
    <dgm:cxn modelId="{3F2B8FAD-5669-4BF6-B21A-1BDC89A2AFEA}" type="presOf" srcId="{1BE22678-8096-4A38-B9CC-0FD0B21586EA}" destId="{395316B3-DD58-4A01-883A-8E971B02A533}" srcOrd="0" destOrd="0" presId="urn:microsoft.com/office/officeart/2005/8/layout/radial1"/>
    <dgm:cxn modelId="{82E59728-C6AA-4B2F-8085-B64C55E13278}" type="presParOf" srcId="{395316B3-DD58-4A01-883A-8E971B02A533}" destId="{4B717D1E-256B-41B7-87AC-F51314E8A481}" srcOrd="0" destOrd="0" presId="urn:microsoft.com/office/officeart/2005/8/layout/radial1"/>
    <dgm:cxn modelId="{D21CCADA-77E9-44A8-BAF8-57ED8EC561A6}" type="presParOf" srcId="{395316B3-DD58-4A01-883A-8E971B02A533}" destId="{40CF5E2C-2B43-44D8-8C36-2333856D1EDA}" srcOrd="1" destOrd="0" presId="urn:microsoft.com/office/officeart/2005/8/layout/radial1"/>
    <dgm:cxn modelId="{B9D93509-A181-4C7D-93BE-2947F0A711A0}" type="presParOf" srcId="{40CF5E2C-2B43-44D8-8C36-2333856D1EDA}" destId="{39C83B9F-E407-443A-BC93-AF0E846E6504}" srcOrd="0" destOrd="0" presId="urn:microsoft.com/office/officeart/2005/8/layout/radial1"/>
    <dgm:cxn modelId="{DB47EA59-4289-499D-ACB7-2519305B12F3}" type="presParOf" srcId="{395316B3-DD58-4A01-883A-8E971B02A533}" destId="{F5827DFC-B7C1-4917-BC5C-149FCB3EF6B8}" srcOrd="2" destOrd="0" presId="urn:microsoft.com/office/officeart/2005/8/layout/radial1"/>
    <dgm:cxn modelId="{ADFA7F9F-4A66-45BF-97E0-2147EE34157B}" type="presParOf" srcId="{395316B3-DD58-4A01-883A-8E971B02A533}" destId="{161F8497-9B92-4E6E-8D4F-1CE72EB542D4}" srcOrd="3" destOrd="0" presId="urn:microsoft.com/office/officeart/2005/8/layout/radial1"/>
    <dgm:cxn modelId="{DAFFEAAA-1A20-4123-A4FA-35D6DD94FF87}" type="presParOf" srcId="{161F8497-9B92-4E6E-8D4F-1CE72EB542D4}" destId="{D78235CF-7B43-4B7F-B64F-CDF3B8F49DAD}" srcOrd="0" destOrd="0" presId="urn:microsoft.com/office/officeart/2005/8/layout/radial1"/>
    <dgm:cxn modelId="{A76D0AD2-2A86-4C81-9AAA-8F575E9B4D3F}" type="presParOf" srcId="{395316B3-DD58-4A01-883A-8E971B02A533}" destId="{8DD8313C-AD05-4E5A-86CE-56E48D593785}" srcOrd="4" destOrd="0" presId="urn:microsoft.com/office/officeart/2005/8/layout/radial1"/>
    <dgm:cxn modelId="{2EA4B517-1DAF-44A4-86A8-BB304F852A21}" type="presParOf" srcId="{395316B3-DD58-4A01-883A-8E971B02A533}" destId="{A7815E1C-FBE4-40ED-882E-3EB4516163B0}" srcOrd="5" destOrd="0" presId="urn:microsoft.com/office/officeart/2005/8/layout/radial1"/>
    <dgm:cxn modelId="{5E3E8D85-22D1-4683-AEC6-B17CA2B50AE7}" type="presParOf" srcId="{A7815E1C-FBE4-40ED-882E-3EB4516163B0}" destId="{A37BA767-C01C-4B18-B03F-8CC205241E9F}" srcOrd="0" destOrd="0" presId="urn:microsoft.com/office/officeart/2005/8/layout/radial1"/>
    <dgm:cxn modelId="{F64F7D6F-2A4B-4148-B974-B7F9A720BE95}" type="presParOf" srcId="{395316B3-DD58-4A01-883A-8E971B02A533}" destId="{B2C9B097-4AF6-4072-87DA-811216DD5AB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FBF61"/>
        </a:solidFill>
      </dgm:spPr>
      <dgm:t>
        <a:bodyPr/>
        <a:lstStyle/>
        <a:p>
          <a:r>
            <a:rPr lang="zh-TW" altLang="en-US" sz="3600" b="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層面</a:t>
          </a:r>
          <a:endParaRPr lang="zh-TW" altLang="en-US" sz="3600" b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BF4BFBF-1CFC-4995-A1A9-04D5DAF4F8B5}">
      <dgm:prSet phldrT="[文字]" custT="1"/>
      <dgm:spPr>
        <a:solidFill>
          <a:srgbClr val="FFE9C9">
            <a:alpha val="89804"/>
          </a:srgbClr>
        </a:solidFill>
        <a:ln>
          <a:solidFill>
            <a:srgbClr val="FFFDEF">
              <a:alpha val="90000"/>
            </a:srgbClr>
          </a:solidFill>
        </a:ln>
      </dgm:spPr>
      <dgm:t>
        <a:bodyPr/>
        <a:lstStyle/>
        <a:p>
          <a:r>
            <a: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</a:t>
          </a:r>
          <a:r>
            <a:rPr lang="zh-TW" altLang="en-US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zh-TW" altLang="zh-TW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課程設計與教學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2554D80-868A-4334-B64B-D889ABF494F0}" type="parTrans" cxnId="{121F1A4B-4371-4B3F-8D5C-B6644FA073B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75B6866-BAC6-4F24-A755-79E9D12FA578}" type="sibTrans" cxnId="{121F1A4B-4371-4B3F-8D5C-B6644FA073B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F818103-F6B9-4F32-AED1-F84CDE674D78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F4F724E-0ACA-450B-A0BC-4E09D8D61BA1}" type="parTrans" cxnId="{9B5FE330-CBA3-4640-908E-F0D4B6C337D0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88059A6-2BBC-4B6D-8795-3E94504D6087}" type="sibTrans" cxnId="{9B5FE330-CBA3-4640-908E-F0D4B6C337D0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FFDEF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A-1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參照課程綱要與學生特質明訂教學目標，進行課程與教學設計。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（課程─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目標、選擇與組織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8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89804"/>
          </a:srgbClr>
        </a:solidFill>
        <a:ln>
          <a:solidFill>
            <a:srgbClr val="FFFDE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A-1-1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參照課程綱要與學生特質明訂教學目標，</a:t>
          </a:r>
          <a:r>
            <a:rPr lang="zh-TW" altLang="en-US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並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研擬</a:t>
          </a:r>
          <a:r>
            <a:rPr lang="zh-TW" altLang="en-US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課程與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教學計畫或個別化教育計畫</a:t>
          </a:r>
          <a:r>
            <a:rPr lang="zh-TW" altLang="en-US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IEP</a:t>
          </a:r>
          <a:r>
            <a:rPr lang="zh-TW" altLang="en-US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目標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3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39415D-D826-447A-B398-5863BD260975}">
      <dgm:prSet phldrT="[文字]" custT="1"/>
      <dgm:spPr>
        <a:solidFill>
          <a:srgbClr val="CEE7EA">
            <a:alpha val="89804"/>
          </a:srgbClr>
        </a:solidFill>
        <a:ln>
          <a:solidFill>
            <a:srgbClr val="FFFDE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A-1-2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依據教學目標與學生需求，選編適合之教材。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選擇與組織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3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73210AE-A428-464E-802D-F2D4B12975C1}" type="parTrans" cxnId="{DE5CEB6C-74AE-4A84-B089-06D9DC6FCEF8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CB5D003-B95A-4D9F-8B18-059366D3557C}" type="sibTrans" cxnId="{DE5CEB6C-74AE-4A84-B089-06D9DC6FCEF8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3" custScaleX="55083" custScaleY="3876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3" custScaleX="133330" custScaleY="36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B88F51DF-F208-4DC2-BDDD-25CD6F2AB53F}" type="pres">
      <dgm:prSet presAssocID="{8F818103-F6B9-4F32-AED1-F84CDE674D78}" presName="linNode" presStyleCnt="0"/>
      <dgm:spPr/>
    </dgm:pt>
    <dgm:pt modelId="{548A8730-E829-4A58-9A5C-38B78720A4DC}" type="pres">
      <dgm:prSet presAssocID="{8F818103-F6B9-4F32-AED1-F84CDE674D78}" presName="parentText" presStyleLbl="node1" presStyleIdx="1" presStyleCnt="3" custScaleX="52578" custScaleY="406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50E92E-7A12-46AE-89D9-203B7BAE3A71}" type="pres">
      <dgm:prSet presAssocID="{8F818103-F6B9-4F32-AED1-F84CDE674D78}" presName="descendantText" presStyleLbl="alignAccFollowNode1" presStyleIdx="1" presStyleCnt="3" custScaleX="126113" custScaleY="495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74345-9D88-4AA1-A507-DF4979FAEA12}" type="pres">
      <dgm:prSet presAssocID="{288059A6-2BBC-4B6D-8795-3E94504D6087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2" presStyleCnt="3" custScaleX="52732" custScaleY="412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2" presStyleCnt="3" custScaleX="125940" custScaleY="847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3B53A4-CB7E-4CBF-9B04-91AE5E2BFF9C}" srcId="{C48D8040-1DE7-484C-B137-5FFBF0C0A221}" destId="{75CE74FA-EBB2-4E3C-A8C2-7D3C16365774}" srcOrd="2" destOrd="0" parTransId="{40B3A9BA-1834-4877-857E-6B42807EAA1B}" sibTransId="{A51821E2-7388-4B37-973A-C25D06105D91}"/>
    <dgm:cxn modelId="{5093B5BD-7AAE-4AE0-8146-709073F85B62}" type="presOf" srcId="{C6A8C950-E217-47A7-A87B-D0911B7AC0FF}" destId="{1CBA10AC-5E4B-42C5-910A-2F0E1E665497}" srcOrd="0" destOrd="0" presId="urn:microsoft.com/office/officeart/2005/8/layout/vList5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474B6357-88E0-4D69-9409-9FD2E8D76E23}" type="presOf" srcId="{75CE74FA-EBB2-4E3C-A8C2-7D3C16365774}" destId="{54FEE396-2A58-434B-B7E9-5877101F5072}" srcOrd="0" destOrd="0" presId="urn:microsoft.com/office/officeart/2005/8/layout/vList5"/>
    <dgm:cxn modelId="{99CD97E5-C5DC-4001-9FDD-B47CA7460470}" type="presOf" srcId="{8F818103-F6B9-4F32-AED1-F84CDE674D78}" destId="{548A8730-E829-4A58-9A5C-38B78720A4DC}" srcOrd="0" destOrd="0" presId="urn:microsoft.com/office/officeart/2005/8/layout/vList5"/>
    <dgm:cxn modelId="{BF6F4CE7-BA2C-40B5-86F6-9BD37645F7F5}" type="presOf" srcId="{9C449FE9-84B7-4C56-BE61-30794A7547ED}" destId="{4203F307-3AF0-431F-AD37-CCFBA1844CC0}" srcOrd="0" destOrd="0" presId="urn:microsoft.com/office/officeart/2005/8/layout/vList5"/>
    <dgm:cxn modelId="{9BDA8FE1-FB7D-4C40-92D0-8D9B1F461AC5}" type="presOf" srcId="{5BF4BFBF-1CFC-4995-A1A9-04D5DAF4F8B5}" destId="{BF8DFCC9-7DB3-4544-A708-764E72DE0F2F}" srcOrd="0" destOrd="0" presId="urn:microsoft.com/office/officeart/2005/8/layout/vList5"/>
    <dgm:cxn modelId="{D52C3A2C-1F34-4046-842F-BCA1B9B3D7D4}" srcId="{8F818103-F6B9-4F32-AED1-F84CDE674D78}" destId="{C5F0974D-D55B-49A4-B387-B84434912509}" srcOrd="0" destOrd="0" parTransId="{CBDD8F7F-4C20-4FF1-BF2F-82E750961A95}" sibTransId="{D92E7B70-EA24-4C24-A485-C923C73A8831}"/>
    <dgm:cxn modelId="{8F5B66FC-2F49-4070-9D7C-EF117D63FA91}" type="presOf" srcId="{C48D8040-1DE7-484C-B137-5FFBF0C0A221}" destId="{949D380B-AFDC-47C7-820D-74B7A03E17A2}" srcOrd="0" destOrd="0" presId="urn:microsoft.com/office/officeart/2005/8/layout/vList5"/>
    <dgm:cxn modelId="{212353DB-D92C-4CAD-A79E-CA030B87E468}" type="presOf" srcId="{C5F0974D-D55B-49A4-B387-B84434912509}" destId="{9950E92E-7A12-46AE-89D9-203B7BAE3A71}" srcOrd="0" destOrd="0" presId="urn:microsoft.com/office/officeart/2005/8/layout/vList5"/>
    <dgm:cxn modelId="{9B5FE330-CBA3-4640-908E-F0D4B6C337D0}" srcId="{C48D8040-1DE7-484C-B137-5FFBF0C0A221}" destId="{8F818103-F6B9-4F32-AED1-F84CDE674D78}" srcOrd="1" destOrd="0" parTransId="{2F4F724E-0ACA-450B-A0BC-4E09D8D61BA1}" sibTransId="{288059A6-2BBC-4B6D-8795-3E94504D6087}"/>
    <dgm:cxn modelId="{121F1A4B-4371-4B3F-8D5C-B6644FA073BC}" srcId="{9C449FE9-84B7-4C56-BE61-30794A7547ED}" destId="{5BF4BFBF-1CFC-4995-A1A9-04D5DAF4F8B5}" srcOrd="0" destOrd="0" parTransId="{A2554D80-868A-4334-B64B-D889ABF494F0}" sibTransId="{575B6866-BAC6-4F24-A755-79E9D12FA578}"/>
    <dgm:cxn modelId="{693267C7-AF6E-4E49-AF25-AF197CFE3129}" type="presOf" srcId="{0839415D-D826-447A-B398-5863BD260975}" destId="{1CBA10AC-5E4B-42C5-910A-2F0E1E665497}" srcOrd="0" destOrd="1" presId="urn:microsoft.com/office/officeart/2005/8/layout/vList5"/>
    <dgm:cxn modelId="{DE5CEB6C-74AE-4A84-B089-06D9DC6FCEF8}" srcId="{75CE74FA-EBB2-4E3C-A8C2-7D3C16365774}" destId="{0839415D-D826-447A-B398-5863BD260975}" srcOrd="1" destOrd="0" parTransId="{373210AE-A428-464E-802D-F2D4B12975C1}" sibTransId="{5CB5D003-B95A-4D9F-8B18-059366D3557C}"/>
    <dgm:cxn modelId="{0EFF1E96-062E-447F-A5DA-76090723EFDB}" type="presParOf" srcId="{949D380B-AFDC-47C7-820D-74B7A03E17A2}" destId="{736E97C0-0FCB-4736-8692-7ADA051F29D0}" srcOrd="0" destOrd="0" presId="urn:microsoft.com/office/officeart/2005/8/layout/vList5"/>
    <dgm:cxn modelId="{897151C3-1702-4548-B113-A0DD2615E053}" type="presParOf" srcId="{736E97C0-0FCB-4736-8692-7ADA051F29D0}" destId="{4203F307-3AF0-431F-AD37-CCFBA1844CC0}" srcOrd="0" destOrd="0" presId="urn:microsoft.com/office/officeart/2005/8/layout/vList5"/>
    <dgm:cxn modelId="{8C4511AA-D4E6-46B9-A90F-D727D5B221B7}" type="presParOf" srcId="{736E97C0-0FCB-4736-8692-7ADA051F29D0}" destId="{BF8DFCC9-7DB3-4544-A708-764E72DE0F2F}" srcOrd="1" destOrd="0" presId="urn:microsoft.com/office/officeart/2005/8/layout/vList5"/>
    <dgm:cxn modelId="{8C696F0D-3C62-4F2A-9685-391BBF6F7FFC}" type="presParOf" srcId="{949D380B-AFDC-47C7-820D-74B7A03E17A2}" destId="{0E0F8743-342D-4B4D-9501-C9D56C0F5342}" srcOrd="1" destOrd="0" presId="urn:microsoft.com/office/officeart/2005/8/layout/vList5"/>
    <dgm:cxn modelId="{75B4C6D8-1998-4168-A255-4815BE62C414}" type="presParOf" srcId="{949D380B-AFDC-47C7-820D-74B7A03E17A2}" destId="{B88F51DF-F208-4DC2-BDDD-25CD6F2AB53F}" srcOrd="2" destOrd="0" presId="urn:microsoft.com/office/officeart/2005/8/layout/vList5"/>
    <dgm:cxn modelId="{186E024E-B22C-405F-BDF8-FDE7802DE337}" type="presParOf" srcId="{B88F51DF-F208-4DC2-BDDD-25CD6F2AB53F}" destId="{548A8730-E829-4A58-9A5C-38B78720A4DC}" srcOrd="0" destOrd="0" presId="urn:microsoft.com/office/officeart/2005/8/layout/vList5"/>
    <dgm:cxn modelId="{9B774727-6A50-464E-A112-F7E74C6D26EC}" type="presParOf" srcId="{B88F51DF-F208-4DC2-BDDD-25CD6F2AB53F}" destId="{9950E92E-7A12-46AE-89D9-203B7BAE3A71}" srcOrd="1" destOrd="0" presId="urn:microsoft.com/office/officeart/2005/8/layout/vList5"/>
    <dgm:cxn modelId="{4BFE4DF4-72FF-48F4-98D3-EECB33F6AD5F}" type="presParOf" srcId="{949D380B-AFDC-47C7-820D-74B7A03E17A2}" destId="{8FA74345-9D88-4AA1-A507-DF4979FAEA12}" srcOrd="3" destOrd="0" presId="urn:microsoft.com/office/officeart/2005/8/layout/vList5"/>
    <dgm:cxn modelId="{37D4B97D-8F01-4EC2-9F80-DCAA23DF80C8}" type="presParOf" srcId="{949D380B-AFDC-47C7-820D-74B7A03E17A2}" destId="{FBEC1E39-C75B-43D8-B8F0-11600EB4F20E}" srcOrd="4" destOrd="0" presId="urn:microsoft.com/office/officeart/2005/8/layout/vList5"/>
    <dgm:cxn modelId="{24FF71BD-1764-46D4-A7A8-4EFE2609C10F}" type="presParOf" srcId="{FBEC1E39-C75B-43D8-B8F0-11600EB4F20E}" destId="{54FEE396-2A58-434B-B7E9-5877101F5072}" srcOrd="0" destOrd="0" presId="urn:microsoft.com/office/officeart/2005/8/layout/vList5"/>
    <dgm:cxn modelId="{0165AA74-EDE9-42C9-97D9-1210200EA48C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A-2 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掌握教材內容，實施教學活動，促進學生學習。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（教學清晰─</a:t>
          </a:r>
          <a:r>
            <a:rPr lang="zh-TW" altLang="zh-TW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前、內容、活動、後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，</a:t>
          </a:r>
          <a:r>
            <a:rPr lang="en-US" altLang="zh-TW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zh-TW" altLang="zh-TW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較側重於</a:t>
          </a:r>
          <a:r>
            <a:rPr lang="en-US" altLang="zh-TW" sz="23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Borich</a:t>
          </a:r>
          <a:r>
            <a:rPr lang="zh-TW" altLang="zh-TW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的直接教學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，佛蘭德觀察技術可知）</a:t>
          </a:r>
          <a:endParaRPr lang="zh-TW" altLang="en-US" sz="23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A-2-1</a:t>
          </a:r>
          <a:r>
            <a:rPr lang="zh-TW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有效連結學生的新舊知能或生活經驗，引發</a:t>
          </a:r>
          <a:r>
            <a:rPr lang="zh-TW" altLang="en-US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與</a:t>
          </a:r>
          <a:r>
            <a:rPr lang="zh-TW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維持學生學習動機。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sz="23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Ausubel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有意義的學習：先導組織）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前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3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9812818-0AA0-4CE0-B332-FC2F3F33F354}">
      <dgm:prSet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A-2-2</a:t>
          </a:r>
          <a:r>
            <a:rPr lang="zh-TW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清晰呈現教材內容，協助學生習得重要概念、原則或技能。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內容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</a:p>
      </dgm:t>
    </dgm:pt>
    <dgm:pt modelId="{845C27AA-CA66-446C-AE21-71346C2C7127}" type="parTrans" cxnId="{8A6A9E44-8860-45D1-AD98-4742C9A320B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386BB01-F741-4236-A6C0-3ADBEBC952E5}" type="sibTrans" cxnId="{8A6A9E44-8860-45D1-AD98-4742C9A320B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EA7BA7E-E0A2-45C5-B431-E8637EE9BD77}">
      <dgm:prSet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A-2-3</a:t>
          </a:r>
          <a:r>
            <a:rPr lang="zh-TW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提供適當的練習或活動，以理解或熟練學習內容。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活動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</a:p>
      </dgm:t>
    </dgm:pt>
    <dgm:pt modelId="{E4EBB51C-C4AE-47AB-B30F-827BDBDBC0A0}" type="parTrans" cxnId="{76E01401-C379-4764-84A5-A15EDDEFD7C0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A236092-EA65-40B0-B460-5ED96B0CC12F}" type="sibTrans" cxnId="{76E01401-C379-4764-84A5-A15EDDEFD7C0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5B07500-B69D-41F7-88AD-5358513236AD}">
      <dgm:prSet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A-2-4</a:t>
          </a:r>
          <a:r>
            <a:rPr lang="zh-TW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完成每個學習活動後，適時歸納或總結學習重點。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後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3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5AD5539-C015-4941-B874-C229E0083D52}" type="parTrans" cxnId="{62105AF0-04BB-4B4D-8E96-1C0390126D16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893E459-FC55-4671-9524-80F4B41AC30C}" type="sibTrans" cxnId="{62105AF0-04BB-4B4D-8E96-1C0390126D16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5677" custScaleY="22186" custLinFactNeighborY="118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31139" custLinFactNeighborY="1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2750" custScaleY="27190" custLinFactNeighborY="13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83537" custLinFactNeighborY="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6A9E44-8860-45D1-AD98-4742C9A320BA}" srcId="{75CE74FA-EBB2-4E3C-A8C2-7D3C16365774}" destId="{F9812818-0AA0-4CE0-B332-FC2F3F33F354}" srcOrd="1" destOrd="0" parTransId="{845C27AA-CA66-446C-AE21-71346C2C7127}" sibTransId="{8386BB01-F741-4236-A6C0-3ADBEBC952E5}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A0E86DDB-2655-4485-A9F7-62294B5C5422}" type="presOf" srcId="{C6A8C950-E217-47A7-A87B-D0911B7AC0FF}" destId="{1CBA10AC-5E4B-42C5-910A-2F0E1E665497}" srcOrd="0" destOrd="0" presId="urn:microsoft.com/office/officeart/2005/8/layout/vList5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9085658E-62FA-4C71-91C7-05FCA2EADFB6}" type="presOf" srcId="{C5F0974D-D55B-49A4-B387-B84434912509}" destId="{BF8DFCC9-7DB3-4544-A708-764E72DE0F2F}" srcOrd="0" destOrd="0" presId="urn:microsoft.com/office/officeart/2005/8/layout/vList5"/>
    <dgm:cxn modelId="{62105AF0-04BB-4B4D-8E96-1C0390126D16}" srcId="{75CE74FA-EBB2-4E3C-A8C2-7D3C16365774}" destId="{F5B07500-B69D-41F7-88AD-5358513236AD}" srcOrd="3" destOrd="0" parTransId="{05AD5539-C015-4941-B874-C229E0083D52}" sibTransId="{B893E459-FC55-4671-9524-80F4B41AC30C}"/>
    <dgm:cxn modelId="{2A9E727E-24E8-474B-B91D-EA47842B0C43}" type="presOf" srcId="{F5B07500-B69D-41F7-88AD-5358513236AD}" destId="{1CBA10AC-5E4B-42C5-910A-2F0E1E665497}" srcOrd="0" destOrd="3" presId="urn:microsoft.com/office/officeart/2005/8/layout/vList5"/>
    <dgm:cxn modelId="{CAE945D7-78E0-454A-8694-7FC347C661F7}" type="presOf" srcId="{2EA7BA7E-E0A2-45C5-B431-E8637EE9BD77}" destId="{1CBA10AC-5E4B-42C5-910A-2F0E1E665497}" srcOrd="0" destOrd="2" presId="urn:microsoft.com/office/officeart/2005/8/layout/vList5"/>
    <dgm:cxn modelId="{AEBD1584-B3E3-4E6A-A41F-4D9750D384DA}" type="presOf" srcId="{C48D8040-1DE7-484C-B137-5FFBF0C0A221}" destId="{949D380B-AFDC-47C7-820D-74B7A03E17A2}" srcOrd="0" destOrd="0" presId="urn:microsoft.com/office/officeart/2005/8/layout/vList5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BA6A48AD-8ACC-4EBF-8008-AD691345F9F4}" type="presOf" srcId="{75CE74FA-EBB2-4E3C-A8C2-7D3C16365774}" destId="{54FEE396-2A58-434B-B7E9-5877101F5072}" srcOrd="0" destOrd="0" presId="urn:microsoft.com/office/officeart/2005/8/layout/vList5"/>
    <dgm:cxn modelId="{76E01401-C379-4764-84A5-A15EDDEFD7C0}" srcId="{75CE74FA-EBB2-4E3C-A8C2-7D3C16365774}" destId="{2EA7BA7E-E0A2-45C5-B431-E8637EE9BD77}" srcOrd="2" destOrd="0" parTransId="{E4EBB51C-C4AE-47AB-B30F-827BDBDBC0A0}" sibTransId="{FA236092-EA65-40B0-B460-5ED96B0CC12F}"/>
    <dgm:cxn modelId="{49246823-AA6D-4F76-AA66-A131B6EB4A53}" type="presOf" srcId="{9C449FE9-84B7-4C56-BE61-30794A7547ED}" destId="{4203F307-3AF0-431F-AD37-CCFBA1844CC0}" srcOrd="0" destOrd="0" presId="urn:microsoft.com/office/officeart/2005/8/layout/vList5"/>
    <dgm:cxn modelId="{4B707067-7E43-4C5C-AE5C-8061FD37647B}" type="presOf" srcId="{F9812818-0AA0-4CE0-B332-FC2F3F33F354}" destId="{1CBA10AC-5E4B-42C5-910A-2F0E1E665497}" srcOrd="0" destOrd="1" presId="urn:microsoft.com/office/officeart/2005/8/layout/vList5"/>
    <dgm:cxn modelId="{4245805B-7548-4230-93EB-0BBE2B6784FA}" type="presParOf" srcId="{949D380B-AFDC-47C7-820D-74B7A03E17A2}" destId="{736E97C0-0FCB-4736-8692-7ADA051F29D0}" srcOrd="0" destOrd="0" presId="urn:microsoft.com/office/officeart/2005/8/layout/vList5"/>
    <dgm:cxn modelId="{D1149171-7B46-4A00-A0D5-548941616432}" type="presParOf" srcId="{736E97C0-0FCB-4736-8692-7ADA051F29D0}" destId="{4203F307-3AF0-431F-AD37-CCFBA1844CC0}" srcOrd="0" destOrd="0" presId="urn:microsoft.com/office/officeart/2005/8/layout/vList5"/>
    <dgm:cxn modelId="{E7F871B5-9E6A-46AC-A2A3-E489FDCEB82D}" type="presParOf" srcId="{736E97C0-0FCB-4736-8692-7ADA051F29D0}" destId="{BF8DFCC9-7DB3-4544-A708-764E72DE0F2F}" srcOrd="1" destOrd="0" presId="urn:microsoft.com/office/officeart/2005/8/layout/vList5"/>
    <dgm:cxn modelId="{626BC6B3-B446-4966-9D38-473EBD72E802}" type="presParOf" srcId="{949D380B-AFDC-47C7-820D-74B7A03E17A2}" destId="{0E0F8743-342D-4B4D-9501-C9D56C0F5342}" srcOrd="1" destOrd="0" presId="urn:microsoft.com/office/officeart/2005/8/layout/vList5"/>
    <dgm:cxn modelId="{27F4BA4A-4C10-47D6-B1F1-4FD929C71851}" type="presParOf" srcId="{949D380B-AFDC-47C7-820D-74B7A03E17A2}" destId="{FBEC1E39-C75B-43D8-B8F0-11600EB4F20E}" srcOrd="2" destOrd="0" presId="urn:microsoft.com/office/officeart/2005/8/layout/vList5"/>
    <dgm:cxn modelId="{136547C3-9B12-4723-BE56-A9BF586795D6}" type="presParOf" srcId="{FBEC1E39-C75B-43D8-B8F0-11600EB4F20E}" destId="{54FEE396-2A58-434B-B7E9-5877101F5072}" srcOrd="0" destOrd="0" presId="urn:microsoft.com/office/officeart/2005/8/layout/vList5"/>
    <dgm:cxn modelId="{560CC79A-BE83-46A3-8638-60084FA6120D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A-3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運用適切教學策略與溝通技巧，幫助學生學習。</a:t>
          </a:r>
          <a:r>
            <a:rPr lang="zh-TW" altLang="en-US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教學多樣</a:t>
          </a:r>
          <a:r>
            <a:rPr lang="zh-TW" altLang="en-US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─</a:t>
          </a:r>
          <a:r>
            <a:rPr lang="zh-TW" altLang="zh-TW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教法、學習、互動</a:t>
          </a:r>
          <a:r>
            <a:rPr lang="zh-TW" altLang="en-US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，</a:t>
          </a:r>
          <a:r>
            <a:rPr lang="en-US" altLang="zh-TW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zh-TW" altLang="zh-TW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較側重於</a:t>
          </a:r>
          <a:r>
            <a:rPr lang="en-US" altLang="zh-TW" sz="2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Borich</a:t>
          </a:r>
          <a:r>
            <a:rPr lang="zh-TW" altLang="zh-TW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的間接教學</a:t>
          </a:r>
          <a:r>
            <a:rPr lang="zh-TW" altLang="en-US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，佛蘭德觀察技術可知</a:t>
          </a:r>
          <a:r>
            <a:rPr lang="zh-TW" altLang="en-US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A-3-1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運用適切的教學方法，引導學生思考、討論或實作。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教法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3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985A579-6431-4714-BC7B-EB223ACA87EC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A-3-3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運用口語、非口語、教室走動等溝通技巧，幫助學生學習。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互動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3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DCC721B-94C6-4E54-8E11-F416145C303C}" type="sibTrans" cxnId="{69C87EB1-6413-4AAD-A277-099EA1EAF9F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475B1E4-1C6C-424E-A18E-2789CA461068}" type="parTrans" cxnId="{69C87EB1-6413-4AAD-A277-099EA1EAF9F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0F571AE-FA2A-4183-B0B1-2B20144D33BB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A-3-2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教學活動中能融入學習策略的指導。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學習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3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B523FB0-4754-40EE-872D-713ED19E963A}" type="sibTrans" cxnId="{F0A7234F-4BA3-46E0-8187-ED04B31179E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5C08C83-CE1E-420C-AA94-AF45364E8533}" type="parTrans" cxnId="{F0A7234F-4BA3-46E0-8187-ED04B31179E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7303" custScaleY="26101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32541" custLinFactNeighborY="-28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4110" custScaleY="31988" custLinFactNeighborY="-91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73611" custLinFactNeighborY="-11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789393-ABD3-4691-8F8E-4BE5D05EBECF}" type="presOf" srcId="{C985A579-6431-4714-BC7B-EB223ACA87EC}" destId="{1CBA10AC-5E4B-42C5-910A-2F0E1E665497}" srcOrd="0" destOrd="2" presId="urn:microsoft.com/office/officeart/2005/8/layout/vList5"/>
    <dgm:cxn modelId="{F0A7234F-4BA3-46E0-8187-ED04B31179E3}" srcId="{75CE74FA-EBB2-4E3C-A8C2-7D3C16365774}" destId="{60F571AE-FA2A-4183-B0B1-2B20144D33BB}" srcOrd="1" destOrd="0" parTransId="{45C08C83-CE1E-420C-AA94-AF45364E8533}" sibTransId="{4B523FB0-4754-40EE-872D-713ED19E963A}"/>
    <dgm:cxn modelId="{A699FA85-AB38-4B49-9F6F-BF04813CEA03}" type="presOf" srcId="{C6A8C950-E217-47A7-A87B-D0911B7AC0FF}" destId="{1CBA10AC-5E4B-42C5-910A-2F0E1E665497}" srcOrd="0" destOrd="0" presId="urn:microsoft.com/office/officeart/2005/8/layout/vList5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7522279C-7504-4ED4-8038-FBE3359F94CC}" type="presOf" srcId="{60F571AE-FA2A-4183-B0B1-2B20144D33BB}" destId="{1CBA10AC-5E4B-42C5-910A-2F0E1E665497}" srcOrd="0" destOrd="1" presId="urn:microsoft.com/office/officeart/2005/8/layout/vList5"/>
    <dgm:cxn modelId="{69C87EB1-6413-4AAD-A277-099EA1EAF9F3}" srcId="{75CE74FA-EBB2-4E3C-A8C2-7D3C16365774}" destId="{C985A579-6431-4714-BC7B-EB223ACA87EC}" srcOrd="2" destOrd="0" parTransId="{5475B1E4-1C6C-424E-A18E-2789CA461068}" sibTransId="{5DCC721B-94C6-4E54-8E11-F416145C303C}"/>
    <dgm:cxn modelId="{7A058BD8-6C63-4E74-944F-EC628EA407D4}" type="presOf" srcId="{9C449FE9-84B7-4C56-BE61-30794A7547ED}" destId="{4203F307-3AF0-431F-AD37-CCFBA1844CC0}" srcOrd="0" destOrd="0" presId="urn:microsoft.com/office/officeart/2005/8/layout/vList5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AC1D9CE9-F784-4C5D-A394-2B51D06AAACB}" type="presOf" srcId="{75CE74FA-EBB2-4E3C-A8C2-7D3C16365774}" destId="{54FEE396-2A58-434B-B7E9-5877101F5072}" srcOrd="0" destOrd="0" presId="urn:microsoft.com/office/officeart/2005/8/layout/vList5"/>
    <dgm:cxn modelId="{14686E90-4E32-4A17-9356-A242E2667472}" type="presOf" srcId="{C5F0974D-D55B-49A4-B387-B84434912509}" destId="{BF8DFCC9-7DB3-4544-A708-764E72DE0F2F}" srcOrd="0" destOrd="0" presId="urn:microsoft.com/office/officeart/2005/8/layout/vList5"/>
    <dgm:cxn modelId="{B1EA9127-9587-427F-B915-0D932D2BDE04}" type="presOf" srcId="{C48D8040-1DE7-484C-B137-5FFBF0C0A221}" destId="{949D380B-AFDC-47C7-820D-74B7A03E17A2}" srcOrd="0" destOrd="0" presId="urn:microsoft.com/office/officeart/2005/8/layout/vList5"/>
    <dgm:cxn modelId="{D1F3CD2C-13DF-4399-9E72-2B8664A53EA9}" type="presParOf" srcId="{949D380B-AFDC-47C7-820D-74B7A03E17A2}" destId="{736E97C0-0FCB-4736-8692-7ADA051F29D0}" srcOrd="0" destOrd="0" presId="urn:microsoft.com/office/officeart/2005/8/layout/vList5"/>
    <dgm:cxn modelId="{1E722287-7070-482B-A2D9-17AC08CAB196}" type="presParOf" srcId="{736E97C0-0FCB-4736-8692-7ADA051F29D0}" destId="{4203F307-3AF0-431F-AD37-CCFBA1844CC0}" srcOrd="0" destOrd="0" presId="urn:microsoft.com/office/officeart/2005/8/layout/vList5"/>
    <dgm:cxn modelId="{1B44B35F-D5E1-421F-95C2-A97BFAFD71B5}" type="presParOf" srcId="{736E97C0-0FCB-4736-8692-7ADA051F29D0}" destId="{BF8DFCC9-7DB3-4544-A708-764E72DE0F2F}" srcOrd="1" destOrd="0" presId="urn:microsoft.com/office/officeart/2005/8/layout/vList5"/>
    <dgm:cxn modelId="{48004F38-1F5C-4DF5-BF37-4C0696CDB321}" type="presParOf" srcId="{949D380B-AFDC-47C7-820D-74B7A03E17A2}" destId="{0E0F8743-342D-4B4D-9501-C9D56C0F5342}" srcOrd="1" destOrd="0" presId="urn:microsoft.com/office/officeart/2005/8/layout/vList5"/>
    <dgm:cxn modelId="{3CA4F9E5-5C4D-487B-AA66-CF292FF476D7}" type="presParOf" srcId="{949D380B-AFDC-47C7-820D-74B7A03E17A2}" destId="{FBEC1E39-C75B-43D8-B8F0-11600EB4F20E}" srcOrd="2" destOrd="0" presId="urn:microsoft.com/office/officeart/2005/8/layout/vList5"/>
    <dgm:cxn modelId="{FCBD11DD-9B7B-46C2-8ED8-0B6C5CBE1F6B}" type="presParOf" srcId="{FBEC1E39-C75B-43D8-B8F0-11600EB4F20E}" destId="{54FEE396-2A58-434B-B7E9-5877101F5072}" srcOrd="0" destOrd="0" presId="urn:microsoft.com/office/officeart/2005/8/layout/vList5"/>
    <dgm:cxn modelId="{8A6CA23F-7DEB-4AC4-BE98-C4FE49C36C44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A-4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運用多元評量方式評估學生能力</a:t>
          </a:r>
          <a:r>
            <a:rPr lang="zh-TW" altLang="en-US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，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提供學習回饋並調整教學。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評量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─</a:t>
          </a:r>
          <a:r>
            <a:rPr lang="zh-TW" altLang="zh-TW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運用、回饋、調整、補充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3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 algn="r"/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A-4-1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運用多元評量方式，評估學生學習成效。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E937EF3-691C-4279-B1C5-5565DD38A427}">
      <dgm:prSet custT="1"/>
      <dgm:spPr/>
      <dgm:t>
        <a:bodyPr/>
        <a:lstStyle/>
        <a:p>
          <a:pPr algn="l"/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A-4-2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分析評量結果，適時提供學生適切的學習回饋。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回饋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4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B4CCEFD-F67A-4575-8606-41A4E07BCEB1}" type="parTrans" cxnId="{762832E0-AEC0-442D-979A-A8724E9FF32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6B0B569-3F01-4675-854B-DA154CCD0F27}" type="sibTrans" cxnId="{762832E0-AEC0-442D-979A-A8724E9FF32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125A90B-5F41-4A1B-A2BF-68945DC73603}">
      <dgm:prSet custT="1"/>
      <dgm:spPr/>
      <dgm:t>
        <a:bodyPr/>
        <a:lstStyle/>
        <a:p>
          <a:pPr algn="l"/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A-4-3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根據評量結果，調整教學。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調整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4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3CFB6F5-572C-4EEE-85AF-028DBF436D49}" type="parTrans" cxnId="{795A347C-3EAE-409C-9648-661A5817C947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D3ED797-E9C5-4692-8046-E7656F059697}" type="sibTrans" cxnId="{795A347C-3EAE-409C-9648-661A5817C947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0D0606E-7468-45C0-A91E-0181592FC3AC}">
      <dgm:prSet custT="1"/>
      <dgm:spPr/>
      <dgm:t>
        <a:bodyPr/>
        <a:lstStyle/>
        <a:p>
          <a:pPr algn="l"/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A-4-4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運用評量結果，規劃實施充實或補強性課程。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選用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補充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C5288B6-663C-428F-895D-C001E4FCD4FD}" type="parTrans" cxnId="{0B79547F-B4CF-4D72-97EA-F69F141E7CF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8FBF61E-2060-484C-B5EA-1B2B7CF49D5C}" type="sibTrans" cxnId="{0B79547F-B4CF-4D72-97EA-F69F141E7CF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7303" custScaleY="246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308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4110" custScaleY="302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773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2E9139-C465-4ED8-929A-596B839C4709}" type="presOf" srcId="{C48D8040-1DE7-484C-B137-5FFBF0C0A221}" destId="{949D380B-AFDC-47C7-820D-74B7A03E17A2}" srcOrd="0" destOrd="0" presId="urn:microsoft.com/office/officeart/2005/8/layout/vList5"/>
    <dgm:cxn modelId="{9D4F56DE-86F8-470B-960C-4653EE18FD1F}" type="presOf" srcId="{75CE74FA-EBB2-4E3C-A8C2-7D3C16365774}" destId="{54FEE396-2A58-434B-B7E9-5877101F5072}" srcOrd="0" destOrd="0" presId="urn:microsoft.com/office/officeart/2005/8/layout/vList5"/>
    <dgm:cxn modelId="{7546291A-7B71-450D-B6F3-79E816A17155}" type="presOf" srcId="{C6A8C950-E217-47A7-A87B-D0911B7AC0FF}" destId="{1CBA10AC-5E4B-42C5-910A-2F0E1E665497}" srcOrd="0" destOrd="0" presId="urn:microsoft.com/office/officeart/2005/8/layout/vList5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52C0C0CB-D0B9-48FE-AF69-DFB4B94DD67D}" type="presOf" srcId="{DE937EF3-691C-4279-B1C5-5565DD38A427}" destId="{1CBA10AC-5E4B-42C5-910A-2F0E1E665497}" srcOrd="0" destOrd="1" presId="urn:microsoft.com/office/officeart/2005/8/layout/vList5"/>
    <dgm:cxn modelId="{0410D665-74EB-4913-84EF-C901EA8AB692}" type="presOf" srcId="{2125A90B-5F41-4A1B-A2BF-68945DC73603}" destId="{1CBA10AC-5E4B-42C5-910A-2F0E1E665497}" srcOrd="0" destOrd="2" presId="urn:microsoft.com/office/officeart/2005/8/layout/vList5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795A347C-3EAE-409C-9648-661A5817C947}" srcId="{75CE74FA-EBB2-4E3C-A8C2-7D3C16365774}" destId="{2125A90B-5F41-4A1B-A2BF-68945DC73603}" srcOrd="2" destOrd="0" parTransId="{53CFB6F5-572C-4EEE-85AF-028DBF436D49}" sibTransId="{0D3ED797-E9C5-4692-8046-E7656F059697}"/>
    <dgm:cxn modelId="{762832E0-AEC0-442D-979A-A8724E9FF329}" srcId="{75CE74FA-EBB2-4E3C-A8C2-7D3C16365774}" destId="{DE937EF3-691C-4279-B1C5-5565DD38A427}" srcOrd="1" destOrd="0" parTransId="{3B4CCEFD-F67A-4575-8606-41A4E07BCEB1}" sibTransId="{76B0B569-3F01-4675-854B-DA154CCD0F27}"/>
    <dgm:cxn modelId="{83C95C30-C6D9-4698-8C39-4C7301BA9ACE}" type="presOf" srcId="{C5F0974D-D55B-49A4-B387-B84434912509}" destId="{BF8DFCC9-7DB3-4544-A708-764E72DE0F2F}" srcOrd="0" destOrd="0" presId="urn:microsoft.com/office/officeart/2005/8/layout/vList5"/>
    <dgm:cxn modelId="{D444CD4C-D7E4-479F-80C7-EE6239089A42}" type="presOf" srcId="{9C449FE9-84B7-4C56-BE61-30794A7547ED}" destId="{4203F307-3AF0-431F-AD37-CCFBA1844CC0}" srcOrd="0" destOrd="0" presId="urn:microsoft.com/office/officeart/2005/8/layout/vList5"/>
    <dgm:cxn modelId="{0B79547F-B4CF-4D72-97EA-F69F141E7CFA}" srcId="{75CE74FA-EBB2-4E3C-A8C2-7D3C16365774}" destId="{A0D0606E-7468-45C0-A91E-0181592FC3AC}" srcOrd="3" destOrd="0" parTransId="{2C5288B6-663C-428F-895D-C001E4FCD4FD}" sibTransId="{28FBF61E-2060-484C-B5EA-1B2B7CF49D5C}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3C340690-9C72-458F-A6B8-447CA030A8B9}" type="presOf" srcId="{A0D0606E-7468-45C0-A91E-0181592FC3AC}" destId="{1CBA10AC-5E4B-42C5-910A-2F0E1E665497}" srcOrd="0" destOrd="3" presId="urn:microsoft.com/office/officeart/2005/8/layout/vList5"/>
    <dgm:cxn modelId="{F6074F40-E573-4702-8402-379D53910EC0}" type="presParOf" srcId="{949D380B-AFDC-47C7-820D-74B7A03E17A2}" destId="{736E97C0-0FCB-4736-8692-7ADA051F29D0}" srcOrd="0" destOrd="0" presId="urn:microsoft.com/office/officeart/2005/8/layout/vList5"/>
    <dgm:cxn modelId="{6FC10592-13FE-4885-A216-4B2E56E43219}" type="presParOf" srcId="{736E97C0-0FCB-4736-8692-7ADA051F29D0}" destId="{4203F307-3AF0-431F-AD37-CCFBA1844CC0}" srcOrd="0" destOrd="0" presId="urn:microsoft.com/office/officeart/2005/8/layout/vList5"/>
    <dgm:cxn modelId="{DBBEA9AF-62E5-444C-BF6D-79F6CB721DDB}" type="presParOf" srcId="{736E97C0-0FCB-4736-8692-7ADA051F29D0}" destId="{BF8DFCC9-7DB3-4544-A708-764E72DE0F2F}" srcOrd="1" destOrd="0" presId="urn:microsoft.com/office/officeart/2005/8/layout/vList5"/>
    <dgm:cxn modelId="{3AAAF181-B07D-4BB1-A61A-A70C0886DE5F}" type="presParOf" srcId="{949D380B-AFDC-47C7-820D-74B7A03E17A2}" destId="{0E0F8743-342D-4B4D-9501-C9D56C0F5342}" srcOrd="1" destOrd="0" presId="urn:microsoft.com/office/officeart/2005/8/layout/vList5"/>
    <dgm:cxn modelId="{1C8DC9D4-A58C-4C01-9926-CA08992F5639}" type="presParOf" srcId="{949D380B-AFDC-47C7-820D-74B7A03E17A2}" destId="{FBEC1E39-C75B-43D8-B8F0-11600EB4F20E}" srcOrd="2" destOrd="0" presId="urn:microsoft.com/office/officeart/2005/8/layout/vList5"/>
    <dgm:cxn modelId="{6FA48389-823F-433C-B69D-0D855084FE69}" type="presParOf" srcId="{FBEC1E39-C75B-43D8-B8F0-11600EB4F20E}" destId="{54FEE396-2A58-434B-B7E9-5877101F5072}" srcOrd="0" destOrd="0" presId="urn:microsoft.com/office/officeart/2005/8/layout/vList5"/>
    <dgm:cxn modelId="{C3D30F68-8B82-4C28-BCE4-2F67810B1CC5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7B27C6-CB1C-4C60-87AD-FAC4299EE9D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75FAA14-41BF-489D-A621-ECA2E6366148}">
      <dgm:prSet phldrT="[文字]" custT="1"/>
      <dgm:spPr>
        <a:solidFill>
          <a:srgbClr val="669900"/>
        </a:solidFill>
      </dgm:spPr>
      <dgm:t>
        <a:bodyPr/>
        <a:lstStyle/>
        <a:p>
          <a:pPr algn="ctr"/>
          <a:r>
            <a:rPr lang="en-US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B</a:t>
          </a:r>
          <a:r>
            <a:rPr 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班級經營與輔導</a:t>
          </a:r>
          <a:r>
            <a:rPr lang="en-US" altLang="zh-TW" sz="25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/>
          </a:r>
          <a:br>
            <a:rPr lang="en-US" altLang="zh-TW" sz="25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</a:br>
          <a:r>
            <a:rPr lang="zh-TW" altLang="en-US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4</a:t>
          </a:r>
          <a:r>
            <a:rPr 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個指標、</a:t>
          </a:r>
          <a:r>
            <a: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8</a:t>
          </a:r>
          <a:r>
            <a:rPr 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個檢核重點</a:t>
          </a:r>
          <a:r>
            <a:rPr lang="zh-TW" altLang="en-US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5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FEA5AFC-4A63-4C76-902F-23D24DB46442}" type="parTrans" cxnId="{2C6D18F2-9737-41EF-83BA-159F563084A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C5CA086-46C4-4F24-945A-2BE23A201ACF}" type="sibTrans" cxnId="{2C6D18F2-9737-41EF-83BA-159F563084A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FACDADC-48E6-4C02-B909-1DBFEAD96C1C}">
      <dgm:prSet phldrT="[文字]" custT="1"/>
      <dgm:spPr>
        <a:solidFill>
          <a:srgbClr val="FFFFCC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B-1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班級規範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建立、</a:t>
          </a:r>
          <a:r>
            <a:rPr lang="zh-TW" alt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回應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E307A68-5F18-4D55-9C84-3C6230267008}" type="parTrans" cxnId="{1CAA4A75-416E-4B5A-9379-C55F0A09BFA3}">
      <dgm:prSet/>
      <dgm:spPr>
        <a:ln>
          <a:solidFill>
            <a:srgbClr val="669900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57DBE2D-2763-4041-A071-3EC9A16D7AA2}" type="sibTrans" cxnId="{1CAA4A75-416E-4B5A-9379-C55F0A09BFA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84F315F-5668-48C6-B5F0-6005AE336413}">
      <dgm:prSet phldrT="[文字]" custT="1"/>
      <dgm:spPr>
        <a:solidFill>
          <a:srgbClr val="FFFFCC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B-2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情境營造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安排、氣氛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8EE17D6-2B3C-4C05-9AB7-062580F0A45A}" type="parTrans" cxnId="{85910D3F-EC35-4F7E-AFC6-643D9EAC5849}">
      <dgm:prSet/>
      <dgm:spPr>
        <a:ln>
          <a:solidFill>
            <a:srgbClr val="669900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3BCA5AE-B32D-40A6-97EB-5DC32EB63F80}" type="sibTrans" cxnId="{85910D3F-EC35-4F7E-AFC6-643D9EAC584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F2B9D48-D25F-41A5-B828-01EBC8BE68DF}">
      <dgm:prSet phldrT="[文字]" custT="1"/>
      <dgm:spPr>
        <a:solidFill>
          <a:srgbClr val="FFFFCC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B-3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了解學生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分析、</a:t>
          </a:r>
          <a:r>
            <a:rPr lang="zh-TW" alt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用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3030494-744B-45C6-96D8-FB7ED71A7908}" type="parTrans" cxnId="{0250E9A7-2927-4B03-B781-DC5D536E475F}">
      <dgm:prSet/>
      <dgm:spPr>
        <a:ln>
          <a:solidFill>
            <a:srgbClr val="669900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855B7B8-F14A-4790-9BE4-90BDF1262AE4}" type="sibTrans" cxnId="{0250E9A7-2927-4B03-B781-DC5D536E475F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5FEED96-9C2B-44C7-AD83-75B824B93393}">
      <dgm:prSet phldrT="[文字]" custT="1"/>
      <dgm:spPr>
        <a:solidFill>
          <a:srgbClr val="FFFFCC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B-4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親師溝通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教師、學生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06C86F-014D-4116-89DC-73DDFD48B148}" type="parTrans" cxnId="{FF7B69E0-5379-4DDF-94E9-875E390C9EC4}">
      <dgm:prSet/>
      <dgm:spPr>
        <a:ln>
          <a:solidFill>
            <a:srgbClr val="669900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E6D64D8-73E2-46E5-AC1A-112AEB3BD259}" type="sibTrans" cxnId="{FF7B69E0-5379-4DDF-94E9-875E390C9EC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9F46236-8381-4CF4-A1D4-4B7EFB4A1DFD}" type="pres">
      <dgm:prSet presAssocID="{0F7B27C6-CB1C-4C60-87AD-FAC4299EE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69B896A-F0AC-436C-BCC5-B63A6E343662}" type="pres">
      <dgm:prSet presAssocID="{175FAA14-41BF-489D-A621-ECA2E6366148}" presName="hierRoot1" presStyleCnt="0">
        <dgm:presLayoutVars>
          <dgm:hierBranch val="init"/>
        </dgm:presLayoutVars>
      </dgm:prSet>
      <dgm:spPr/>
    </dgm:pt>
    <dgm:pt modelId="{84787A23-6B6B-41D0-A632-27C3505293C6}" type="pres">
      <dgm:prSet presAssocID="{175FAA14-41BF-489D-A621-ECA2E6366148}" presName="rootComposite1" presStyleCnt="0"/>
      <dgm:spPr/>
    </dgm:pt>
    <dgm:pt modelId="{B5A6A797-9834-4C3D-97B2-C1C8B3E4534D}" type="pres">
      <dgm:prSet presAssocID="{175FAA14-41BF-489D-A621-ECA2E6366148}" presName="rootText1" presStyleLbl="node0" presStyleIdx="0" presStyleCnt="1" custScaleX="129318" custScaleY="130683" custLinFactNeighborX="-22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55AAA-4868-48F4-B4D6-D0CE048DB045}" type="pres">
      <dgm:prSet presAssocID="{175FAA14-41BF-489D-A621-ECA2E636614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FC01FEB9-4009-429A-BBFD-F6E569BA79CF}" type="pres">
      <dgm:prSet presAssocID="{175FAA14-41BF-489D-A621-ECA2E6366148}" presName="hierChild2" presStyleCnt="0"/>
      <dgm:spPr/>
    </dgm:pt>
    <dgm:pt modelId="{1E9F9DDE-6F7F-4D50-80D2-CC8B83512C0A}" type="pres">
      <dgm:prSet presAssocID="{CE307A68-5F18-4D55-9C84-3C6230267008}" presName="Name64" presStyleLbl="parChTrans1D2" presStyleIdx="0" presStyleCnt="4"/>
      <dgm:spPr/>
      <dgm:t>
        <a:bodyPr/>
        <a:lstStyle/>
        <a:p>
          <a:endParaRPr lang="zh-TW" altLang="en-US"/>
        </a:p>
      </dgm:t>
    </dgm:pt>
    <dgm:pt modelId="{62086B22-174D-4430-99BF-82A73D7393F1}" type="pres">
      <dgm:prSet presAssocID="{3FACDADC-48E6-4C02-B909-1DBFEAD96C1C}" presName="hierRoot2" presStyleCnt="0">
        <dgm:presLayoutVars>
          <dgm:hierBranch val="init"/>
        </dgm:presLayoutVars>
      </dgm:prSet>
      <dgm:spPr/>
    </dgm:pt>
    <dgm:pt modelId="{1213B076-1D2A-47C6-92BA-BDFD4841781E}" type="pres">
      <dgm:prSet presAssocID="{3FACDADC-48E6-4C02-B909-1DBFEAD96C1C}" presName="rootComposite" presStyleCnt="0"/>
      <dgm:spPr/>
    </dgm:pt>
    <dgm:pt modelId="{E1A2002F-0EB5-466A-9D90-12A169D46F63}" type="pres">
      <dgm:prSet presAssocID="{3FACDADC-48E6-4C02-B909-1DBFEAD96C1C}" presName="rootText" presStyleLbl="node2" presStyleIdx="0" presStyleCnt="4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8C45AF9-9A44-4536-A9C8-9E31FE77A864}" type="pres">
      <dgm:prSet presAssocID="{3FACDADC-48E6-4C02-B909-1DBFEAD96C1C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D870B7AB-ABCF-47D5-BCC9-8FE0B48A1525}" type="pres">
      <dgm:prSet presAssocID="{3FACDADC-48E6-4C02-B909-1DBFEAD96C1C}" presName="hierChild4" presStyleCnt="0"/>
      <dgm:spPr/>
    </dgm:pt>
    <dgm:pt modelId="{04FF8EDB-D99E-4CE7-B8C8-F5EE5B49DE10}" type="pres">
      <dgm:prSet presAssocID="{3FACDADC-48E6-4C02-B909-1DBFEAD96C1C}" presName="hierChild5" presStyleCnt="0"/>
      <dgm:spPr/>
    </dgm:pt>
    <dgm:pt modelId="{541558C0-F878-4EB3-92BD-D26AD47F538C}" type="pres">
      <dgm:prSet presAssocID="{F8EE17D6-2B3C-4C05-9AB7-062580F0A45A}" presName="Name64" presStyleLbl="parChTrans1D2" presStyleIdx="1" presStyleCnt="4"/>
      <dgm:spPr/>
      <dgm:t>
        <a:bodyPr/>
        <a:lstStyle/>
        <a:p>
          <a:endParaRPr lang="zh-TW" altLang="en-US"/>
        </a:p>
      </dgm:t>
    </dgm:pt>
    <dgm:pt modelId="{F1AA1E0E-FA1E-420A-B522-F9D1355907D6}" type="pres">
      <dgm:prSet presAssocID="{184F315F-5668-48C6-B5F0-6005AE336413}" presName="hierRoot2" presStyleCnt="0">
        <dgm:presLayoutVars>
          <dgm:hierBranch val="init"/>
        </dgm:presLayoutVars>
      </dgm:prSet>
      <dgm:spPr/>
    </dgm:pt>
    <dgm:pt modelId="{419A827F-5905-4BAD-9CFD-DBFF5D8DB4EF}" type="pres">
      <dgm:prSet presAssocID="{184F315F-5668-48C6-B5F0-6005AE336413}" presName="rootComposite" presStyleCnt="0"/>
      <dgm:spPr/>
    </dgm:pt>
    <dgm:pt modelId="{3383600C-2EC2-4446-88D6-A1357C06CC1A}" type="pres">
      <dgm:prSet presAssocID="{184F315F-5668-48C6-B5F0-6005AE336413}" presName="rootText" presStyleLbl="node2" presStyleIdx="1" presStyleCnt="4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BA5292-558A-4A97-95B9-B832700B0E0A}" type="pres">
      <dgm:prSet presAssocID="{184F315F-5668-48C6-B5F0-6005AE336413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E35C55B7-8D3E-4854-80DB-A90ABA7B3665}" type="pres">
      <dgm:prSet presAssocID="{184F315F-5668-48C6-B5F0-6005AE336413}" presName="hierChild4" presStyleCnt="0"/>
      <dgm:spPr/>
    </dgm:pt>
    <dgm:pt modelId="{999CA35D-86E2-4D3D-9671-C7CEA635BC79}" type="pres">
      <dgm:prSet presAssocID="{184F315F-5668-48C6-B5F0-6005AE336413}" presName="hierChild5" presStyleCnt="0"/>
      <dgm:spPr/>
    </dgm:pt>
    <dgm:pt modelId="{E08891A6-14EF-45A0-86DF-88FEC5C8127D}" type="pres">
      <dgm:prSet presAssocID="{B3030494-744B-45C6-96D8-FB7ED71A7908}" presName="Name64" presStyleLbl="parChTrans1D2" presStyleIdx="2" presStyleCnt="4"/>
      <dgm:spPr/>
      <dgm:t>
        <a:bodyPr/>
        <a:lstStyle/>
        <a:p>
          <a:endParaRPr lang="zh-TW" altLang="en-US"/>
        </a:p>
      </dgm:t>
    </dgm:pt>
    <dgm:pt modelId="{ACAB3384-3BCD-4467-B26C-A6941B14CB79}" type="pres">
      <dgm:prSet presAssocID="{6F2B9D48-D25F-41A5-B828-01EBC8BE68DF}" presName="hierRoot2" presStyleCnt="0">
        <dgm:presLayoutVars>
          <dgm:hierBranch val="init"/>
        </dgm:presLayoutVars>
      </dgm:prSet>
      <dgm:spPr/>
    </dgm:pt>
    <dgm:pt modelId="{864DAFC7-A48A-49B9-8492-33F2FF1C6A9C}" type="pres">
      <dgm:prSet presAssocID="{6F2B9D48-D25F-41A5-B828-01EBC8BE68DF}" presName="rootComposite" presStyleCnt="0"/>
      <dgm:spPr/>
    </dgm:pt>
    <dgm:pt modelId="{96CAB934-3440-4CE0-A0EF-277B1728F850}" type="pres">
      <dgm:prSet presAssocID="{6F2B9D48-D25F-41A5-B828-01EBC8BE68DF}" presName="rootText" presStyleLbl="node2" presStyleIdx="2" presStyleCnt="4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5CBB128-B95C-44BB-8955-8E3166769ADB}" type="pres">
      <dgm:prSet presAssocID="{6F2B9D48-D25F-41A5-B828-01EBC8BE68DF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17D3E121-10FD-44C9-BFE7-EFEBF18F2DA0}" type="pres">
      <dgm:prSet presAssocID="{6F2B9D48-D25F-41A5-B828-01EBC8BE68DF}" presName="hierChild4" presStyleCnt="0"/>
      <dgm:spPr/>
    </dgm:pt>
    <dgm:pt modelId="{FABD3482-F68E-4EC0-B977-0C9F81BF5C2A}" type="pres">
      <dgm:prSet presAssocID="{6F2B9D48-D25F-41A5-B828-01EBC8BE68DF}" presName="hierChild5" presStyleCnt="0"/>
      <dgm:spPr/>
    </dgm:pt>
    <dgm:pt modelId="{FDE089FF-C34A-4278-A00F-1062AC5BACC6}" type="pres">
      <dgm:prSet presAssocID="{9706C86F-014D-4116-89DC-73DDFD48B148}" presName="Name64" presStyleLbl="parChTrans1D2" presStyleIdx="3" presStyleCnt="4"/>
      <dgm:spPr/>
      <dgm:t>
        <a:bodyPr/>
        <a:lstStyle/>
        <a:p>
          <a:endParaRPr lang="zh-TW" altLang="en-US"/>
        </a:p>
      </dgm:t>
    </dgm:pt>
    <dgm:pt modelId="{0DDB0AEE-6685-4FBC-8375-E26AC03A3134}" type="pres">
      <dgm:prSet presAssocID="{B5FEED96-9C2B-44C7-AD83-75B824B93393}" presName="hierRoot2" presStyleCnt="0">
        <dgm:presLayoutVars>
          <dgm:hierBranch val="init"/>
        </dgm:presLayoutVars>
      </dgm:prSet>
      <dgm:spPr/>
    </dgm:pt>
    <dgm:pt modelId="{55A9176D-0222-4408-9116-679FA2CD17CD}" type="pres">
      <dgm:prSet presAssocID="{B5FEED96-9C2B-44C7-AD83-75B824B93393}" presName="rootComposite" presStyleCnt="0"/>
      <dgm:spPr/>
    </dgm:pt>
    <dgm:pt modelId="{8FE245A0-CFBB-4CD5-862E-5FF05EC7EC81}" type="pres">
      <dgm:prSet presAssocID="{B5FEED96-9C2B-44C7-AD83-75B824B93393}" presName="rootText" presStyleLbl="node2" presStyleIdx="3" presStyleCnt="4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DE4A65-C786-4CA2-BE13-E66A920E11A5}" type="pres">
      <dgm:prSet presAssocID="{B5FEED96-9C2B-44C7-AD83-75B824B93393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9BA0865B-5347-4522-9466-F31A310CA8F9}" type="pres">
      <dgm:prSet presAssocID="{B5FEED96-9C2B-44C7-AD83-75B824B93393}" presName="hierChild4" presStyleCnt="0"/>
      <dgm:spPr/>
    </dgm:pt>
    <dgm:pt modelId="{4B30FDBE-C1BD-4D1D-A5FC-321707124247}" type="pres">
      <dgm:prSet presAssocID="{B5FEED96-9C2B-44C7-AD83-75B824B93393}" presName="hierChild5" presStyleCnt="0"/>
      <dgm:spPr/>
    </dgm:pt>
    <dgm:pt modelId="{11B43B3B-E749-4CBC-BEC7-F16BADEE4EBF}" type="pres">
      <dgm:prSet presAssocID="{175FAA14-41BF-489D-A621-ECA2E6366148}" presName="hierChild3" presStyleCnt="0"/>
      <dgm:spPr/>
    </dgm:pt>
  </dgm:ptLst>
  <dgm:cxnLst>
    <dgm:cxn modelId="{1BA530F2-DAFF-438D-9474-1D0969A664A4}" type="presOf" srcId="{175FAA14-41BF-489D-A621-ECA2E6366148}" destId="{B5A6A797-9834-4C3D-97B2-C1C8B3E4534D}" srcOrd="0" destOrd="0" presId="urn:microsoft.com/office/officeart/2009/3/layout/HorizontalOrganizationChart"/>
    <dgm:cxn modelId="{CC88967E-36CB-4727-BCD1-207BEB40A24B}" type="presOf" srcId="{CE307A68-5F18-4D55-9C84-3C6230267008}" destId="{1E9F9DDE-6F7F-4D50-80D2-CC8B83512C0A}" srcOrd="0" destOrd="0" presId="urn:microsoft.com/office/officeart/2009/3/layout/HorizontalOrganizationChart"/>
    <dgm:cxn modelId="{CCC15DB4-0E77-497B-8423-8CBDE488B4AC}" type="presOf" srcId="{B3030494-744B-45C6-96D8-FB7ED71A7908}" destId="{E08891A6-14EF-45A0-86DF-88FEC5C8127D}" srcOrd="0" destOrd="0" presId="urn:microsoft.com/office/officeart/2009/3/layout/HorizontalOrganizationChart"/>
    <dgm:cxn modelId="{FB78BBBF-867D-4339-8D72-8910A07B29D3}" type="presOf" srcId="{9706C86F-014D-4116-89DC-73DDFD48B148}" destId="{FDE089FF-C34A-4278-A00F-1062AC5BACC6}" srcOrd="0" destOrd="0" presId="urn:microsoft.com/office/officeart/2009/3/layout/HorizontalOrganizationChart"/>
    <dgm:cxn modelId="{702E8092-B6CE-4AFD-86D3-D4079BB6DD61}" type="presOf" srcId="{3FACDADC-48E6-4C02-B909-1DBFEAD96C1C}" destId="{08C45AF9-9A44-4536-A9C8-9E31FE77A864}" srcOrd="1" destOrd="0" presId="urn:microsoft.com/office/officeart/2009/3/layout/HorizontalOrganizationChart"/>
    <dgm:cxn modelId="{1CAA4A75-416E-4B5A-9379-C55F0A09BFA3}" srcId="{175FAA14-41BF-489D-A621-ECA2E6366148}" destId="{3FACDADC-48E6-4C02-B909-1DBFEAD96C1C}" srcOrd="0" destOrd="0" parTransId="{CE307A68-5F18-4D55-9C84-3C6230267008}" sibTransId="{557DBE2D-2763-4041-A071-3EC9A16D7AA2}"/>
    <dgm:cxn modelId="{E36A5458-35E4-433A-A4D4-15459D40C6A5}" type="presOf" srcId="{184F315F-5668-48C6-B5F0-6005AE336413}" destId="{3383600C-2EC2-4446-88D6-A1357C06CC1A}" srcOrd="0" destOrd="0" presId="urn:microsoft.com/office/officeart/2009/3/layout/HorizontalOrganizationChart"/>
    <dgm:cxn modelId="{2C6D18F2-9737-41EF-83BA-159F563084AA}" srcId="{0F7B27C6-CB1C-4C60-87AD-FAC4299EE9DB}" destId="{175FAA14-41BF-489D-A621-ECA2E6366148}" srcOrd="0" destOrd="0" parTransId="{9FEA5AFC-4A63-4C76-902F-23D24DB46442}" sibTransId="{BC5CA086-46C4-4F24-945A-2BE23A201ACF}"/>
    <dgm:cxn modelId="{0250E9A7-2927-4B03-B781-DC5D536E475F}" srcId="{175FAA14-41BF-489D-A621-ECA2E6366148}" destId="{6F2B9D48-D25F-41A5-B828-01EBC8BE68DF}" srcOrd="2" destOrd="0" parTransId="{B3030494-744B-45C6-96D8-FB7ED71A7908}" sibTransId="{D855B7B8-F14A-4790-9BE4-90BDF1262AE4}"/>
    <dgm:cxn modelId="{85910D3F-EC35-4F7E-AFC6-643D9EAC5849}" srcId="{175FAA14-41BF-489D-A621-ECA2E6366148}" destId="{184F315F-5668-48C6-B5F0-6005AE336413}" srcOrd="1" destOrd="0" parTransId="{F8EE17D6-2B3C-4C05-9AB7-062580F0A45A}" sibTransId="{C3BCA5AE-B32D-40A6-97EB-5DC32EB63F80}"/>
    <dgm:cxn modelId="{BBC263DB-BC3B-4BB5-9AB2-EB7D268665AD}" type="presOf" srcId="{175FAA14-41BF-489D-A621-ECA2E6366148}" destId="{06255AAA-4868-48F4-B4D6-D0CE048DB045}" srcOrd="1" destOrd="0" presId="urn:microsoft.com/office/officeart/2009/3/layout/HorizontalOrganizationChart"/>
    <dgm:cxn modelId="{34804B8E-7718-40F4-93ED-0E649613541B}" type="presOf" srcId="{3FACDADC-48E6-4C02-B909-1DBFEAD96C1C}" destId="{E1A2002F-0EB5-466A-9D90-12A169D46F63}" srcOrd="0" destOrd="0" presId="urn:microsoft.com/office/officeart/2009/3/layout/HorizontalOrganizationChart"/>
    <dgm:cxn modelId="{BAB18E76-7E4F-4AD7-9EC7-C54BC29EF4EE}" type="presOf" srcId="{6F2B9D48-D25F-41A5-B828-01EBC8BE68DF}" destId="{45CBB128-B95C-44BB-8955-8E3166769ADB}" srcOrd="1" destOrd="0" presId="urn:microsoft.com/office/officeart/2009/3/layout/HorizontalOrganizationChart"/>
    <dgm:cxn modelId="{FF7B69E0-5379-4DDF-94E9-875E390C9EC4}" srcId="{175FAA14-41BF-489D-A621-ECA2E6366148}" destId="{B5FEED96-9C2B-44C7-AD83-75B824B93393}" srcOrd="3" destOrd="0" parTransId="{9706C86F-014D-4116-89DC-73DDFD48B148}" sibTransId="{FE6D64D8-73E2-46E5-AC1A-112AEB3BD259}"/>
    <dgm:cxn modelId="{8EB99C8C-3338-4136-BED4-7A519C62792C}" type="presOf" srcId="{B5FEED96-9C2B-44C7-AD83-75B824B93393}" destId="{8FE245A0-CFBB-4CD5-862E-5FF05EC7EC81}" srcOrd="0" destOrd="0" presId="urn:microsoft.com/office/officeart/2009/3/layout/HorizontalOrganizationChart"/>
    <dgm:cxn modelId="{7F4B96F3-BFBC-464C-94C6-25D7DF933840}" type="presOf" srcId="{184F315F-5668-48C6-B5F0-6005AE336413}" destId="{0EBA5292-558A-4A97-95B9-B832700B0E0A}" srcOrd="1" destOrd="0" presId="urn:microsoft.com/office/officeart/2009/3/layout/HorizontalOrganizationChart"/>
    <dgm:cxn modelId="{2D4FABD2-FBEB-40E1-89B1-47E447F2F7E6}" type="presOf" srcId="{6F2B9D48-D25F-41A5-B828-01EBC8BE68DF}" destId="{96CAB934-3440-4CE0-A0EF-277B1728F850}" srcOrd="0" destOrd="0" presId="urn:microsoft.com/office/officeart/2009/3/layout/HorizontalOrganizationChart"/>
    <dgm:cxn modelId="{8CE354C5-5D79-46C4-92D0-0BB988E9B123}" type="presOf" srcId="{B5FEED96-9C2B-44C7-AD83-75B824B93393}" destId="{CEDE4A65-C786-4CA2-BE13-E66A920E11A5}" srcOrd="1" destOrd="0" presId="urn:microsoft.com/office/officeart/2009/3/layout/HorizontalOrganizationChart"/>
    <dgm:cxn modelId="{48B7747F-8B11-40D2-B463-15204091D2E7}" type="presOf" srcId="{0F7B27C6-CB1C-4C60-87AD-FAC4299EE9DB}" destId="{A9F46236-8381-4CF4-A1D4-4B7EFB4A1DFD}" srcOrd="0" destOrd="0" presId="urn:microsoft.com/office/officeart/2009/3/layout/HorizontalOrganizationChart"/>
    <dgm:cxn modelId="{90BBF051-07EA-475C-8A3C-15CA646BD111}" type="presOf" srcId="{F8EE17D6-2B3C-4C05-9AB7-062580F0A45A}" destId="{541558C0-F878-4EB3-92BD-D26AD47F538C}" srcOrd="0" destOrd="0" presId="urn:microsoft.com/office/officeart/2009/3/layout/HorizontalOrganizationChart"/>
    <dgm:cxn modelId="{73B849A0-561F-48B0-A20A-6F4236CBCAD9}" type="presParOf" srcId="{A9F46236-8381-4CF4-A1D4-4B7EFB4A1DFD}" destId="{C69B896A-F0AC-436C-BCC5-B63A6E343662}" srcOrd="0" destOrd="0" presId="urn:microsoft.com/office/officeart/2009/3/layout/HorizontalOrganizationChart"/>
    <dgm:cxn modelId="{D2F573C2-0491-42E5-9D7D-FA2C5DC64852}" type="presParOf" srcId="{C69B896A-F0AC-436C-BCC5-B63A6E343662}" destId="{84787A23-6B6B-41D0-A632-27C3505293C6}" srcOrd="0" destOrd="0" presId="urn:microsoft.com/office/officeart/2009/3/layout/HorizontalOrganizationChart"/>
    <dgm:cxn modelId="{BC5690DA-FAFB-403D-B773-9E95698A6233}" type="presParOf" srcId="{84787A23-6B6B-41D0-A632-27C3505293C6}" destId="{B5A6A797-9834-4C3D-97B2-C1C8B3E4534D}" srcOrd="0" destOrd="0" presId="urn:microsoft.com/office/officeart/2009/3/layout/HorizontalOrganizationChart"/>
    <dgm:cxn modelId="{78F5E7E5-EC3A-4374-98F0-2DFEDCDA3653}" type="presParOf" srcId="{84787A23-6B6B-41D0-A632-27C3505293C6}" destId="{06255AAA-4868-48F4-B4D6-D0CE048DB045}" srcOrd="1" destOrd="0" presId="urn:microsoft.com/office/officeart/2009/3/layout/HorizontalOrganizationChart"/>
    <dgm:cxn modelId="{FF8AACE6-C7FC-4940-A542-A5754A719D3A}" type="presParOf" srcId="{C69B896A-F0AC-436C-BCC5-B63A6E343662}" destId="{FC01FEB9-4009-429A-BBFD-F6E569BA79CF}" srcOrd="1" destOrd="0" presId="urn:microsoft.com/office/officeart/2009/3/layout/HorizontalOrganizationChart"/>
    <dgm:cxn modelId="{1556E216-13CA-487A-87C0-C0ECBDEB49D7}" type="presParOf" srcId="{FC01FEB9-4009-429A-BBFD-F6E569BA79CF}" destId="{1E9F9DDE-6F7F-4D50-80D2-CC8B83512C0A}" srcOrd="0" destOrd="0" presId="urn:microsoft.com/office/officeart/2009/3/layout/HorizontalOrganizationChart"/>
    <dgm:cxn modelId="{283050D2-892A-44AC-82EA-FB9CA224546B}" type="presParOf" srcId="{FC01FEB9-4009-429A-BBFD-F6E569BA79CF}" destId="{62086B22-174D-4430-99BF-82A73D7393F1}" srcOrd="1" destOrd="0" presId="urn:microsoft.com/office/officeart/2009/3/layout/HorizontalOrganizationChart"/>
    <dgm:cxn modelId="{DD46E2B8-44AD-41D8-A212-1FD6CBBEA3BC}" type="presParOf" srcId="{62086B22-174D-4430-99BF-82A73D7393F1}" destId="{1213B076-1D2A-47C6-92BA-BDFD4841781E}" srcOrd="0" destOrd="0" presId="urn:microsoft.com/office/officeart/2009/3/layout/HorizontalOrganizationChart"/>
    <dgm:cxn modelId="{899725B1-81C6-423D-A4EB-D7D275756D26}" type="presParOf" srcId="{1213B076-1D2A-47C6-92BA-BDFD4841781E}" destId="{E1A2002F-0EB5-466A-9D90-12A169D46F63}" srcOrd="0" destOrd="0" presId="urn:microsoft.com/office/officeart/2009/3/layout/HorizontalOrganizationChart"/>
    <dgm:cxn modelId="{5B6DCC2C-ED96-42E5-A720-57BE3C9D7C5D}" type="presParOf" srcId="{1213B076-1D2A-47C6-92BA-BDFD4841781E}" destId="{08C45AF9-9A44-4536-A9C8-9E31FE77A864}" srcOrd="1" destOrd="0" presId="urn:microsoft.com/office/officeart/2009/3/layout/HorizontalOrganizationChart"/>
    <dgm:cxn modelId="{D6D05819-7E8F-4298-A442-2BDA05C780A3}" type="presParOf" srcId="{62086B22-174D-4430-99BF-82A73D7393F1}" destId="{D870B7AB-ABCF-47D5-BCC9-8FE0B48A1525}" srcOrd="1" destOrd="0" presId="urn:microsoft.com/office/officeart/2009/3/layout/HorizontalOrganizationChart"/>
    <dgm:cxn modelId="{42CFC10E-FCF0-4DF0-8A1A-07759316F102}" type="presParOf" srcId="{62086B22-174D-4430-99BF-82A73D7393F1}" destId="{04FF8EDB-D99E-4CE7-B8C8-F5EE5B49DE10}" srcOrd="2" destOrd="0" presId="urn:microsoft.com/office/officeart/2009/3/layout/HorizontalOrganizationChart"/>
    <dgm:cxn modelId="{167D0EE8-3F05-4C13-BE5D-A92ECE169D0C}" type="presParOf" srcId="{FC01FEB9-4009-429A-BBFD-F6E569BA79CF}" destId="{541558C0-F878-4EB3-92BD-D26AD47F538C}" srcOrd="2" destOrd="0" presId="urn:microsoft.com/office/officeart/2009/3/layout/HorizontalOrganizationChart"/>
    <dgm:cxn modelId="{235A22D6-0BEF-4080-B8A4-995ECD8045E5}" type="presParOf" srcId="{FC01FEB9-4009-429A-BBFD-F6E569BA79CF}" destId="{F1AA1E0E-FA1E-420A-B522-F9D1355907D6}" srcOrd="3" destOrd="0" presId="urn:microsoft.com/office/officeart/2009/3/layout/HorizontalOrganizationChart"/>
    <dgm:cxn modelId="{7F70CF58-D1B7-412E-BE3D-999BBBA91682}" type="presParOf" srcId="{F1AA1E0E-FA1E-420A-B522-F9D1355907D6}" destId="{419A827F-5905-4BAD-9CFD-DBFF5D8DB4EF}" srcOrd="0" destOrd="0" presId="urn:microsoft.com/office/officeart/2009/3/layout/HorizontalOrganizationChart"/>
    <dgm:cxn modelId="{32BD055C-8B06-4F49-9140-E267DB9A70B1}" type="presParOf" srcId="{419A827F-5905-4BAD-9CFD-DBFF5D8DB4EF}" destId="{3383600C-2EC2-4446-88D6-A1357C06CC1A}" srcOrd="0" destOrd="0" presId="urn:microsoft.com/office/officeart/2009/3/layout/HorizontalOrganizationChart"/>
    <dgm:cxn modelId="{78205243-EE23-4175-96D1-FCA8F2B2628A}" type="presParOf" srcId="{419A827F-5905-4BAD-9CFD-DBFF5D8DB4EF}" destId="{0EBA5292-558A-4A97-95B9-B832700B0E0A}" srcOrd="1" destOrd="0" presId="urn:microsoft.com/office/officeart/2009/3/layout/HorizontalOrganizationChart"/>
    <dgm:cxn modelId="{7B7B25D8-7802-4651-868B-1167A649EF44}" type="presParOf" srcId="{F1AA1E0E-FA1E-420A-B522-F9D1355907D6}" destId="{E35C55B7-8D3E-4854-80DB-A90ABA7B3665}" srcOrd="1" destOrd="0" presId="urn:microsoft.com/office/officeart/2009/3/layout/HorizontalOrganizationChart"/>
    <dgm:cxn modelId="{CD6688E3-4035-4D1D-824D-89094A8B16E3}" type="presParOf" srcId="{F1AA1E0E-FA1E-420A-B522-F9D1355907D6}" destId="{999CA35D-86E2-4D3D-9671-C7CEA635BC79}" srcOrd="2" destOrd="0" presId="urn:microsoft.com/office/officeart/2009/3/layout/HorizontalOrganizationChart"/>
    <dgm:cxn modelId="{F751C00F-3D10-47B2-9185-E36F0E6125FB}" type="presParOf" srcId="{FC01FEB9-4009-429A-BBFD-F6E569BA79CF}" destId="{E08891A6-14EF-45A0-86DF-88FEC5C8127D}" srcOrd="4" destOrd="0" presId="urn:microsoft.com/office/officeart/2009/3/layout/HorizontalOrganizationChart"/>
    <dgm:cxn modelId="{EEC1023E-2E29-40F1-B806-11E1D3EB1C48}" type="presParOf" srcId="{FC01FEB9-4009-429A-BBFD-F6E569BA79CF}" destId="{ACAB3384-3BCD-4467-B26C-A6941B14CB79}" srcOrd="5" destOrd="0" presId="urn:microsoft.com/office/officeart/2009/3/layout/HorizontalOrganizationChart"/>
    <dgm:cxn modelId="{50058B41-5562-4D6F-B752-AFC948BEDED2}" type="presParOf" srcId="{ACAB3384-3BCD-4467-B26C-A6941B14CB79}" destId="{864DAFC7-A48A-49B9-8492-33F2FF1C6A9C}" srcOrd="0" destOrd="0" presId="urn:microsoft.com/office/officeart/2009/3/layout/HorizontalOrganizationChart"/>
    <dgm:cxn modelId="{25E0C760-C6B5-4289-894E-ED3FFD564944}" type="presParOf" srcId="{864DAFC7-A48A-49B9-8492-33F2FF1C6A9C}" destId="{96CAB934-3440-4CE0-A0EF-277B1728F850}" srcOrd="0" destOrd="0" presId="urn:microsoft.com/office/officeart/2009/3/layout/HorizontalOrganizationChart"/>
    <dgm:cxn modelId="{2AA6600E-D13B-413B-9660-14C216D81CFC}" type="presParOf" srcId="{864DAFC7-A48A-49B9-8492-33F2FF1C6A9C}" destId="{45CBB128-B95C-44BB-8955-8E3166769ADB}" srcOrd="1" destOrd="0" presId="urn:microsoft.com/office/officeart/2009/3/layout/HorizontalOrganizationChart"/>
    <dgm:cxn modelId="{079120A7-89DA-44A5-8D43-225CC811937D}" type="presParOf" srcId="{ACAB3384-3BCD-4467-B26C-A6941B14CB79}" destId="{17D3E121-10FD-44C9-BFE7-EFEBF18F2DA0}" srcOrd="1" destOrd="0" presId="urn:microsoft.com/office/officeart/2009/3/layout/HorizontalOrganizationChart"/>
    <dgm:cxn modelId="{3AC85352-8BCD-4C6E-9BE4-BA13BB06FF81}" type="presParOf" srcId="{ACAB3384-3BCD-4467-B26C-A6941B14CB79}" destId="{FABD3482-F68E-4EC0-B977-0C9F81BF5C2A}" srcOrd="2" destOrd="0" presId="urn:microsoft.com/office/officeart/2009/3/layout/HorizontalOrganizationChart"/>
    <dgm:cxn modelId="{6E8C85FF-D133-4960-AB0A-BA57BA3387EB}" type="presParOf" srcId="{FC01FEB9-4009-429A-BBFD-F6E569BA79CF}" destId="{FDE089FF-C34A-4278-A00F-1062AC5BACC6}" srcOrd="6" destOrd="0" presId="urn:microsoft.com/office/officeart/2009/3/layout/HorizontalOrganizationChart"/>
    <dgm:cxn modelId="{6108A956-8AA3-47FD-8598-B8700ACB5B81}" type="presParOf" srcId="{FC01FEB9-4009-429A-BBFD-F6E569BA79CF}" destId="{0DDB0AEE-6685-4FBC-8375-E26AC03A3134}" srcOrd="7" destOrd="0" presId="urn:microsoft.com/office/officeart/2009/3/layout/HorizontalOrganizationChart"/>
    <dgm:cxn modelId="{17DE4C85-8604-4540-93DC-C9ADB4BD0FAC}" type="presParOf" srcId="{0DDB0AEE-6685-4FBC-8375-E26AC03A3134}" destId="{55A9176D-0222-4408-9116-679FA2CD17CD}" srcOrd="0" destOrd="0" presId="urn:microsoft.com/office/officeart/2009/3/layout/HorizontalOrganizationChart"/>
    <dgm:cxn modelId="{20AD934D-D681-41FB-A8A3-30BAE1900020}" type="presParOf" srcId="{55A9176D-0222-4408-9116-679FA2CD17CD}" destId="{8FE245A0-CFBB-4CD5-862E-5FF05EC7EC81}" srcOrd="0" destOrd="0" presId="urn:microsoft.com/office/officeart/2009/3/layout/HorizontalOrganizationChart"/>
    <dgm:cxn modelId="{A52047FA-0A19-4B17-B37B-383B3422F1D4}" type="presParOf" srcId="{55A9176D-0222-4408-9116-679FA2CD17CD}" destId="{CEDE4A65-C786-4CA2-BE13-E66A920E11A5}" srcOrd="1" destOrd="0" presId="urn:microsoft.com/office/officeart/2009/3/layout/HorizontalOrganizationChart"/>
    <dgm:cxn modelId="{E7C8A1E6-8137-4C7C-A1A9-5015F0C9E177}" type="presParOf" srcId="{0DDB0AEE-6685-4FBC-8375-E26AC03A3134}" destId="{9BA0865B-5347-4522-9466-F31A310CA8F9}" srcOrd="1" destOrd="0" presId="urn:microsoft.com/office/officeart/2009/3/layout/HorizontalOrganizationChart"/>
    <dgm:cxn modelId="{5C09B008-5054-493A-B945-9A1C7FE549B0}" type="presParOf" srcId="{0DDB0AEE-6685-4FBC-8375-E26AC03A3134}" destId="{4B30FDBE-C1BD-4D1D-A5FC-321707124247}" srcOrd="2" destOrd="0" presId="urn:microsoft.com/office/officeart/2009/3/layout/HorizontalOrganizationChart"/>
    <dgm:cxn modelId="{6F52725B-64F7-497C-87F6-692B761BE988}" type="presParOf" srcId="{C69B896A-F0AC-436C-BCC5-B63A6E343662}" destId="{11B43B3B-E749-4CBC-BEC7-F16BADEE4EB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/>
      <dgm:spPr>
        <a:solidFill>
          <a:srgbClr val="FFBF61"/>
        </a:solidFill>
      </dgm:spPr>
      <dgm:t>
        <a:bodyPr/>
        <a:lstStyle/>
        <a:p>
          <a:r>
            <a: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層面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BF4BFBF-1CFC-4995-A1A9-04D5DAF4F8B5}">
      <dgm:prSet phldrT="[文字]" custT="1"/>
      <dgm:spPr>
        <a:solidFill>
          <a:srgbClr val="FFE9C9">
            <a:alpha val="89804"/>
          </a:srgbClr>
        </a:solidFill>
        <a:ln>
          <a:solidFill>
            <a:srgbClr val="FFFDEF">
              <a:alpha val="90000"/>
            </a:srgbClr>
          </a:solidFill>
        </a:ln>
      </dgm:spPr>
      <dgm:t>
        <a:bodyPr/>
        <a:lstStyle/>
        <a:p>
          <a:r>
            <a: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</a:t>
          </a:r>
          <a:r>
            <a:rPr lang="zh-TW" altLang="en-US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班級經營與輔導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2554D80-868A-4334-B64B-D889ABF494F0}" type="parTrans" cxnId="{121F1A4B-4371-4B3F-8D5C-B6644FA073B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75B6866-BAC6-4F24-A755-79E9D12FA578}" type="sibTrans" cxnId="{121F1A4B-4371-4B3F-8D5C-B6644FA073B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F818103-F6B9-4F32-AED1-F84CDE674D78}">
      <dgm:prSet phldrT="[文字]"/>
      <dgm:spPr>
        <a:solidFill>
          <a:srgbClr val="666699"/>
        </a:solidFill>
      </dgm:spPr>
      <dgm:t>
        <a:bodyPr/>
        <a:lstStyle/>
        <a:p>
          <a:r>
            <a: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論述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F4F724E-0ACA-450B-A0BC-4E09D8D61BA1}" type="parTrans" cxnId="{9B5FE330-CBA3-4640-908E-F0D4B6C337D0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88059A6-2BBC-4B6D-8795-3E94504D6087}" type="sibTrans" cxnId="{9B5FE330-CBA3-4640-908E-F0D4B6C337D0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E2E2F6">
            <a:alpha val="89804"/>
          </a:srgbClr>
        </a:solidFill>
        <a:ln>
          <a:solidFill>
            <a:srgbClr val="E2E2F6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zh-TW" altLang="en-US" sz="2400" dirty="0" smtClean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呼應諸多學者（例如：</a:t>
          </a:r>
          <a:r>
            <a:rPr lang="en-US" altLang="zh-TW" sz="2400" dirty="0" smtClean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F. Jones</a:t>
          </a:r>
          <a:r>
            <a:rPr lang="zh-TW" altLang="en-US" sz="2400" dirty="0" smtClean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）所探討的班級經營兩大主軸（</a:t>
          </a:r>
          <a:r>
            <a:rPr lang="en-US" altLang="zh-TW" sz="2400" dirty="0" smtClean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Edwards, 2004</a:t>
          </a:r>
          <a:r>
            <a:rPr lang="zh-TW" altLang="en-US" sz="2400" dirty="0" smtClean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）：</a:t>
          </a:r>
          <a:endParaRPr lang="zh-TW" altLang="en-US" sz="24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39D792B-BEB1-4D32-842C-A8FAA0EA437A}">
      <dgm:prSet custT="1"/>
      <dgm:spPr>
        <a:solidFill>
          <a:srgbClr val="E2E2F6">
            <a:alpha val="89804"/>
          </a:srgbClr>
        </a:solidFill>
        <a:ln>
          <a:solidFill>
            <a:srgbClr val="E2E2F6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1.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建立班級結構（課堂規範和學習情境）：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班級的規則和程序、班級情境與氣氛的營造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endParaRPr lang="en-US" altLang="zh-TW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D56D9FE-C248-4A5F-AA8C-C8655253AE3C}" type="parTrans" cxnId="{2F0D3F52-701D-456A-AED7-B9BE9EC24BF6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BA0FBAE-5AA7-4BB5-B58B-461E37B9A3FF}" type="sibTrans" cxnId="{2F0D3F52-701D-456A-AED7-B9BE9EC24BF6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E59277B-9CCB-49B5-8202-8285BA9CEA9B}">
      <dgm:prSet custT="1"/>
      <dgm:spPr>
        <a:solidFill>
          <a:srgbClr val="E2E2F6">
            <a:alpha val="89804"/>
          </a:srgbClr>
        </a:solidFill>
        <a:ln>
          <a:solidFill>
            <a:srgbClr val="E2E2F6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2.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建立人際關係（了解學生和親師溝通合作）：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師生關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係、親師關係。</a:t>
          </a:r>
          <a:endParaRPr lang="en-US" altLang="zh-TW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E5B01D7-5F68-4492-8AFE-FE47FB40466E}" type="parTrans" cxnId="{14708E69-0EA1-4FD5-A35E-149F2E5D4E27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6E4F807-613C-49C3-8097-A0FF18E44A5A}" type="sibTrans" cxnId="{14708E69-0EA1-4FD5-A35E-149F2E5D4E27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5083" custScaleY="5067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60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B88F51DF-F208-4DC2-BDDD-25CD6F2AB53F}" type="pres">
      <dgm:prSet presAssocID="{8F818103-F6B9-4F32-AED1-F84CDE674D78}" presName="linNode" presStyleCnt="0"/>
      <dgm:spPr/>
    </dgm:pt>
    <dgm:pt modelId="{548A8730-E829-4A58-9A5C-38B78720A4DC}" type="pres">
      <dgm:prSet presAssocID="{8F818103-F6B9-4F32-AED1-F84CDE674D78}" presName="parentText" presStyleLbl="node1" presStyleIdx="1" presStyleCnt="2" custScaleX="52578" custScaleY="714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50E92E-7A12-46AE-89D9-203B7BAE3A71}" type="pres">
      <dgm:prSet presAssocID="{8F818103-F6B9-4F32-AED1-F84CDE674D78}" presName="descendantText" presStyleLbl="alignAccFollowNode1" presStyleIdx="1" presStyleCnt="2" custScaleX="126113" custScaleY="1378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0D3F52-701D-456A-AED7-B9BE9EC24BF6}" srcId="{8F818103-F6B9-4F32-AED1-F84CDE674D78}" destId="{439D792B-BEB1-4D32-842C-A8FAA0EA437A}" srcOrd="1" destOrd="0" parTransId="{FD56D9FE-C248-4A5F-AA8C-C8655253AE3C}" sibTransId="{ABA0FBAE-5AA7-4BB5-B58B-461E37B9A3FF}"/>
    <dgm:cxn modelId="{7DD4125C-9463-4F97-9692-7E6AA05FEF07}" type="presOf" srcId="{C48D8040-1DE7-484C-B137-5FFBF0C0A221}" destId="{949D380B-AFDC-47C7-820D-74B7A03E17A2}" srcOrd="0" destOrd="0" presId="urn:microsoft.com/office/officeart/2005/8/layout/vList5"/>
    <dgm:cxn modelId="{B7C7F54F-0122-4644-9C42-E352AE68F27F}" type="presOf" srcId="{439D792B-BEB1-4D32-842C-A8FAA0EA437A}" destId="{9950E92E-7A12-46AE-89D9-203B7BAE3A71}" srcOrd="0" destOrd="1" presId="urn:microsoft.com/office/officeart/2005/8/layout/vList5"/>
    <dgm:cxn modelId="{771E1C01-1C6F-4127-A480-DA497C0CEF61}" type="presOf" srcId="{5BF4BFBF-1CFC-4995-A1A9-04D5DAF4F8B5}" destId="{BF8DFCC9-7DB3-4544-A708-764E72DE0F2F}" srcOrd="0" destOrd="0" presId="urn:microsoft.com/office/officeart/2005/8/layout/vList5"/>
    <dgm:cxn modelId="{EF907E40-1CB6-42AF-A1C1-D3E172906FBD}" type="presOf" srcId="{5E59277B-9CCB-49B5-8202-8285BA9CEA9B}" destId="{9950E92E-7A12-46AE-89D9-203B7BAE3A71}" srcOrd="0" destOrd="2" presId="urn:microsoft.com/office/officeart/2005/8/layout/vList5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0A7246FA-B28A-4FD2-AF5F-3E42CF22DFCD}" type="presOf" srcId="{C5F0974D-D55B-49A4-B387-B84434912509}" destId="{9950E92E-7A12-46AE-89D9-203B7BAE3A71}" srcOrd="0" destOrd="0" presId="urn:microsoft.com/office/officeart/2005/8/layout/vList5"/>
    <dgm:cxn modelId="{14708E69-0EA1-4FD5-A35E-149F2E5D4E27}" srcId="{8F818103-F6B9-4F32-AED1-F84CDE674D78}" destId="{5E59277B-9CCB-49B5-8202-8285BA9CEA9B}" srcOrd="2" destOrd="0" parTransId="{CE5B01D7-5F68-4492-8AFE-FE47FB40466E}" sibTransId="{56E4F807-613C-49C3-8097-A0FF18E44A5A}"/>
    <dgm:cxn modelId="{843E09D4-B088-4950-85F1-204AF06828B6}" type="presOf" srcId="{9C449FE9-84B7-4C56-BE61-30794A7547ED}" destId="{4203F307-3AF0-431F-AD37-CCFBA1844CC0}" srcOrd="0" destOrd="0" presId="urn:microsoft.com/office/officeart/2005/8/layout/vList5"/>
    <dgm:cxn modelId="{D52C3A2C-1F34-4046-842F-BCA1B9B3D7D4}" srcId="{8F818103-F6B9-4F32-AED1-F84CDE674D78}" destId="{C5F0974D-D55B-49A4-B387-B84434912509}" srcOrd="0" destOrd="0" parTransId="{CBDD8F7F-4C20-4FF1-BF2F-82E750961A95}" sibTransId="{D92E7B70-EA24-4C24-A485-C923C73A8831}"/>
    <dgm:cxn modelId="{9B5FE330-CBA3-4640-908E-F0D4B6C337D0}" srcId="{C48D8040-1DE7-484C-B137-5FFBF0C0A221}" destId="{8F818103-F6B9-4F32-AED1-F84CDE674D78}" srcOrd="1" destOrd="0" parTransId="{2F4F724E-0ACA-450B-A0BC-4E09D8D61BA1}" sibTransId="{288059A6-2BBC-4B6D-8795-3E94504D6087}"/>
    <dgm:cxn modelId="{BB68757C-FA39-48C4-BEA0-696E16F6C2C5}" type="presOf" srcId="{8F818103-F6B9-4F32-AED1-F84CDE674D78}" destId="{548A8730-E829-4A58-9A5C-38B78720A4DC}" srcOrd="0" destOrd="0" presId="urn:microsoft.com/office/officeart/2005/8/layout/vList5"/>
    <dgm:cxn modelId="{121F1A4B-4371-4B3F-8D5C-B6644FA073BC}" srcId="{9C449FE9-84B7-4C56-BE61-30794A7547ED}" destId="{5BF4BFBF-1CFC-4995-A1A9-04D5DAF4F8B5}" srcOrd="0" destOrd="0" parTransId="{A2554D80-868A-4334-B64B-D889ABF494F0}" sibTransId="{575B6866-BAC6-4F24-A755-79E9D12FA578}"/>
    <dgm:cxn modelId="{8810D3B4-5F2E-4177-A03E-3CFDD84C21D0}" type="presParOf" srcId="{949D380B-AFDC-47C7-820D-74B7A03E17A2}" destId="{736E97C0-0FCB-4736-8692-7ADA051F29D0}" srcOrd="0" destOrd="0" presId="urn:microsoft.com/office/officeart/2005/8/layout/vList5"/>
    <dgm:cxn modelId="{C22C6178-545E-4BA7-A17C-67CE4F429388}" type="presParOf" srcId="{736E97C0-0FCB-4736-8692-7ADA051F29D0}" destId="{4203F307-3AF0-431F-AD37-CCFBA1844CC0}" srcOrd="0" destOrd="0" presId="urn:microsoft.com/office/officeart/2005/8/layout/vList5"/>
    <dgm:cxn modelId="{6330A181-CD35-400B-A704-A55E30A0DED1}" type="presParOf" srcId="{736E97C0-0FCB-4736-8692-7ADA051F29D0}" destId="{BF8DFCC9-7DB3-4544-A708-764E72DE0F2F}" srcOrd="1" destOrd="0" presId="urn:microsoft.com/office/officeart/2005/8/layout/vList5"/>
    <dgm:cxn modelId="{250B0ABA-1C0B-4CBD-9FDD-BADBF2323314}" type="presParOf" srcId="{949D380B-AFDC-47C7-820D-74B7A03E17A2}" destId="{0E0F8743-342D-4B4D-9501-C9D56C0F5342}" srcOrd="1" destOrd="0" presId="urn:microsoft.com/office/officeart/2005/8/layout/vList5"/>
    <dgm:cxn modelId="{0B9EEC91-DECE-47B7-A3D4-6778AFF0D1F9}" type="presParOf" srcId="{949D380B-AFDC-47C7-820D-74B7A03E17A2}" destId="{B88F51DF-F208-4DC2-BDDD-25CD6F2AB53F}" srcOrd="2" destOrd="0" presId="urn:microsoft.com/office/officeart/2005/8/layout/vList5"/>
    <dgm:cxn modelId="{C0425869-45FE-40A4-8CB6-A18791C92C8F}" type="presParOf" srcId="{B88F51DF-F208-4DC2-BDDD-25CD6F2AB53F}" destId="{548A8730-E829-4A58-9A5C-38B78720A4DC}" srcOrd="0" destOrd="0" presId="urn:microsoft.com/office/officeart/2005/8/layout/vList5"/>
    <dgm:cxn modelId="{B4FC0A24-7219-4E49-AD37-ECA1192D22F2}" type="presParOf" srcId="{B88F51DF-F208-4DC2-BDDD-25CD6F2AB53F}" destId="{9950E92E-7A12-46AE-89D9-203B7BAE3A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B-1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建立課堂規範，並適切回應學生的行為表現</a:t>
          </a:r>
          <a:r>
            <a:rPr lang="zh-TW" altLang="en-US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班級規範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─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建立、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回應）</a:t>
          </a:r>
          <a:endParaRPr lang="zh-TW" altLang="en-US" sz="24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1800"/>
            </a:spcBef>
            <a:spcAft>
              <a:spcPts val="18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B-1-1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建立有助於學生學習的課堂規範。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i="1" dirty="0">
            <a:solidFill>
              <a:srgbClr val="0000FF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F1F64AE-51DB-4D30-9092-9CA877F6870D}">
      <dgm:prSet custT="1"/>
      <dgm:spPr/>
      <dgm:t>
        <a:bodyPr/>
        <a:lstStyle/>
        <a:p>
          <a:pPr>
            <a:spcBef>
              <a:spcPts val="1800"/>
            </a:spcBef>
            <a:spcAft>
              <a:spcPts val="18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B-1-2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適切引導或回應學生的行為表現。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回應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en-US" altLang="zh-TW" sz="2400" dirty="0" smtClean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EB6931D-95A7-40FD-B93E-CC117B1538EC}" type="parTrans" cxnId="{A3C93336-B37B-4F4A-8971-72F4D22BF9F7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DD2EB8B-2DB9-4615-ACF1-78E26E8D2D3B}" type="sibTrans" cxnId="{A3C93336-B37B-4F4A-8971-72F4D22BF9F7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7303" custScaleY="2716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410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4110" custScaleY="3329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471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C93336-B37B-4F4A-8971-72F4D22BF9F7}" srcId="{75CE74FA-EBB2-4E3C-A8C2-7D3C16365774}" destId="{8F1F64AE-51DB-4D30-9092-9CA877F6870D}" srcOrd="1" destOrd="0" parTransId="{0EB6931D-95A7-40FD-B93E-CC117B1538EC}" sibTransId="{6DD2EB8B-2DB9-4615-ACF1-78E26E8D2D3B}"/>
    <dgm:cxn modelId="{0ED21895-40DF-491A-87AE-D7ACAF2C9EDE}" type="presOf" srcId="{C48D8040-1DE7-484C-B137-5FFBF0C0A221}" destId="{949D380B-AFDC-47C7-820D-74B7A03E17A2}" srcOrd="0" destOrd="0" presId="urn:microsoft.com/office/officeart/2005/8/layout/vList5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9FCDD009-3537-43D4-8077-3509CD9DA847}" type="presOf" srcId="{C6A8C950-E217-47A7-A87B-D0911B7AC0FF}" destId="{1CBA10AC-5E4B-42C5-910A-2F0E1E665497}" srcOrd="0" destOrd="0" presId="urn:microsoft.com/office/officeart/2005/8/layout/vList5"/>
    <dgm:cxn modelId="{DB8BFDE6-D60A-41D3-B9EC-AC772DB35676}" type="presOf" srcId="{9C449FE9-84B7-4C56-BE61-30794A7547ED}" destId="{4203F307-3AF0-431F-AD37-CCFBA1844CC0}" srcOrd="0" destOrd="0" presId="urn:microsoft.com/office/officeart/2005/8/layout/vList5"/>
    <dgm:cxn modelId="{557CCE08-B6D1-4769-B018-3867DD581F71}" type="presOf" srcId="{75CE74FA-EBB2-4E3C-A8C2-7D3C16365774}" destId="{54FEE396-2A58-434B-B7E9-5877101F5072}" srcOrd="0" destOrd="0" presId="urn:microsoft.com/office/officeart/2005/8/layout/vList5"/>
    <dgm:cxn modelId="{1C67E705-2D45-465F-87AD-8E852A60F3A5}" type="presOf" srcId="{8F1F64AE-51DB-4D30-9092-9CA877F6870D}" destId="{1CBA10AC-5E4B-42C5-910A-2F0E1E665497}" srcOrd="0" destOrd="1" presId="urn:microsoft.com/office/officeart/2005/8/layout/vList5"/>
    <dgm:cxn modelId="{FA3F92D9-730F-4E1E-B3F7-32C39470A9A3}" type="presOf" srcId="{C5F0974D-D55B-49A4-B387-B84434912509}" destId="{BF8DFCC9-7DB3-4544-A708-764E72DE0F2F}" srcOrd="0" destOrd="0" presId="urn:microsoft.com/office/officeart/2005/8/layout/vList5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30E8E54D-8C1B-4898-9EB1-2FEB457689F0}" type="presParOf" srcId="{949D380B-AFDC-47C7-820D-74B7A03E17A2}" destId="{736E97C0-0FCB-4736-8692-7ADA051F29D0}" srcOrd="0" destOrd="0" presId="urn:microsoft.com/office/officeart/2005/8/layout/vList5"/>
    <dgm:cxn modelId="{6E2E7C1A-E409-409D-BB95-27C614F2D1B2}" type="presParOf" srcId="{736E97C0-0FCB-4736-8692-7ADA051F29D0}" destId="{4203F307-3AF0-431F-AD37-CCFBA1844CC0}" srcOrd="0" destOrd="0" presId="urn:microsoft.com/office/officeart/2005/8/layout/vList5"/>
    <dgm:cxn modelId="{8FF03454-CCAC-4812-9ADA-AD3F0D8E6E0C}" type="presParOf" srcId="{736E97C0-0FCB-4736-8692-7ADA051F29D0}" destId="{BF8DFCC9-7DB3-4544-A708-764E72DE0F2F}" srcOrd="1" destOrd="0" presId="urn:microsoft.com/office/officeart/2005/8/layout/vList5"/>
    <dgm:cxn modelId="{A5FA841B-1A35-4506-85A0-38CE9D5E911D}" type="presParOf" srcId="{949D380B-AFDC-47C7-820D-74B7A03E17A2}" destId="{0E0F8743-342D-4B4D-9501-C9D56C0F5342}" srcOrd="1" destOrd="0" presId="urn:microsoft.com/office/officeart/2005/8/layout/vList5"/>
    <dgm:cxn modelId="{CFA07951-7761-4787-A226-8FAD483FD589}" type="presParOf" srcId="{949D380B-AFDC-47C7-820D-74B7A03E17A2}" destId="{FBEC1E39-C75B-43D8-B8F0-11600EB4F20E}" srcOrd="2" destOrd="0" presId="urn:microsoft.com/office/officeart/2005/8/layout/vList5"/>
    <dgm:cxn modelId="{2F443CAB-CABE-4DF0-A2DA-F9D3EF03D822}" type="presParOf" srcId="{FBEC1E39-C75B-43D8-B8F0-11600EB4F20E}" destId="{54FEE396-2A58-434B-B7E9-5877101F5072}" srcOrd="0" destOrd="0" presId="urn:microsoft.com/office/officeart/2005/8/layout/vList5"/>
    <dgm:cxn modelId="{E555A9CA-3E8E-4712-A12F-A27FC2242746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B-2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安排學習情境，促進師生互動。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情境營造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─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安排、氣氛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4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B-2-1</a:t>
          </a:r>
          <a:r>
            <a: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安排適切的教學環境與設施，</a:t>
          </a:r>
          <a:r>
            <a: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促進</a:t>
          </a:r>
          <a:r>
            <a: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師生互動與</a:t>
          </a:r>
          <a:r>
            <a: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學生</a:t>
          </a:r>
          <a:r>
            <a: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學習。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安排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E0A1F1A-85CF-464C-8FBA-78476FD8C430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B-2-2</a:t>
          </a:r>
          <a:r>
            <a: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營造溫暖的學習氣氛，</a:t>
          </a:r>
          <a:r>
            <a: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促進</a:t>
          </a:r>
          <a:r>
            <a: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師生之間的合作</a:t>
          </a:r>
          <a:r>
            <a: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關係</a:t>
          </a:r>
          <a:r>
            <a: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氣氛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4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C9EB6F7-D8C6-4907-B91D-A4155320459B}" type="parTrans" cxnId="{E3B703C0-90DD-4051-88AD-60599C18F765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5F01B5F-0A53-4FE0-9130-AE363AC2CCCB}" type="sibTrans" cxnId="{E3B703C0-90DD-4051-88AD-60599C18F765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7303" custScaleY="2610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292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3598" custScaleY="3198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647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5EF979-FACA-435C-8D15-667DDCBDE6CE}" type="presOf" srcId="{9C449FE9-84B7-4C56-BE61-30794A7547ED}" destId="{4203F307-3AF0-431F-AD37-CCFBA1844CC0}" srcOrd="0" destOrd="0" presId="urn:microsoft.com/office/officeart/2005/8/layout/vList5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76C5E99A-1097-47CF-9F25-95782F52F88E}" type="presOf" srcId="{75CE74FA-EBB2-4E3C-A8C2-7D3C16365774}" destId="{54FEE396-2A58-434B-B7E9-5877101F5072}" srcOrd="0" destOrd="0" presId="urn:microsoft.com/office/officeart/2005/8/layout/vList5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86BDE599-BEFC-44E4-953A-9F588EA7A3C4}" type="presOf" srcId="{C6A8C950-E217-47A7-A87B-D0911B7AC0FF}" destId="{1CBA10AC-5E4B-42C5-910A-2F0E1E665497}" srcOrd="0" destOrd="0" presId="urn:microsoft.com/office/officeart/2005/8/layout/vList5"/>
    <dgm:cxn modelId="{165BE2B5-416B-4B65-9209-E9C1F40E4BA4}" type="presOf" srcId="{6E0A1F1A-85CF-464C-8FBA-78476FD8C430}" destId="{1CBA10AC-5E4B-42C5-910A-2F0E1E665497}" srcOrd="0" destOrd="1" presId="urn:microsoft.com/office/officeart/2005/8/layout/vList5"/>
    <dgm:cxn modelId="{E3B703C0-90DD-4051-88AD-60599C18F765}" srcId="{75CE74FA-EBB2-4E3C-A8C2-7D3C16365774}" destId="{6E0A1F1A-85CF-464C-8FBA-78476FD8C430}" srcOrd="1" destOrd="0" parTransId="{1C9EB6F7-D8C6-4907-B91D-A4155320459B}" sibTransId="{B5F01B5F-0A53-4FE0-9130-AE363AC2CCCB}"/>
    <dgm:cxn modelId="{E0A07ECE-B2C3-4AF2-B2C4-45B50343210B}" type="presOf" srcId="{C48D8040-1DE7-484C-B137-5FFBF0C0A221}" destId="{949D380B-AFDC-47C7-820D-74B7A03E17A2}" srcOrd="0" destOrd="0" presId="urn:microsoft.com/office/officeart/2005/8/layout/vList5"/>
    <dgm:cxn modelId="{547FE8D8-0F07-43CC-A90E-9DD4567183E1}" type="presOf" srcId="{C5F0974D-D55B-49A4-B387-B84434912509}" destId="{BF8DFCC9-7DB3-4544-A708-764E72DE0F2F}" srcOrd="0" destOrd="0" presId="urn:microsoft.com/office/officeart/2005/8/layout/vList5"/>
    <dgm:cxn modelId="{918FB333-A30D-4BFC-A36E-CED34AB7CA6C}" type="presParOf" srcId="{949D380B-AFDC-47C7-820D-74B7A03E17A2}" destId="{736E97C0-0FCB-4736-8692-7ADA051F29D0}" srcOrd="0" destOrd="0" presId="urn:microsoft.com/office/officeart/2005/8/layout/vList5"/>
    <dgm:cxn modelId="{33C76FAF-6718-452B-A185-28C876794B90}" type="presParOf" srcId="{736E97C0-0FCB-4736-8692-7ADA051F29D0}" destId="{4203F307-3AF0-431F-AD37-CCFBA1844CC0}" srcOrd="0" destOrd="0" presId="urn:microsoft.com/office/officeart/2005/8/layout/vList5"/>
    <dgm:cxn modelId="{D8B4579F-71DD-4F13-B8AF-D9976A24CDB4}" type="presParOf" srcId="{736E97C0-0FCB-4736-8692-7ADA051F29D0}" destId="{BF8DFCC9-7DB3-4544-A708-764E72DE0F2F}" srcOrd="1" destOrd="0" presId="urn:microsoft.com/office/officeart/2005/8/layout/vList5"/>
    <dgm:cxn modelId="{4F493384-8AC5-4B4B-B46A-AF025795F39E}" type="presParOf" srcId="{949D380B-AFDC-47C7-820D-74B7A03E17A2}" destId="{0E0F8743-342D-4B4D-9501-C9D56C0F5342}" srcOrd="1" destOrd="0" presId="urn:microsoft.com/office/officeart/2005/8/layout/vList5"/>
    <dgm:cxn modelId="{46EB0FCA-8717-4323-9C6F-22B8A4A63391}" type="presParOf" srcId="{949D380B-AFDC-47C7-820D-74B7A03E17A2}" destId="{FBEC1E39-C75B-43D8-B8F0-11600EB4F20E}" srcOrd="2" destOrd="0" presId="urn:microsoft.com/office/officeart/2005/8/layout/vList5"/>
    <dgm:cxn modelId="{94E2CC3B-D000-411C-A122-C1E742FFC0B6}" type="presParOf" srcId="{FBEC1E39-C75B-43D8-B8F0-11600EB4F20E}" destId="{54FEE396-2A58-434B-B7E9-5877101F5072}" srcOrd="0" destOrd="0" presId="urn:microsoft.com/office/officeart/2005/8/layout/vList5"/>
    <dgm:cxn modelId="{7B9D1326-9652-4F10-8DC6-A09ABB1EF4C6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B-3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了解學生</a:t>
          </a:r>
          <a:r>
            <a:rPr lang="zh-TW" altLang="en-US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個別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差異，協助學生適性發展。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了解學生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差異─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分析、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用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4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B-3-1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建立並分析學生輔導的相關資料，了解學生差異。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分析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E19A433-2494-454B-AA5F-730539FCB5F3}">
      <dgm:prSet custT="1"/>
      <dgm:spPr/>
      <dgm:t>
        <a:bodyPr/>
        <a:lstStyle/>
        <a:p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B-3-2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運用學生輔導的相關資料，有效引導學生適性發展。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en-US" altLang="zh-TW" sz="2400" dirty="0" smtClean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D869068-7745-4C4D-8F4B-08B0A2FE8134}" type="parTrans" cxnId="{369362C0-08D0-430F-9FC5-D1758A774C2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02F2A81-3E61-4ADD-9BE0-477A58CC37DD}" type="sibTrans" cxnId="{369362C0-08D0-430F-9FC5-D1758A774C2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7303" custScaleY="2716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321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4110" custScaleY="3329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641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65CC67-A5D0-4378-BDD1-56913E881A4C}" type="presOf" srcId="{C6A8C950-E217-47A7-A87B-D0911B7AC0FF}" destId="{1CBA10AC-5E4B-42C5-910A-2F0E1E665497}" srcOrd="0" destOrd="0" presId="urn:microsoft.com/office/officeart/2005/8/layout/vList5"/>
    <dgm:cxn modelId="{369362C0-08D0-430F-9FC5-D1758A774C2C}" srcId="{75CE74FA-EBB2-4E3C-A8C2-7D3C16365774}" destId="{1E19A433-2494-454B-AA5F-730539FCB5F3}" srcOrd="1" destOrd="0" parTransId="{DD869068-7745-4C4D-8F4B-08B0A2FE8134}" sibTransId="{C02F2A81-3E61-4ADD-9BE0-477A58CC37DD}"/>
    <dgm:cxn modelId="{6EADA32E-1363-45E8-8C71-6C4284C1A90B}" type="presOf" srcId="{75CE74FA-EBB2-4E3C-A8C2-7D3C16365774}" destId="{54FEE396-2A58-434B-B7E9-5877101F5072}" srcOrd="0" destOrd="0" presId="urn:microsoft.com/office/officeart/2005/8/layout/vList5"/>
    <dgm:cxn modelId="{9CD1AE51-E8A2-4320-A466-7D960A7AAB06}" type="presOf" srcId="{9C449FE9-84B7-4C56-BE61-30794A7547ED}" destId="{4203F307-3AF0-431F-AD37-CCFBA1844CC0}" srcOrd="0" destOrd="0" presId="urn:microsoft.com/office/officeart/2005/8/layout/vList5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253B8F4E-69A1-4877-A2E6-DEB051BD5B05}" type="presOf" srcId="{1E19A433-2494-454B-AA5F-730539FCB5F3}" destId="{1CBA10AC-5E4B-42C5-910A-2F0E1E665497}" srcOrd="0" destOrd="1" presId="urn:microsoft.com/office/officeart/2005/8/layout/vList5"/>
    <dgm:cxn modelId="{F41C84B9-318E-440E-A588-ED1EE5EA2679}" type="presOf" srcId="{C48D8040-1DE7-484C-B137-5FFBF0C0A221}" destId="{949D380B-AFDC-47C7-820D-74B7A03E17A2}" srcOrd="0" destOrd="0" presId="urn:microsoft.com/office/officeart/2005/8/layout/vList5"/>
    <dgm:cxn modelId="{40EA8F4D-1D4E-451E-AB07-008AD95875FD}" type="presOf" srcId="{C5F0974D-D55B-49A4-B387-B84434912509}" destId="{BF8DFCC9-7DB3-4544-A708-764E72DE0F2F}" srcOrd="0" destOrd="0" presId="urn:microsoft.com/office/officeart/2005/8/layout/vList5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EE0C8E7B-61E2-45E7-A4F5-D9EF63B825D1}" type="presParOf" srcId="{949D380B-AFDC-47C7-820D-74B7A03E17A2}" destId="{736E97C0-0FCB-4736-8692-7ADA051F29D0}" srcOrd="0" destOrd="0" presId="urn:microsoft.com/office/officeart/2005/8/layout/vList5"/>
    <dgm:cxn modelId="{7DA0727D-CE9A-435C-9177-F38351CCDC62}" type="presParOf" srcId="{736E97C0-0FCB-4736-8692-7ADA051F29D0}" destId="{4203F307-3AF0-431F-AD37-CCFBA1844CC0}" srcOrd="0" destOrd="0" presId="urn:microsoft.com/office/officeart/2005/8/layout/vList5"/>
    <dgm:cxn modelId="{0540E123-5B3E-4F11-8159-827E8C010AF0}" type="presParOf" srcId="{736E97C0-0FCB-4736-8692-7ADA051F29D0}" destId="{BF8DFCC9-7DB3-4544-A708-764E72DE0F2F}" srcOrd="1" destOrd="0" presId="urn:microsoft.com/office/officeart/2005/8/layout/vList5"/>
    <dgm:cxn modelId="{42C1ECD9-D9D3-48B8-9516-90FF77F62730}" type="presParOf" srcId="{949D380B-AFDC-47C7-820D-74B7A03E17A2}" destId="{0E0F8743-342D-4B4D-9501-C9D56C0F5342}" srcOrd="1" destOrd="0" presId="urn:microsoft.com/office/officeart/2005/8/layout/vList5"/>
    <dgm:cxn modelId="{01A8115C-2C71-4989-85CA-D6F926D65D19}" type="presParOf" srcId="{949D380B-AFDC-47C7-820D-74B7A03E17A2}" destId="{FBEC1E39-C75B-43D8-B8F0-11600EB4F20E}" srcOrd="2" destOrd="0" presId="urn:microsoft.com/office/officeart/2005/8/layout/vList5"/>
    <dgm:cxn modelId="{365CF217-B993-4465-90D6-2ADB0FFFCB40}" type="presParOf" srcId="{FBEC1E39-C75B-43D8-B8F0-11600EB4F20E}" destId="{54FEE396-2A58-434B-B7E9-5877101F5072}" srcOrd="0" destOrd="0" presId="urn:microsoft.com/office/officeart/2005/8/layout/vList5"/>
    <dgm:cxn modelId="{00E339A3-252B-4143-92C8-331EF1B2DB28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B-4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促進親師溝通與合作。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（親師溝通─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教師、學生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8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B-4-1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運用多元溝通方式，向家長說明教學、評量與班級經營理念及做法。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教師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D3FC8D5-45D7-4ED6-9392-8BDC1C932571}">
      <dgm:prSet custT="1"/>
      <dgm:spPr/>
      <dgm:t>
        <a:bodyPr/>
        <a:lstStyle/>
        <a:p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B-4-2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通知家長有關學生在校學習、生活及其他表現情形，促進家長共同關心和協助學生學習與發展。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學生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B92CDD9-6A26-4889-87E4-D53C3F277AC6}" type="parTrans" cxnId="{5C29A2E4-9656-49E3-8F99-68CA7869792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DBEA7CB-3ECC-4F0E-8403-E1963EDE38C8}" type="sibTrans" cxnId="{5C29A2E4-9656-49E3-8F99-68CA7869792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7303" custScaleY="26101" custLinFactNeighborX="-6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302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4110" custScaleY="3198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706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1FE2E6-A0E0-4736-96C1-23A817A6FD37}" type="presOf" srcId="{C6A8C950-E217-47A7-A87B-D0911B7AC0FF}" destId="{1CBA10AC-5E4B-42C5-910A-2F0E1E665497}" srcOrd="0" destOrd="0" presId="urn:microsoft.com/office/officeart/2005/8/layout/vList5"/>
    <dgm:cxn modelId="{5C29A2E4-9656-49E3-8F99-68CA78697923}" srcId="{75CE74FA-EBB2-4E3C-A8C2-7D3C16365774}" destId="{6D3FC8D5-45D7-4ED6-9392-8BDC1C932571}" srcOrd="1" destOrd="0" parTransId="{4B92CDD9-6A26-4889-87E4-D53C3F277AC6}" sibTransId="{9DBEA7CB-3ECC-4F0E-8403-E1963EDE38C8}"/>
    <dgm:cxn modelId="{0D780C1E-EAEC-4FC6-8004-577196C9FC55}" type="presOf" srcId="{C48D8040-1DE7-484C-B137-5FFBF0C0A221}" destId="{949D380B-AFDC-47C7-820D-74B7A03E17A2}" srcOrd="0" destOrd="0" presId="urn:microsoft.com/office/officeart/2005/8/layout/vList5"/>
    <dgm:cxn modelId="{60E0E9AA-32B9-4F80-9404-1CE5CA85CFED}" type="presOf" srcId="{9C449FE9-84B7-4C56-BE61-30794A7547ED}" destId="{4203F307-3AF0-431F-AD37-CCFBA1844CC0}" srcOrd="0" destOrd="0" presId="urn:microsoft.com/office/officeart/2005/8/layout/vList5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33CEB1F8-5642-4AFA-99A5-401AC4996BD9}" type="presOf" srcId="{C5F0974D-D55B-49A4-B387-B84434912509}" destId="{BF8DFCC9-7DB3-4544-A708-764E72DE0F2F}" srcOrd="0" destOrd="0" presId="urn:microsoft.com/office/officeart/2005/8/layout/vList5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CC54CF50-9AD8-4F17-AF0F-D1E6B99222FF}" type="presOf" srcId="{75CE74FA-EBB2-4E3C-A8C2-7D3C16365774}" destId="{54FEE396-2A58-434B-B7E9-5877101F5072}" srcOrd="0" destOrd="0" presId="urn:microsoft.com/office/officeart/2005/8/layout/vList5"/>
    <dgm:cxn modelId="{BA43A70E-CBBD-475E-B5E1-4105324B927E}" type="presOf" srcId="{6D3FC8D5-45D7-4ED6-9392-8BDC1C932571}" destId="{1CBA10AC-5E4B-42C5-910A-2F0E1E665497}" srcOrd="0" destOrd="1" presId="urn:microsoft.com/office/officeart/2005/8/layout/vList5"/>
    <dgm:cxn modelId="{117ACD79-D6F1-4899-AFAC-77E214881BF5}" type="presParOf" srcId="{949D380B-AFDC-47C7-820D-74B7A03E17A2}" destId="{736E97C0-0FCB-4736-8692-7ADA051F29D0}" srcOrd="0" destOrd="0" presId="urn:microsoft.com/office/officeart/2005/8/layout/vList5"/>
    <dgm:cxn modelId="{10D4C64A-33A9-4CD3-ADB3-C96C6C905B98}" type="presParOf" srcId="{736E97C0-0FCB-4736-8692-7ADA051F29D0}" destId="{4203F307-3AF0-431F-AD37-CCFBA1844CC0}" srcOrd="0" destOrd="0" presId="urn:microsoft.com/office/officeart/2005/8/layout/vList5"/>
    <dgm:cxn modelId="{4B94618B-E949-45B2-9C98-EFF2FC6A5896}" type="presParOf" srcId="{736E97C0-0FCB-4736-8692-7ADA051F29D0}" destId="{BF8DFCC9-7DB3-4544-A708-764E72DE0F2F}" srcOrd="1" destOrd="0" presId="urn:microsoft.com/office/officeart/2005/8/layout/vList5"/>
    <dgm:cxn modelId="{E7B5E712-CF21-41E6-ACE7-8E909207530E}" type="presParOf" srcId="{949D380B-AFDC-47C7-820D-74B7A03E17A2}" destId="{0E0F8743-342D-4B4D-9501-C9D56C0F5342}" srcOrd="1" destOrd="0" presId="urn:microsoft.com/office/officeart/2005/8/layout/vList5"/>
    <dgm:cxn modelId="{9372C133-6728-40F7-9F8C-8BB757609738}" type="presParOf" srcId="{949D380B-AFDC-47C7-820D-74B7A03E17A2}" destId="{FBEC1E39-C75B-43D8-B8F0-11600EB4F20E}" srcOrd="2" destOrd="0" presId="urn:microsoft.com/office/officeart/2005/8/layout/vList5"/>
    <dgm:cxn modelId="{4BF39618-83D7-41AB-A285-4F06C467D62C}" type="presParOf" srcId="{FBEC1E39-C75B-43D8-B8F0-11600EB4F20E}" destId="{54FEE396-2A58-434B-B7E9-5877101F5072}" srcOrd="0" destOrd="0" presId="urn:microsoft.com/office/officeart/2005/8/layout/vList5"/>
    <dgm:cxn modelId="{4AEA2823-DBE3-406D-A1ED-AE20FFAC798D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2FF3A-EAC9-4020-A178-48469AA77A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32F8E23-F8B9-4091-BFFC-B33F07B29A24}">
      <dgm:prSet phldrT="[文字]" custT="1"/>
      <dgm:spPr>
        <a:solidFill>
          <a:srgbClr val="E2E2F6"/>
        </a:solidFill>
      </dgm:spPr>
      <dgm:t>
        <a:bodyPr vert="vert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1.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具備教育專業知識並掌握重要教育議題</a:t>
          </a:r>
          <a:endParaRPr lang="zh-TW" altLang="en-US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579D155-3FBB-4928-ACE0-73C06CBDE422}" type="parTrans" cxnId="{7C8BEFC2-78D0-48F3-A5D0-5392B6F34CB5}">
      <dgm:prSet/>
      <dgm:spPr/>
      <dgm:t>
        <a:bodyPr/>
        <a:lstStyle/>
        <a:p>
          <a:endParaRPr lang="zh-TW" altLang="en-US">
            <a:solidFill>
              <a:schemeClr val="accent4">
                <a:lumMod val="75000"/>
              </a:schemeClr>
            </a:solidFill>
          </a:endParaRPr>
        </a:p>
      </dgm:t>
    </dgm:pt>
    <dgm:pt modelId="{95B6DAAF-D055-4986-98E3-F537A80D64D6}" type="sibTrans" cxnId="{7C8BEFC2-78D0-48F3-A5D0-5392B6F34CB5}">
      <dgm:prSet/>
      <dgm:spPr/>
      <dgm:t>
        <a:bodyPr/>
        <a:lstStyle/>
        <a:p>
          <a:endParaRPr lang="zh-TW" altLang="en-US">
            <a:solidFill>
              <a:schemeClr val="accent4">
                <a:lumMod val="75000"/>
              </a:schemeClr>
            </a:solidFill>
          </a:endParaRPr>
        </a:p>
      </dgm:t>
    </dgm:pt>
    <dgm:pt modelId="{E8DE1913-F68A-44AA-AE54-7B200CF8E540}">
      <dgm:prSet phldrT="[文字]" custT="1"/>
      <dgm:spPr>
        <a:solidFill>
          <a:srgbClr val="E2E2F6"/>
        </a:solidFill>
      </dgm:spPr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2.</a:t>
          </a:r>
          <a:r>
            <a:rPr lang="zh-TW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具備領域</a:t>
          </a: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/</a:t>
          </a:r>
          <a:r>
            <a:rPr lang="zh-TW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學科知識及相關教學知能</a:t>
          </a:r>
          <a:endParaRPr lang="en-US" altLang="zh-TW" sz="2200" dirty="0" smtClean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3.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具備課程與教學設計能力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4.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善用教學策略進行有效教學</a:t>
          </a:r>
          <a:endParaRPr lang="en-US" altLang="zh-TW" sz="2200" dirty="0" smtClean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5.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運用適切方法進行學習評量</a:t>
          </a:r>
          <a:r>
            <a:rPr lang="zh-TW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zh-TW" altLang="en-US" sz="2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DDB70D5-1464-4A72-B197-789F70A1C57D}" type="parTrans" cxnId="{3ACD12D0-00B5-41B2-BD98-17D218C3AFF3}">
      <dgm:prSet/>
      <dgm:spPr>
        <a:ln>
          <a:solidFill>
            <a:srgbClr val="E2E2F6"/>
          </a:solidFill>
        </a:ln>
      </dgm:spPr>
      <dgm:t>
        <a:bodyPr/>
        <a:lstStyle/>
        <a:p>
          <a:endParaRPr lang="zh-TW" altLang="en-US">
            <a:solidFill>
              <a:schemeClr val="accent4">
                <a:lumMod val="75000"/>
              </a:schemeClr>
            </a:solidFill>
          </a:endParaRPr>
        </a:p>
      </dgm:t>
    </dgm:pt>
    <dgm:pt modelId="{B643198C-CFB2-440D-B25C-14198F508A03}" type="sibTrans" cxnId="{3ACD12D0-00B5-41B2-BD98-17D218C3AFF3}">
      <dgm:prSet/>
      <dgm:spPr/>
      <dgm:t>
        <a:bodyPr/>
        <a:lstStyle/>
        <a:p>
          <a:endParaRPr lang="zh-TW" altLang="en-US">
            <a:solidFill>
              <a:schemeClr val="accent4">
                <a:lumMod val="75000"/>
              </a:schemeClr>
            </a:solidFill>
          </a:endParaRPr>
        </a:p>
      </dgm:t>
    </dgm:pt>
    <dgm:pt modelId="{10278B85-DFB8-450B-A058-57A595A4EF09}">
      <dgm:prSet phldrT="[文字]" custT="1"/>
      <dgm:spPr>
        <a:solidFill>
          <a:srgbClr val="E2E2F6"/>
        </a:solidFill>
      </dgm:spPr>
      <dgm:t>
        <a:bodyPr/>
        <a:lstStyle/>
        <a:p>
          <a:pPr algn="l">
            <a:spcBef>
              <a:spcPts val="1200"/>
            </a:spcBef>
            <a:spcAft>
              <a:spcPts val="12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6.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發揮班級經營效能營造支持性學習環境</a:t>
          </a:r>
          <a:endParaRPr lang="en-US" altLang="zh-TW" sz="2200" dirty="0" smtClean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algn="l">
            <a:spcBef>
              <a:spcPts val="1200"/>
            </a:spcBef>
            <a:spcAft>
              <a:spcPts val="12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7.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掌握學生差異進行相關輔導</a:t>
          </a:r>
          <a:endParaRPr lang="zh-TW" altLang="en-US" sz="2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ADA6B00-DABD-4888-9721-708256EA360C}" type="parTrans" cxnId="{ADE1BD88-4E03-4721-A03B-8CEC3ACA7BAB}">
      <dgm:prSet/>
      <dgm:spPr>
        <a:ln>
          <a:solidFill>
            <a:srgbClr val="E2E2F6"/>
          </a:solidFill>
        </a:ln>
      </dgm:spPr>
      <dgm:t>
        <a:bodyPr/>
        <a:lstStyle/>
        <a:p>
          <a:endParaRPr lang="zh-TW" altLang="en-US">
            <a:solidFill>
              <a:schemeClr val="accent4">
                <a:lumMod val="75000"/>
              </a:schemeClr>
            </a:solidFill>
          </a:endParaRPr>
        </a:p>
      </dgm:t>
    </dgm:pt>
    <dgm:pt modelId="{5DE3B2BC-35F5-4075-9165-BF501E0DBDA6}" type="sibTrans" cxnId="{ADE1BD88-4E03-4721-A03B-8CEC3ACA7BAB}">
      <dgm:prSet/>
      <dgm:spPr/>
      <dgm:t>
        <a:bodyPr/>
        <a:lstStyle/>
        <a:p>
          <a:endParaRPr lang="zh-TW" altLang="en-US">
            <a:solidFill>
              <a:schemeClr val="accent4">
                <a:lumMod val="75000"/>
              </a:schemeClr>
            </a:solidFill>
          </a:endParaRPr>
        </a:p>
      </dgm:t>
    </dgm:pt>
    <dgm:pt modelId="{77FD7E15-9FE2-4733-B008-996AABC116C3}">
      <dgm:prSet phldrT="[文字]" custT="1"/>
      <dgm:spPr>
        <a:solidFill>
          <a:srgbClr val="E2E2F6"/>
        </a:solidFill>
      </dgm:spPr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8.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善盡教育專業責任</a:t>
          </a:r>
          <a:endParaRPr lang="en-US" altLang="zh-TW" sz="2200" dirty="0" smtClean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9.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致力教師專業成長</a:t>
          </a:r>
          <a:endParaRPr lang="en-US" altLang="zh-TW" sz="2200" dirty="0" smtClean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10.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展現協作與領導能力</a:t>
          </a:r>
          <a:endParaRPr lang="zh-TW" altLang="en-US" sz="2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E861006-117C-4DBB-B8C2-7E013E0278C1}" type="parTrans" cxnId="{31939FBF-4D60-425C-9AE1-0C24A571A710}">
      <dgm:prSet/>
      <dgm:spPr>
        <a:ln>
          <a:solidFill>
            <a:srgbClr val="E2E2F6"/>
          </a:solidFill>
        </a:ln>
      </dgm:spPr>
      <dgm:t>
        <a:bodyPr/>
        <a:lstStyle/>
        <a:p>
          <a:endParaRPr lang="zh-TW" altLang="en-US">
            <a:solidFill>
              <a:schemeClr val="accent4">
                <a:lumMod val="75000"/>
              </a:schemeClr>
            </a:solidFill>
          </a:endParaRPr>
        </a:p>
      </dgm:t>
    </dgm:pt>
    <dgm:pt modelId="{97ECC57A-EBA4-4BB9-8725-A9FE278F2942}" type="sibTrans" cxnId="{31939FBF-4D60-425C-9AE1-0C24A571A710}">
      <dgm:prSet/>
      <dgm:spPr/>
      <dgm:t>
        <a:bodyPr/>
        <a:lstStyle/>
        <a:p>
          <a:endParaRPr lang="zh-TW" altLang="en-US">
            <a:solidFill>
              <a:schemeClr val="accent4">
                <a:lumMod val="75000"/>
              </a:schemeClr>
            </a:solidFill>
          </a:endParaRPr>
        </a:p>
      </dgm:t>
    </dgm:pt>
    <dgm:pt modelId="{35B3C4BF-0E83-4DB7-A3ED-2859FE358203}" type="pres">
      <dgm:prSet presAssocID="{DA52FF3A-EAC9-4020-A178-48469AA77A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D1D708-8CAA-4555-82F4-7F4CC939EAEC}" type="pres">
      <dgm:prSet presAssocID="{032F8E23-F8B9-4091-BFFC-B33F07B29A24}" presName="root1" presStyleCnt="0"/>
      <dgm:spPr/>
    </dgm:pt>
    <dgm:pt modelId="{E0619DD0-9E2A-4116-8963-BAE96E037953}" type="pres">
      <dgm:prSet presAssocID="{032F8E23-F8B9-4091-BFFC-B33F07B29A24}" presName="LevelOneTextNode" presStyleLbl="node0" presStyleIdx="0" presStyleCnt="1" custScaleX="46199" custScaleY="9729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C58E83-5F43-4C78-84EF-AAD5524D4802}" type="pres">
      <dgm:prSet presAssocID="{032F8E23-F8B9-4091-BFFC-B33F07B29A24}" presName="level2hierChild" presStyleCnt="0"/>
      <dgm:spPr/>
    </dgm:pt>
    <dgm:pt modelId="{B4A70C7B-701A-4710-AA91-34BBFE7B3B15}" type="pres">
      <dgm:prSet presAssocID="{8DDB70D5-1464-4A72-B197-789F70A1C57D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F6167CB9-15B2-4AAE-8FFD-1D38050A8DA5}" type="pres">
      <dgm:prSet presAssocID="{8DDB70D5-1464-4A72-B197-789F70A1C57D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1DA0D2F2-32F8-48E2-AA43-0921E0BA9668}" type="pres">
      <dgm:prSet presAssocID="{E8DE1913-F68A-44AA-AE54-7B200CF8E540}" presName="root2" presStyleCnt="0"/>
      <dgm:spPr/>
    </dgm:pt>
    <dgm:pt modelId="{04123AB5-E11A-4D7E-A22E-CAB3E3029C00}" type="pres">
      <dgm:prSet presAssocID="{E8DE1913-F68A-44AA-AE54-7B200CF8E540}" presName="LevelTwoTextNode" presStyleLbl="node2" presStyleIdx="0" presStyleCnt="3" custScaleX="154547" custScaleY="162860" custLinFactNeighborY="-350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BEDBAF-DA10-48DE-A362-807B47FA83DF}" type="pres">
      <dgm:prSet presAssocID="{E8DE1913-F68A-44AA-AE54-7B200CF8E540}" presName="level3hierChild" presStyleCnt="0"/>
      <dgm:spPr/>
    </dgm:pt>
    <dgm:pt modelId="{0973EDDF-EC46-4C7F-A5B2-C21C044DFDFF}" type="pres">
      <dgm:prSet presAssocID="{FADA6B00-DABD-4888-9721-708256EA360C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E903AFBF-181E-45A1-AEAB-C02E12DFF83E}" type="pres">
      <dgm:prSet presAssocID="{FADA6B00-DABD-4888-9721-708256EA360C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F1C03325-21C4-4271-B697-E99118137277}" type="pres">
      <dgm:prSet presAssocID="{10278B85-DFB8-450B-A058-57A595A4EF09}" presName="root2" presStyleCnt="0"/>
      <dgm:spPr/>
    </dgm:pt>
    <dgm:pt modelId="{AEDCC425-D220-433F-AD60-3EE9CC934D59}" type="pres">
      <dgm:prSet presAssocID="{10278B85-DFB8-450B-A058-57A595A4EF09}" presName="LevelTwoTextNode" presStyleLbl="node2" presStyleIdx="1" presStyleCnt="3" custScaleX="153488" custLinFactNeighborY="-244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64F015-36EA-41E0-94D5-3D639C9A6CC7}" type="pres">
      <dgm:prSet presAssocID="{10278B85-DFB8-450B-A058-57A595A4EF09}" presName="level3hierChild" presStyleCnt="0"/>
      <dgm:spPr/>
    </dgm:pt>
    <dgm:pt modelId="{7ED50BBB-7B5F-41FB-A62D-9FAA9E8F4283}" type="pres">
      <dgm:prSet presAssocID="{DE861006-117C-4DBB-B8C2-7E013E0278C1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60CD67FA-273D-43CB-9AB9-29A6A09DB14C}" type="pres">
      <dgm:prSet presAssocID="{DE861006-117C-4DBB-B8C2-7E013E0278C1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CB9ECF16-AD2A-4CE8-9A35-BA63FD28B48C}" type="pres">
      <dgm:prSet presAssocID="{77FD7E15-9FE2-4733-B008-996AABC116C3}" presName="root2" presStyleCnt="0"/>
      <dgm:spPr/>
    </dgm:pt>
    <dgm:pt modelId="{84281AAD-05C1-430A-8B45-77488D042C2D}" type="pres">
      <dgm:prSet presAssocID="{77FD7E15-9FE2-4733-B008-996AABC116C3}" presName="LevelTwoTextNode" presStyleLbl="node2" presStyleIdx="2" presStyleCnt="3" custScaleX="154547" custScaleY="113789" custLinFactNeighborY="207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6F1DD3-FD43-4DAF-BAF4-DD49E1DB4C07}" type="pres">
      <dgm:prSet presAssocID="{77FD7E15-9FE2-4733-B008-996AABC116C3}" presName="level3hierChild" presStyleCnt="0"/>
      <dgm:spPr/>
    </dgm:pt>
  </dgm:ptLst>
  <dgm:cxnLst>
    <dgm:cxn modelId="{218775B2-3E72-476E-8178-2187A4402281}" type="presOf" srcId="{FADA6B00-DABD-4888-9721-708256EA360C}" destId="{0973EDDF-EC46-4C7F-A5B2-C21C044DFDFF}" srcOrd="0" destOrd="0" presId="urn:microsoft.com/office/officeart/2008/layout/HorizontalMultiLevelHierarchy"/>
    <dgm:cxn modelId="{31939FBF-4D60-425C-9AE1-0C24A571A710}" srcId="{032F8E23-F8B9-4091-BFFC-B33F07B29A24}" destId="{77FD7E15-9FE2-4733-B008-996AABC116C3}" srcOrd="2" destOrd="0" parTransId="{DE861006-117C-4DBB-B8C2-7E013E0278C1}" sibTransId="{97ECC57A-EBA4-4BB9-8725-A9FE278F2942}"/>
    <dgm:cxn modelId="{3ACD12D0-00B5-41B2-BD98-17D218C3AFF3}" srcId="{032F8E23-F8B9-4091-BFFC-B33F07B29A24}" destId="{E8DE1913-F68A-44AA-AE54-7B200CF8E540}" srcOrd="0" destOrd="0" parTransId="{8DDB70D5-1464-4A72-B197-789F70A1C57D}" sibTransId="{B643198C-CFB2-440D-B25C-14198F508A03}"/>
    <dgm:cxn modelId="{E63FD7D8-6378-4B19-9611-56722493E591}" type="presOf" srcId="{032F8E23-F8B9-4091-BFFC-B33F07B29A24}" destId="{E0619DD0-9E2A-4116-8963-BAE96E037953}" srcOrd="0" destOrd="0" presId="urn:microsoft.com/office/officeart/2008/layout/HorizontalMultiLevelHierarchy"/>
    <dgm:cxn modelId="{63991C18-0999-43C7-B280-F673E964AEAC}" type="presOf" srcId="{DE861006-117C-4DBB-B8C2-7E013E0278C1}" destId="{60CD67FA-273D-43CB-9AB9-29A6A09DB14C}" srcOrd="1" destOrd="0" presId="urn:microsoft.com/office/officeart/2008/layout/HorizontalMultiLevelHierarchy"/>
    <dgm:cxn modelId="{38E6BEFD-9B6D-4A33-B031-77972B083975}" type="presOf" srcId="{FADA6B00-DABD-4888-9721-708256EA360C}" destId="{E903AFBF-181E-45A1-AEAB-C02E12DFF83E}" srcOrd="1" destOrd="0" presId="urn:microsoft.com/office/officeart/2008/layout/HorizontalMultiLevelHierarchy"/>
    <dgm:cxn modelId="{D6E58578-9784-425A-8620-7741C81C8C5A}" type="presOf" srcId="{DE861006-117C-4DBB-B8C2-7E013E0278C1}" destId="{7ED50BBB-7B5F-41FB-A62D-9FAA9E8F4283}" srcOrd="0" destOrd="0" presId="urn:microsoft.com/office/officeart/2008/layout/HorizontalMultiLevelHierarchy"/>
    <dgm:cxn modelId="{7C8BEFC2-78D0-48F3-A5D0-5392B6F34CB5}" srcId="{DA52FF3A-EAC9-4020-A178-48469AA77A2B}" destId="{032F8E23-F8B9-4091-BFFC-B33F07B29A24}" srcOrd="0" destOrd="0" parTransId="{5579D155-3FBB-4928-ACE0-73C06CBDE422}" sibTransId="{95B6DAAF-D055-4986-98E3-F537A80D64D6}"/>
    <dgm:cxn modelId="{4B42787B-3C67-455E-8178-AE58781D54BA}" type="presOf" srcId="{8DDB70D5-1464-4A72-B197-789F70A1C57D}" destId="{B4A70C7B-701A-4710-AA91-34BBFE7B3B15}" srcOrd="0" destOrd="0" presId="urn:microsoft.com/office/officeart/2008/layout/HorizontalMultiLevelHierarchy"/>
    <dgm:cxn modelId="{C475BD42-33B9-4A8C-BF61-D8AE44148EED}" type="presOf" srcId="{10278B85-DFB8-450B-A058-57A595A4EF09}" destId="{AEDCC425-D220-433F-AD60-3EE9CC934D59}" srcOrd="0" destOrd="0" presId="urn:microsoft.com/office/officeart/2008/layout/HorizontalMultiLevelHierarchy"/>
    <dgm:cxn modelId="{A9E6AFA4-F917-4E6B-BC1C-0111156F63BC}" type="presOf" srcId="{E8DE1913-F68A-44AA-AE54-7B200CF8E540}" destId="{04123AB5-E11A-4D7E-A22E-CAB3E3029C00}" srcOrd="0" destOrd="0" presId="urn:microsoft.com/office/officeart/2008/layout/HorizontalMultiLevelHierarchy"/>
    <dgm:cxn modelId="{ADE1BD88-4E03-4721-A03B-8CEC3ACA7BAB}" srcId="{032F8E23-F8B9-4091-BFFC-B33F07B29A24}" destId="{10278B85-DFB8-450B-A058-57A595A4EF09}" srcOrd="1" destOrd="0" parTransId="{FADA6B00-DABD-4888-9721-708256EA360C}" sibTransId="{5DE3B2BC-35F5-4075-9165-BF501E0DBDA6}"/>
    <dgm:cxn modelId="{D6EEEDCC-756F-4F90-820A-CE9CE8EB46F3}" type="presOf" srcId="{77FD7E15-9FE2-4733-B008-996AABC116C3}" destId="{84281AAD-05C1-430A-8B45-77488D042C2D}" srcOrd="0" destOrd="0" presId="urn:microsoft.com/office/officeart/2008/layout/HorizontalMultiLevelHierarchy"/>
    <dgm:cxn modelId="{37B13CA6-283B-4380-A329-F39EB4CA3FC1}" type="presOf" srcId="{DA52FF3A-EAC9-4020-A178-48469AA77A2B}" destId="{35B3C4BF-0E83-4DB7-A3ED-2859FE358203}" srcOrd="0" destOrd="0" presId="urn:microsoft.com/office/officeart/2008/layout/HorizontalMultiLevelHierarchy"/>
    <dgm:cxn modelId="{7C62FFB2-2081-479F-9628-97E5C18E974C}" type="presOf" srcId="{8DDB70D5-1464-4A72-B197-789F70A1C57D}" destId="{F6167CB9-15B2-4AAE-8FFD-1D38050A8DA5}" srcOrd="1" destOrd="0" presId="urn:microsoft.com/office/officeart/2008/layout/HorizontalMultiLevelHierarchy"/>
    <dgm:cxn modelId="{E1EA55FA-6DCC-49D7-B0BB-3A74992E65FD}" type="presParOf" srcId="{35B3C4BF-0E83-4DB7-A3ED-2859FE358203}" destId="{ADD1D708-8CAA-4555-82F4-7F4CC939EAEC}" srcOrd="0" destOrd="0" presId="urn:microsoft.com/office/officeart/2008/layout/HorizontalMultiLevelHierarchy"/>
    <dgm:cxn modelId="{C76F0E78-ACEE-4411-930C-9153D5870A19}" type="presParOf" srcId="{ADD1D708-8CAA-4555-82F4-7F4CC939EAEC}" destId="{E0619DD0-9E2A-4116-8963-BAE96E037953}" srcOrd="0" destOrd="0" presId="urn:microsoft.com/office/officeart/2008/layout/HorizontalMultiLevelHierarchy"/>
    <dgm:cxn modelId="{4FFAA38C-0E94-44AC-9226-4CD5EBDF6E17}" type="presParOf" srcId="{ADD1D708-8CAA-4555-82F4-7F4CC939EAEC}" destId="{14C58E83-5F43-4C78-84EF-AAD5524D4802}" srcOrd="1" destOrd="0" presId="urn:microsoft.com/office/officeart/2008/layout/HorizontalMultiLevelHierarchy"/>
    <dgm:cxn modelId="{7CC2051A-7BDB-4AE3-A7D1-977F6907C384}" type="presParOf" srcId="{14C58E83-5F43-4C78-84EF-AAD5524D4802}" destId="{B4A70C7B-701A-4710-AA91-34BBFE7B3B15}" srcOrd="0" destOrd="0" presId="urn:microsoft.com/office/officeart/2008/layout/HorizontalMultiLevelHierarchy"/>
    <dgm:cxn modelId="{5068A252-318C-446A-B01E-0D77A3043430}" type="presParOf" srcId="{B4A70C7B-701A-4710-AA91-34BBFE7B3B15}" destId="{F6167CB9-15B2-4AAE-8FFD-1D38050A8DA5}" srcOrd="0" destOrd="0" presId="urn:microsoft.com/office/officeart/2008/layout/HorizontalMultiLevelHierarchy"/>
    <dgm:cxn modelId="{3C430A2D-BF7D-4BE1-9D96-20CE1F419999}" type="presParOf" srcId="{14C58E83-5F43-4C78-84EF-AAD5524D4802}" destId="{1DA0D2F2-32F8-48E2-AA43-0921E0BA9668}" srcOrd="1" destOrd="0" presId="urn:microsoft.com/office/officeart/2008/layout/HorizontalMultiLevelHierarchy"/>
    <dgm:cxn modelId="{99530DF6-EAB7-4305-87C6-71090C34FF18}" type="presParOf" srcId="{1DA0D2F2-32F8-48E2-AA43-0921E0BA9668}" destId="{04123AB5-E11A-4D7E-A22E-CAB3E3029C00}" srcOrd="0" destOrd="0" presId="urn:microsoft.com/office/officeart/2008/layout/HorizontalMultiLevelHierarchy"/>
    <dgm:cxn modelId="{78E04A36-7BD8-4A41-88B2-8D25372563AA}" type="presParOf" srcId="{1DA0D2F2-32F8-48E2-AA43-0921E0BA9668}" destId="{7CBEDBAF-DA10-48DE-A362-807B47FA83DF}" srcOrd="1" destOrd="0" presId="urn:microsoft.com/office/officeart/2008/layout/HorizontalMultiLevelHierarchy"/>
    <dgm:cxn modelId="{A7C7FF57-7B01-4305-A7FF-8AACEAF51083}" type="presParOf" srcId="{14C58E83-5F43-4C78-84EF-AAD5524D4802}" destId="{0973EDDF-EC46-4C7F-A5B2-C21C044DFDFF}" srcOrd="2" destOrd="0" presId="urn:microsoft.com/office/officeart/2008/layout/HorizontalMultiLevelHierarchy"/>
    <dgm:cxn modelId="{8813D44A-1BA2-49BD-8CBD-6A15C32F3210}" type="presParOf" srcId="{0973EDDF-EC46-4C7F-A5B2-C21C044DFDFF}" destId="{E903AFBF-181E-45A1-AEAB-C02E12DFF83E}" srcOrd="0" destOrd="0" presId="urn:microsoft.com/office/officeart/2008/layout/HorizontalMultiLevelHierarchy"/>
    <dgm:cxn modelId="{D976399E-5FDD-4C39-A13D-A3AC7494049E}" type="presParOf" srcId="{14C58E83-5F43-4C78-84EF-AAD5524D4802}" destId="{F1C03325-21C4-4271-B697-E99118137277}" srcOrd="3" destOrd="0" presId="urn:microsoft.com/office/officeart/2008/layout/HorizontalMultiLevelHierarchy"/>
    <dgm:cxn modelId="{143C7943-48C1-460A-9508-1EEF0FE70653}" type="presParOf" srcId="{F1C03325-21C4-4271-B697-E99118137277}" destId="{AEDCC425-D220-433F-AD60-3EE9CC934D59}" srcOrd="0" destOrd="0" presId="urn:microsoft.com/office/officeart/2008/layout/HorizontalMultiLevelHierarchy"/>
    <dgm:cxn modelId="{D1B71153-1B41-4C84-A2CD-3AA9DE88937F}" type="presParOf" srcId="{F1C03325-21C4-4271-B697-E99118137277}" destId="{6B64F015-36EA-41E0-94D5-3D639C9A6CC7}" srcOrd="1" destOrd="0" presId="urn:microsoft.com/office/officeart/2008/layout/HorizontalMultiLevelHierarchy"/>
    <dgm:cxn modelId="{FBF58954-FC0F-43FD-923D-97A73E3964A7}" type="presParOf" srcId="{14C58E83-5F43-4C78-84EF-AAD5524D4802}" destId="{7ED50BBB-7B5F-41FB-A62D-9FAA9E8F4283}" srcOrd="4" destOrd="0" presId="urn:microsoft.com/office/officeart/2008/layout/HorizontalMultiLevelHierarchy"/>
    <dgm:cxn modelId="{99E59DF4-F9DC-479C-898B-B0E0BFCB22D2}" type="presParOf" srcId="{7ED50BBB-7B5F-41FB-A62D-9FAA9E8F4283}" destId="{60CD67FA-273D-43CB-9AB9-29A6A09DB14C}" srcOrd="0" destOrd="0" presId="urn:microsoft.com/office/officeart/2008/layout/HorizontalMultiLevelHierarchy"/>
    <dgm:cxn modelId="{B3F494D3-11DA-4B60-85B9-97F9CDC874D6}" type="presParOf" srcId="{14C58E83-5F43-4C78-84EF-AAD5524D4802}" destId="{CB9ECF16-AD2A-4CE8-9A35-BA63FD28B48C}" srcOrd="5" destOrd="0" presId="urn:microsoft.com/office/officeart/2008/layout/HorizontalMultiLevelHierarchy"/>
    <dgm:cxn modelId="{1619DCED-519B-4C34-B98A-2C729A843AB6}" type="presParOf" srcId="{CB9ECF16-AD2A-4CE8-9A35-BA63FD28B48C}" destId="{84281AAD-05C1-430A-8B45-77488D042C2D}" srcOrd="0" destOrd="0" presId="urn:microsoft.com/office/officeart/2008/layout/HorizontalMultiLevelHierarchy"/>
    <dgm:cxn modelId="{93EB1560-D7E1-411B-B486-3E58A4B824A7}" type="presParOf" srcId="{CB9ECF16-AD2A-4CE8-9A35-BA63FD28B48C}" destId="{E36F1DD3-FD43-4DAF-BAF4-DD49E1DB4C07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7B27C6-CB1C-4C60-87AD-FAC4299EE9D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75FAA14-41BF-489D-A621-ECA2E6366148}">
      <dgm:prSet phldrT="[文字]" custT="1"/>
      <dgm:spPr>
        <a:solidFill>
          <a:srgbClr val="FF6699"/>
        </a:solidFill>
      </dgm:spPr>
      <dgm:t>
        <a:bodyPr/>
        <a:lstStyle/>
        <a:p>
          <a:r>
            <a:rPr lang="en-US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C</a:t>
          </a:r>
          <a:r>
            <a:rPr 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專業精進與責任</a:t>
          </a:r>
          <a:r>
            <a:rPr lang="en-US" altLang="zh-TW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/>
          </a:r>
          <a:br>
            <a:rPr lang="en-US" altLang="zh-TW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</a:br>
          <a:r>
            <a:rPr lang="zh-TW" altLang="en-US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2</a:t>
          </a:r>
          <a:r>
            <a:rPr 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個指標、</a:t>
          </a:r>
          <a:r>
            <a: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7</a:t>
          </a:r>
          <a:r>
            <a:rPr 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個檢核重點</a:t>
          </a:r>
          <a:r>
            <a:rPr lang="zh-TW" altLang="en-US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5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FEA5AFC-4A63-4C76-902F-23D24DB46442}" type="parTrans" cxnId="{2C6D18F2-9737-41EF-83BA-159F563084A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C5CA086-46C4-4F24-945A-2BE23A201ACF}" type="sibTrans" cxnId="{2C6D18F2-9737-41EF-83BA-159F563084A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FACDADC-48E6-4C02-B909-1DBFEAD96C1C}">
      <dgm:prSet phldrT="[文字]" custT="1"/>
      <dgm:spPr>
        <a:solidFill>
          <a:srgbClr val="FFCCCC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個人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專業精進規劃、參與、分享發表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E307A68-5F18-4D55-9C84-3C6230267008}" type="parTrans" cxnId="{1CAA4A75-416E-4B5A-9379-C55F0A09BFA3}">
      <dgm:prSet/>
      <dgm:spPr>
        <a:ln>
          <a:solidFill>
            <a:srgbClr val="CC0066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57DBE2D-2763-4041-A071-3EC9A16D7AA2}" type="sibTrans" cxnId="{1CAA4A75-416E-4B5A-9379-C55F0A09BFA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84F315F-5668-48C6-B5F0-6005AE336413}">
      <dgm:prSet phldrT="[文字]" custT="1"/>
      <dgm:spPr>
        <a:solidFill>
          <a:srgbClr val="FFCCCC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團體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學校事務、學習社群、發揮影響力、社區資源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8EE17D6-2B3C-4C05-9AB7-062580F0A45A}" type="parTrans" cxnId="{85910D3F-EC35-4F7E-AFC6-643D9EAC5849}">
      <dgm:prSet/>
      <dgm:spPr>
        <a:ln>
          <a:solidFill>
            <a:srgbClr val="CC0066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3BCA5AE-B32D-40A6-97EB-5DC32EB63F80}" type="sibTrans" cxnId="{85910D3F-EC35-4F7E-AFC6-643D9EAC584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9F46236-8381-4CF4-A1D4-4B7EFB4A1DFD}" type="pres">
      <dgm:prSet presAssocID="{0F7B27C6-CB1C-4C60-87AD-FAC4299EE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69B896A-F0AC-436C-BCC5-B63A6E343662}" type="pres">
      <dgm:prSet presAssocID="{175FAA14-41BF-489D-A621-ECA2E6366148}" presName="hierRoot1" presStyleCnt="0">
        <dgm:presLayoutVars>
          <dgm:hierBranch val="init"/>
        </dgm:presLayoutVars>
      </dgm:prSet>
      <dgm:spPr/>
    </dgm:pt>
    <dgm:pt modelId="{84787A23-6B6B-41D0-A632-27C3505293C6}" type="pres">
      <dgm:prSet presAssocID="{175FAA14-41BF-489D-A621-ECA2E6366148}" presName="rootComposite1" presStyleCnt="0"/>
      <dgm:spPr/>
    </dgm:pt>
    <dgm:pt modelId="{B5A6A797-9834-4C3D-97B2-C1C8B3E4534D}" type="pres">
      <dgm:prSet presAssocID="{175FAA14-41BF-489D-A621-ECA2E6366148}" presName="rootText1" presStyleLbl="node0" presStyleIdx="0" presStyleCnt="1" custScaleX="91129" custScaleY="110958" custLinFactNeighborX="-22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55AAA-4868-48F4-B4D6-D0CE048DB045}" type="pres">
      <dgm:prSet presAssocID="{175FAA14-41BF-489D-A621-ECA2E636614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FC01FEB9-4009-429A-BBFD-F6E569BA79CF}" type="pres">
      <dgm:prSet presAssocID="{175FAA14-41BF-489D-A621-ECA2E6366148}" presName="hierChild2" presStyleCnt="0"/>
      <dgm:spPr/>
    </dgm:pt>
    <dgm:pt modelId="{1E9F9DDE-6F7F-4D50-80D2-CC8B83512C0A}" type="pres">
      <dgm:prSet presAssocID="{CE307A68-5F18-4D55-9C84-3C6230267008}" presName="Name64" presStyleLbl="parChTrans1D2" presStyleIdx="0" presStyleCnt="2"/>
      <dgm:spPr/>
      <dgm:t>
        <a:bodyPr/>
        <a:lstStyle/>
        <a:p>
          <a:endParaRPr lang="zh-TW" altLang="en-US"/>
        </a:p>
      </dgm:t>
    </dgm:pt>
    <dgm:pt modelId="{62086B22-174D-4430-99BF-82A73D7393F1}" type="pres">
      <dgm:prSet presAssocID="{3FACDADC-48E6-4C02-B909-1DBFEAD96C1C}" presName="hierRoot2" presStyleCnt="0">
        <dgm:presLayoutVars>
          <dgm:hierBranch val="init"/>
        </dgm:presLayoutVars>
      </dgm:prSet>
      <dgm:spPr/>
    </dgm:pt>
    <dgm:pt modelId="{1213B076-1D2A-47C6-92BA-BDFD4841781E}" type="pres">
      <dgm:prSet presAssocID="{3FACDADC-48E6-4C02-B909-1DBFEAD96C1C}" presName="rootComposite" presStyleCnt="0"/>
      <dgm:spPr/>
    </dgm:pt>
    <dgm:pt modelId="{E1A2002F-0EB5-466A-9D90-12A169D46F63}" type="pres">
      <dgm:prSet presAssocID="{3FACDADC-48E6-4C02-B909-1DBFEAD96C1C}" presName="rootText" presStyleLbl="node2" presStyleIdx="0" presStyleCnt="2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8C45AF9-9A44-4536-A9C8-9E31FE77A864}" type="pres">
      <dgm:prSet presAssocID="{3FACDADC-48E6-4C02-B909-1DBFEAD96C1C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D870B7AB-ABCF-47D5-BCC9-8FE0B48A1525}" type="pres">
      <dgm:prSet presAssocID="{3FACDADC-48E6-4C02-B909-1DBFEAD96C1C}" presName="hierChild4" presStyleCnt="0"/>
      <dgm:spPr/>
    </dgm:pt>
    <dgm:pt modelId="{04FF8EDB-D99E-4CE7-B8C8-F5EE5B49DE10}" type="pres">
      <dgm:prSet presAssocID="{3FACDADC-48E6-4C02-B909-1DBFEAD96C1C}" presName="hierChild5" presStyleCnt="0"/>
      <dgm:spPr/>
    </dgm:pt>
    <dgm:pt modelId="{541558C0-F878-4EB3-92BD-D26AD47F538C}" type="pres">
      <dgm:prSet presAssocID="{F8EE17D6-2B3C-4C05-9AB7-062580F0A45A}" presName="Name64" presStyleLbl="parChTrans1D2" presStyleIdx="1" presStyleCnt="2"/>
      <dgm:spPr/>
      <dgm:t>
        <a:bodyPr/>
        <a:lstStyle/>
        <a:p>
          <a:endParaRPr lang="zh-TW" altLang="en-US"/>
        </a:p>
      </dgm:t>
    </dgm:pt>
    <dgm:pt modelId="{F1AA1E0E-FA1E-420A-B522-F9D1355907D6}" type="pres">
      <dgm:prSet presAssocID="{184F315F-5668-48C6-B5F0-6005AE336413}" presName="hierRoot2" presStyleCnt="0">
        <dgm:presLayoutVars>
          <dgm:hierBranch val="init"/>
        </dgm:presLayoutVars>
      </dgm:prSet>
      <dgm:spPr/>
    </dgm:pt>
    <dgm:pt modelId="{419A827F-5905-4BAD-9CFD-DBFF5D8DB4EF}" type="pres">
      <dgm:prSet presAssocID="{184F315F-5668-48C6-B5F0-6005AE336413}" presName="rootComposite" presStyleCnt="0"/>
      <dgm:spPr/>
    </dgm:pt>
    <dgm:pt modelId="{3383600C-2EC2-4446-88D6-A1357C06CC1A}" type="pres">
      <dgm:prSet presAssocID="{184F315F-5668-48C6-B5F0-6005AE336413}" presName="rootText" presStyleLbl="node2" presStyleIdx="1" presStyleCnt="2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BA5292-558A-4A97-95B9-B832700B0E0A}" type="pres">
      <dgm:prSet presAssocID="{184F315F-5668-48C6-B5F0-6005AE336413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E35C55B7-8D3E-4854-80DB-A90ABA7B3665}" type="pres">
      <dgm:prSet presAssocID="{184F315F-5668-48C6-B5F0-6005AE336413}" presName="hierChild4" presStyleCnt="0"/>
      <dgm:spPr/>
    </dgm:pt>
    <dgm:pt modelId="{999CA35D-86E2-4D3D-9671-C7CEA635BC79}" type="pres">
      <dgm:prSet presAssocID="{184F315F-5668-48C6-B5F0-6005AE336413}" presName="hierChild5" presStyleCnt="0"/>
      <dgm:spPr/>
    </dgm:pt>
    <dgm:pt modelId="{11B43B3B-E749-4CBC-BEC7-F16BADEE4EBF}" type="pres">
      <dgm:prSet presAssocID="{175FAA14-41BF-489D-A621-ECA2E6366148}" presName="hierChild3" presStyleCnt="0"/>
      <dgm:spPr/>
    </dgm:pt>
  </dgm:ptLst>
  <dgm:cxnLst>
    <dgm:cxn modelId="{8CC166C6-7D25-4EF4-BC07-3DA79FB6C2D9}" type="presOf" srcId="{184F315F-5668-48C6-B5F0-6005AE336413}" destId="{0EBA5292-558A-4A97-95B9-B832700B0E0A}" srcOrd="1" destOrd="0" presId="urn:microsoft.com/office/officeart/2009/3/layout/HorizontalOrganizationChart"/>
    <dgm:cxn modelId="{6F2CEF32-D948-4C79-BA85-E3B84790053E}" type="presOf" srcId="{F8EE17D6-2B3C-4C05-9AB7-062580F0A45A}" destId="{541558C0-F878-4EB3-92BD-D26AD47F538C}" srcOrd="0" destOrd="0" presId="urn:microsoft.com/office/officeart/2009/3/layout/HorizontalOrganizationChart"/>
    <dgm:cxn modelId="{700438F8-6CA6-4FA2-86CE-14900CF08374}" type="presOf" srcId="{175FAA14-41BF-489D-A621-ECA2E6366148}" destId="{B5A6A797-9834-4C3D-97B2-C1C8B3E4534D}" srcOrd="0" destOrd="0" presId="urn:microsoft.com/office/officeart/2009/3/layout/HorizontalOrganizationChart"/>
    <dgm:cxn modelId="{0E0A2D60-443C-4125-9AAA-748DB77A8633}" type="presOf" srcId="{0F7B27C6-CB1C-4C60-87AD-FAC4299EE9DB}" destId="{A9F46236-8381-4CF4-A1D4-4B7EFB4A1DFD}" srcOrd="0" destOrd="0" presId="urn:microsoft.com/office/officeart/2009/3/layout/HorizontalOrganizationChart"/>
    <dgm:cxn modelId="{85910D3F-EC35-4F7E-AFC6-643D9EAC5849}" srcId="{175FAA14-41BF-489D-A621-ECA2E6366148}" destId="{184F315F-5668-48C6-B5F0-6005AE336413}" srcOrd="1" destOrd="0" parTransId="{F8EE17D6-2B3C-4C05-9AB7-062580F0A45A}" sibTransId="{C3BCA5AE-B32D-40A6-97EB-5DC32EB63F80}"/>
    <dgm:cxn modelId="{10BC9F9A-C33A-412A-933A-399A88E30331}" type="presOf" srcId="{3FACDADC-48E6-4C02-B909-1DBFEAD96C1C}" destId="{E1A2002F-0EB5-466A-9D90-12A169D46F63}" srcOrd="0" destOrd="0" presId="urn:microsoft.com/office/officeart/2009/3/layout/HorizontalOrganizationChart"/>
    <dgm:cxn modelId="{1CAA4A75-416E-4B5A-9379-C55F0A09BFA3}" srcId="{175FAA14-41BF-489D-A621-ECA2E6366148}" destId="{3FACDADC-48E6-4C02-B909-1DBFEAD96C1C}" srcOrd="0" destOrd="0" parTransId="{CE307A68-5F18-4D55-9C84-3C6230267008}" sibTransId="{557DBE2D-2763-4041-A071-3EC9A16D7AA2}"/>
    <dgm:cxn modelId="{8348C1C0-BC4C-4600-BF33-307623307949}" type="presOf" srcId="{CE307A68-5F18-4D55-9C84-3C6230267008}" destId="{1E9F9DDE-6F7F-4D50-80D2-CC8B83512C0A}" srcOrd="0" destOrd="0" presId="urn:microsoft.com/office/officeart/2009/3/layout/HorizontalOrganizationChart"/>
    <dgm:cxn modelId="{4759A20B-7430-4F69-BFFA-D58013AE1AAA}" type="presOf" srcId="{184F315F-5668-48C6-B5F0-6005AE336413}" destId="{3383600C-2EC2-4446-88D6-A1357C06CC1A}" srcOrd="0" destOrd="0" presId="urn:microsoft.com/office/officeart/2009/3/layout/HorizontalOrganizationChart"/>
    <dgm:cxn modelId="{729A3B0A-431E-4399-BF30-937251A4F3CA}" type="presOf" srcId="{3FACDADC-48E6-4C02-B909-1DBFEAD96C1C}" destId="{08C45AF9-9A44-4536-A9C8-9E31FE77A864}" srcOrd="1" destOrd="0" presId="urn:microsoft.com/office/officeart/2009/3/layout/HorizontalOrganizationChart"/>
    <dgm:cxn modelId="{2C6D18F2-9737-41EF-83BA-159F563084AA}" srcId="{0F7B27C6-CB1C-4C60-87AD-FAC4299EE9DB}" destId="{175FAA14-41BF-489D-A621-ECA2E6366148}" srcOrd="0" destOrd="0" parTransId="{9FEA5AFC-4A63-4C76-902F-23D24DB46442}" sibTransId="{BC5CA086-46C4-4F24-945A-2BE23A201ACF}"/>
    <dgm:cxn modelId="{081A5FD2-AE8A-481A-AD4F-E216F8DF790F}" type="presOf" srcId="{175FAA14-41BF-489D-A621-ECA2E6366148}" destId="{06255AAA-4868-48F4-B4D6-D0CE048DB045}" srcOrd="1" destOrd="0" presId="urn:microsoft.com/office/officeart/2009/3/layout/HorizontalOrganizationChart"/>
    <dgm:cxn modelId="{520DCE52-3C37-4207-9A4D-1F0F2623F940}" type="presParOf" srcId="{A9F46236-8381-4CF4-A1D4-4B7EFB4A1DFD}" destId="{C69B896A-F0AC-436C-BCC5-B63A6E343662}" srcOrd="0" destOrd="0" presId="urn:microsoft.com/office/officeart/2009/3/layout/HorizontalOrganizationChart"/>
    <dgm:cxn modelId="{E45DD642-83DA-4E0C-9ECC-41940E033021}" type="presParOf" srcId="{C69B896A-F0AC-436C-BCC5-B63A6E343662}" destId="{84787A23-6B6B-41D0-A632-27C3505293C6}" srcOrd="0" destOrd="0" presId="urn:microsoft.com/office/officeart/2009/3/layout/HorizontalOrganizationChart"/>
    <dgm:cxn modelId="{8CC0B4AB-AC09-4124-BD15-40A94FE2B5F3}" type="presParOf" srcId="{84787A23-6B6B-41D0-A632-27C3505293C6}" destId="{B5A6A797-9834-4C3D-97B2-C1C8B3E4534D}" srcOrd="0" destOrd="0" presId="urn:microsoft.com/office/officeart/2009/3/layout/HorizontalOrganizationChart"/>
    <dgm:cxn modelId="{2F08C3C6-F2A6-4FFB-BB78-C37C6AE49AE8}" type="presParOf" srcId="{84787A23-6B6B-41D0-A632-27C3505293C6}" destId="{06255AAA-4868-48F4-B4D6-D0CE048DB045}" srcOrd="1" destOrd="0" presId="urn:microsoft.com/office/officeart/2009/3/layout/HorizontalOrganizationChart"/>
    <dgm:cxn modelId="{83B9A5FD-1578-4107-9B37-B62120F17AE2}" type="presParOf" srcId="{C69B896A-F0AC-436C-BCC5-B63A6E343662}" destId="{FC01FEB9-4009-429A-BBFD-F6E569BA79CF}" srcOrd="1" destOrd="0" presId="urn:microsoft.com/office/officeart/2009/3/layout/HorizontalOrganizationChart"/>
    <dgm:cxn modelId="{86EC88B2-A825-4A2F-B002-EA5DF1F453E4}" type="presParOf" srcId="{FC01FEB9-4009-429A-BBFD-F6E569BA79CF}" destId="{1E9F9DDE-6F7F-4D50-80D2-CC8B83512C0A}" srcOrd="0" destOrd="0" presId="urn:microsoft.com/office/officeart/2009/3/layout/HorizontalOrganizationChart"/>
    <dgm:cxn modelId="{0CAB71A6-7A5F-4A46-9D2E-8EFD2D97BF4F}" type="presParOf" srcId="{FC01FEB9-4009-429A-BBFD-F6E569BA79CF}" destId="{62086B22-174D-4430-99BF-82A73D7393F1}" srcOrd="1" destOrd="0" presId="urn:microsoft.com/office/officeart/2009/3/layout/HorizontalOrganizationChart"/>
    <dgm:cxn modelId="{AC6BE6D3-3CA9-4932-BD86-4DEDBBEAF432}" type="presParOf" srcId="{62086B22-174D-4430-99BF-82A73D7393F1}" destId="{1213B076-1D2A-47C6-92BA-BDFD4841781E}" srcOrd="0" destOrd="0" presId="urn:microsoft.com/office/officeart/2009/3/layout/HorizontalOrganizationChart"/>
    <dgm:cxn modelId="{8B3BB278-D667-48C0-9F47-D210B9D69504}" type="presParOf" srcId="{1213B076-1D2A-47C6-92BA-BDFD4841781E}" destId="{E1A2002F-0EB5-466A-9D90-12A169D46F63}" srcOrd="0" destOrd="0" presId="urn:microsoft.com/office/officeart/2009/3/layout/HorizontalOrganizationChart"/>
    <dgm:cxn modelId="{2CD377DB-9B06-4F3C-BE10-7D10DC52422C}" type="presParOf" srcId="{1213B076-1D2A-47C6-92BA-BDFD4841781E}" destId="{08C45AF9-9A44-4536-A9C8-9E31FE77A864}" srcOrd="1" destOrd="0" presId="urn:microsoft.com/office/officeart/2009/3/layout/HorizontalOrganizationChart"/>
    <dgm:cxn modelId="{3ABA4961-5DD2-449E-9638-14B637FE85AA}" type="presParOf" srcId="{62086B22-174D-4430-99BF-82A73D7393F1}" destId="{D870B7AB-ABCF-47D5-BCC9-8FE0B48A1525}" srcOrd="1" destOrd="0" presId="urn:microsoft.com/office/officeart/2009/3/layout/HorizontalOrganizationChart"/>
    <dgm:cxn modelId="{B4B0D7BE-E378-40B6-BB9D-16C6F43B9626}" type="presParOf" srcId="{62086B22-174D-4430-99BF-82A73D7393F1}" destId="{04FF8EDB-D99E-4CE7-B8C8-F5EE5B49DE10}" srcOrd="2" destOrd="0" presId="urn:microsoft.com/office/officeart/2009/3/layout/HorizontalOrganizationChart"/>
    <dgm:cxn modelId="{50380A2D-3A79-4343-B50F-FEFA7C9A4A74}" type="presParOf" srcId="{FC01FEB9-4009-429A-BBFD-F6E569BA79CF}" destId="{541558C0-F878-4EB3-92BD-D26AD47F538C}" srcOrd="2" destOrd="0" presId="urn:microsoft.com/office/officeart/2009/3/layout/HorizontalOrganizationChart"/>
    <dgm:cxn modelId="{870B9AAF-FED0-4589-B2C3-D77F746B244E}" type="presParOf" srcId="{FC01FEB9-4009-429A-BBFD-F6E569BA79CF}" destId="{F1AA1E0E-FA1E-420A-B522-F9D1355907D6}" srcOrd="3" destOrd="0" presId="urn:microsoft.com/office/officeart/2009/3/layout/HorizontalOrganizationChart"/>
    <dgm:cxn modelId="{03300603-EF0E-4EEE-A4B8-CA1A30196EFD}" type="presParOf" srcId="{F1AA1E0E-FA1E-420A-B522-F9D1355907D6}" destId="{419A827F-5905-4BAD-9CFD-DBFF5D8DB4EF}" srcOrd="0" destOrd="0" presId="urn:microsoft.com/office/officeart/2009/3/layout/HorizontalOrganizationChart"/>
    <dgm:cxn modelId="{DB1ADEC8-1DD3-4B76-8941-378796EB5BD0}" type="presParOf" srcId="{419A827F-5905-4BAD-9CFD-DBFF5D8DB4EF}" destId="{3383600C-2EC2-4446-88D6-A1357C06CC1A}" srcOrd="0" destOrd="0" presId="urn:microsoft.com/office/officeart/2009/3/layout/HorizontalOrganizationChart"/>
    <dgm:cxn modelId="{DEE1752B-D6AF-4680-9209-40FFC6062C74}" type="presParOf" srcId="{419A827F-5905-4BAD-9CFD-DBFF5D8DB4EF}" destId="{0EBA5292-558A-4A97-95B9-B832700B0E0A}" srcOrd="1" destOrd="0" presId="urn:microsoft.com/office/officeart/2009/3/layout/HorizontalOrganizationChart"/>
    <dgm:cxn modelId="{1D70C24C-FA3D-4AFA-908A-6B3A501F76DD}" type="presParOf" srcId="{F1AA1E0E-FA1E-420A-B522-F9D1355907D6}" destId="{E35C55B7-8D3E-4854-80DB-A90ABA7B3665}" srcOrd="1" destOrd="0" presId="urn:microsoft.com/office/officeart/2009/3/layout/HorizontalOrganizationChart"/>
    <dgm:cxn modelId="{E06C952C-6C0D-4273-805D-B88A32956CF7}" type="presParOf" srcId="{F1AA1E0E-FA1E-420A-B522-F9D1355907D6}" destId="{999CA35D-86E2-4D3D-9671-C7CEA635BC79}" srcOrd="2" destOrd="0" presId="urn:microsoft.com/office/officeart/2009/3/layout/HorizontalOrganizationChart"/>
    <dgm:cxn modelId="{9CDE33AA-2205-4511-8117-5F050D270A38}" type="presParOf" srcId="{C69B896A-F0AC-436C-BCC5-B63A6E343662}" destId="{11B43B3B-E749-4CBC-BEC7-F16BADEE4EB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/>
      <dgm:spPr>
        <a:solidFill>
          <a:srgbClr val="FFBF61"/>
        </a:solidFill>
      </dgm:spPr>
      <dgm:t>
        <a:bodyPr/>
        <a:lstStyle/>
        <a:p>
          <a:r>
            <a: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層面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BF4BFBF-1CFC-4995-A1A9-04D5DAF4F8B5}">
      <dgm:prSet phldrT="[文字]" custT="1"/>
      <dgm:spPr>
        <a:solidFill>
          <a:srgbClr val="FFE9C9">
            <a:alpha val="89804"/>
          </a:srgbClr>
        </a:solidFill>
        <a:ln>
          <a:solidFill>
            <a:srgbClr val="FFFDEF">
              <a:alpha val="90000"/>
            </a:srgbClr>
          </a:solidFill>
        </a:ln>
      </dgm:spPr>
      <dgm:t>
        <a:bodyPr/>
        <a:lstStyle/>
        <a:p>
          <a:r>
            <a: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專業精進與專業責任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2554D80-868A-4334-B64B-D889ABF494F0}" type="parTrans" cxnId="{121F1A4B-4371-4B3F-8D5C-B6644FA073B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75B6866-BAC6-4F24-A755-79E9D12FA578}" type="sibTrans" cxnId="{121F1A4B-4371-4B3F-8D5C-B6644FA073B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F818103-F6B9-4F32-AED1-F84CDE674D78}">
      <dgm:prSet phldrT="[文字]"/>
      <dgm:spPr>
        <a:solidFill>
          <a:srgbClr val="666699"/>
        </a:solidFill>
      </dgm:spPr>
      <dgm:t>
        <a:bodyPr/>
        <a:lstStyle/>
        <a:p>
          <a:r>
            <a: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論述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F4F724E-0ACA-450B-A0BC-4E09D8D61BA1}" type="parTrans" cxnId="{9B5FE330-CBA3-4640-908E-F0D4B6C337D0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88059A6-2BBC-4B6D-8795-3E94504D6087}" type="sibTrans" cxnId="{9B5FE330-CBA3-4640-908E-F0D4B6C337D0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E2E2F6">
            <a:alpha val="89804"/>
          </a:srgbClr>
        </a:solidFill>
        <a:ln>
          <a:solidFill>
            <a:srgbClr val="E2E2F6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首先從個人專業精進做起，再到協助同儕、社群和學校的專業責任，也是學者討論教師專業發展時主要關注的面向。</a:t>
          </a:r>
          <a:endParaRPr lang="zh-TW" altLang="en-US" sz="2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F5DE1DB-0DA3-4141-BF0A-64AA04ABB6E4}">
      <dgm:prSet custT="1"/>
      <dgm:spPr/>
      <dgm:t>
        <a:bodyPr/>
        <a:lstStyle/>
        <a:p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例如：</a:t>
          </a: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B. M. Harris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的專業成長理論，共分為</a:t>
          </a: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5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個層次： </a:t>
          </a:r>
          <a:r>
            <a:rPr lang="zh-TW" altLang="en-US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知道（知識）、 探究（理解）、 試驗（形成技能）、 建立（應用）、 決定（內化）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Harris, 1986</a:t>
          </a:r>
          <a:r>
            <a:rPr lang="zh-TW" altLang="en-US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）。從知道某個教學行為開始，到我能適應它、完善它，成為我的教學風格，廣泛地、經常地使用，並擴大使用、發展資源檔、和同事分享知識與技巧。</a:t>
          </a:r>
          <a:endParaRPr lang="zh-TW" altLang="en-US" sz="2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12225C3-FCA1-4450-AC08-0C9B79585999}" type="parTrans" cxnId="{9EDC4A6E-1416-4603-804F-567E782823B2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9F0B062-7D3F-4929-85F7-73B795C6052F}" type="sibTrans" cxnId="{9EDC4A6E-1416-4603-804F-567E782823B2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5083" custScaleY="5067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491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B88F51DF-F208-4DC2-BDDD-25CD6F2AB53F}" type="pres">
      <dgm:prSet presAssocID="{8F818103-F6B9-4F32-AED1-F84CDE674D78}" presName="linNode" presStyleCnt="0"/>
      <dgm:spPr/>
    </dgm:pt>
    <dgm:pt modelId="{548A8730-E829-4A58-9A5C-38B78720A4DC}" type="pres">
      <dgm:prSet presAssocID="{8F818103-F6B9-4F32-AED1-F84CDE674D78}" presName="parentText" presStyleLbl="node1" presStyleIdx="1" presStyleCnt="2" custScaleX="52578" custScaleY="7256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50E92E-7A12-46AE-89D9-203B7BAE3A71}" type="pres">
      <dgm:prSet presAssocID="{8F818103-F6B9-4F32-AED1-F84CDE674D78}" presName="descendantText" presStyleLbl="alignAccFollowNode1" presStyleIdx="1" presStyleCnt="2" custScaleX="126113" custScaleY="1381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DC4A6E-1416-4603-804F-567E782823B2}" srcId="{8F818103-F6B9-4F32-AED1-F84CDE674D78}" destId="{CF5DE1DB-0DA3-4141-BF0A-64AA04ABB6E4}" srcOrd="1" destOrd="0" parTransId="{D12225C3-FCA1-4450-AC08-0C9B79585999}" sibTransId="{49F0B062-7D3F-4929-85F7-73B795C6052F}"/>
    <dgm:cxn modelId="{658E96D8-5368-453B-AC78-D8DD7328A441}" type="presOf" srcId="{C5F0974D-D55B-49A4-B387-B84434912509}" destId="{9950E92E-7A12-46AE-89D9-203B7BAE3A71}" srcOrd="0" destOrd="0" presId="urn:microsoft.com/office/officeart/2005/8/layout/vList5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7DCDEF79-E7AD-438E-AD54-A1494C97610C}" type="presOf" srcId="{CF5DE1DB-0DA3-4141-BF0A-64AA04ABB6E4}" destId="{9950E92E-7A12-46AE-89D9-203B7BAE3A71}" srcOrd="0" destOrd="1" presId="urn:microsoft.com/office/officeart/2005/8/layout/vList5"/>
    <dgm:cxn modelId="{22388BAB-6668-4A0A-8C73-D7E9B1D30A1C}" type="presOf" srcId="{9C449FE9-84B7-4C56-BE61-30794A7547ED}" destId="{4203F307-3AF0-431F-AD37-CCFBA1844CC0}" srcOrd="0" destOrd="0" presId="urn:microsoft.com/office/officeart/2005/8/layout/vList5"/>
    <dgm:cxn modelId="{7CC8CDB6-AAFA-4990-AC32-BEE3DBBFEB85}" type="presOf" srcId="{8F818103-F6B9-4F32-AED1-F84CDE674D78}" destId="{548A8730-E829-4A58-9A5C-38B78720A4DC}" srcOrd="0" destOrd="0" presId="urn:microsoft.com/office/officeart/2005/8/layout/vList5"/>
    <dgm:cxn modelId="{E8DBF94A-DB39-4ADC-8168-26F9D335309B}" type="presOf" srcId="{C48D8040-1DE7-484C-B137-5FFBF0C0A221}" destId="{949D380B-AFDC-47C7-820D-74B7A03E17A2}" srcOrd="0" destOrd="0" presId="urn:microsoft.com/office/officeart/2005/8/layout/vList5"/>
    <dgm:cxn modelId="{D52C3A2C-1F34-4046-842F-BCA1B9B3D7D4}" srcId="{8F818103-F6B9-4F32-AED1-F84CDE674D78}" destId="{C5F0974D-D55B-49A4-B387-B84434912509}" srcOrd="0" destOrd="0" parTransId="{CBDD8F7F-4C20-4FF1-BF2F-82E750961A95}" sibTransId="{D92E7B70-EA24-4C24-A485-C923C73A8831}"/>
    <dgm:cxn modelId="{8669CD6B-B1F7-40F2-8C72-3290DCE79C0D}" type="presOf" srcId="{5BF4BFBF-1CFC-4995-A1A9-04D5DAF4F8B5}" destId="{BF8DFCC9-7DB3-4544-A708-764E72DE0F2F}" srcOrd="0" destOrd="0" presId="urn:microsoft.com/office/officeart/2005/8/layout/vList5"/>
    <dgm:cxn modelId="{9B5FE330-CBA3-4640-908E-F0D4B6C337D0}" srcId="{C48D8040-1DE7-484C-B137-5FFBF0C0A221}" destId="{8F818103-F6B9-4F32-AED1-F84CDE674D78}" srcOrd="1" destOrd="0" parTransId="{2F4F724E-0ACA-450B-A0BC-4E09D8D61BA1}" sibTransId="{288059A6-2BBC-4B6D-8795-3E94504D6087}"/>
    <dgm:cxn modelId="{121F1A4B-4371-4B3F-8D5C-B6644FA073BC}" srcId="{9C449FE9-84B7-4C56-BE61-30794A7547ED}" destId="{5BF4BFBF-1CFC-4995-A1A9-04D5DAF4F8B5}" srcOrd="0" destOrd="0" parTransId="{A2554D80-868A-4334-B64B-D889ABF494F0}" sibTransId="{575B6866-BAC6-4F24-A755-79E9D12FA578}"/>
    <dgm:cxn modelId="{592DA53C-E13C-47C1-ACB0-CED8343562D8}" type="presParOf" srcId="{949D380B-AFDC-47C7-820D-74B7A03E17A2}" destId="{736E97C0-0FCB-4736-8692-7ADA051F29D0}" srcOrd="0" destOrd="0" presId="urn:microsoft.com/office/officeart/2005/8/layout/vList5"/>
    <dgm:cxn modelId="{E34EDFC9-25C8-4A39-8BF4-9FE3260D23F3}" type="presParOf" srcId="{736E97C0-0FCB-4736-8692-7ADA051F29D0}" destId="{4203F307-3AF0-431F-AD37-CCFBA1844CC0}" srcOrd="0" destOrd="0" presId="urn:microsoft.com/office/officeart/2005/8/layout/vList5"/>
    <dgm:cxn modelId="{1D74C8A1-5D93-4797-B11B-5334B9D3193A}" type="presParOf" srcId="{736E97C0-0FCB-4736-8692-7ADA051F29D0}" destId="{BF8DFCC9-7DB3-4544-A708-764E72DE0F2F}" srcOrd="1" destOrd="0" presId="urn:microsoft.com/office/officeart/2005/8/layout/vList5"/>
    <dgm:cxn modelId="{E55F92A4-1BB5-41D7-9047-E9D315D7CFB5}" type="presParOf" srcId="{949D380B-AFDC-47C7-820D-74B7A03E17A2}" destId="{0E0F8743-342D-4B4D-9501-C9D56C0F5342}" srcOrd="1" destOrd="0" presId="urn:microsoft.com/office/officeart/2005/8/layout/vList5"/>
    <dgm:cxn modelId="{F213C7E3-065D-461C-81B2-E3E119ABB650}" type="presParOf" srcId="{949D380B-AFDC-47C7-820D-74B7A03E17A2}" destId="{B88F51DF-F208-4DC2-BDDD-25CD6F2AB53F}" srcOrd="2" destOrd="0" presId="urn:microsoft.com/office/officeart/2005/8/layout/vList5"/>
    <dgm:cxn modelId="{AEBFBB9C-8355-41D3-8B25-D521C33B7E32}" type="presParOf" srcId="{B88F51DF-F208-4DC2-BDDD-25CD6F2AB53F}" destId="{548A8730-E829-4A58-9A5C-38B78720A4DC}" srcOrd="0" destOrd="0" presId="urn:microsoft.com/office/officeart/2005/8/layout/vList5"/>
    <dgm:cxn modelId="{6C7C2E0E-CB89-46ED-9E6E-3D0C2647BBED}" type="presParOf" srcId="{B88F51DF-F208-4DC2-BDDD-25CD6F2AB53F}" destId="{9950E92E-7A12-46AE-89D9-203B7BAE3A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參與教育研究、致力專業成長</a:t>
          </a:r>
          <a:r>
            <a:rPr lang="zh-TW" altLang="en-US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r>
            <a:rPr lang="zh-TW" alt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個人</a:t>
          </a:r>
          <a:r>
            <a:rPr lang="zh-TW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─</a:t>
          </a:r>
          <a:r>
            <a:rPr lang="zh-TW" altLang="zh-TW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專業精進規劃、參與、分享發表</a:t>
          </a:r>
          <a:r>
            <a:rPr lang="zh-TW" alt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8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C-1-1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規劃個人專業成長計畫，並確實執行。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 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專業精進規劃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2E8096E-AA1C-4958-94B7-4CF51886AE07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C-1-2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教育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研習、進修與研究，並將所學融入專業實踐。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646474A-1DCD-465D-9904-F93C049DE6B1}" type="parTrans" cxnId="{F6F9E57B-135B-4C4B-B01B-D2F222C3E7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651D1F7-6601-4012-97C3-3B779729AE56}" type="sibTrans" cxnId="{F6F9E57B-135B-4C4B-B01B-D2F222C3E7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A7CB294-A0FA-4CA0-BFB2-9280361CA0A9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C-1-3</a:t>
          </a:r>
          <a:r>
            <a:rPr lang="zh-TW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分享或發表專業實踐或研究的成果。</a:t>
          </a: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選用）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分享發表</a:t>
          </a:r>
          <a:r>
            <a:rPr lang="en-US" altLang="zh-TW" sz="24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4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C5E8ACD-CBD3-4294-A763-4815F882EAED}" type="parTrans" cxnId="{BDC1CF48-BD55-41EB-B564-3A0470BE5E6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B816B57-7B47-479F-8B65-80A31904449A}" type="sibTrans" cxnId="{BDC1CF48-BD55-41EB-B564-3A0470BE5E6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7303" custScaleY="2832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344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4110" custScaleY="347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80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E1B872-8B3C-4061-A04A-FB52A395D8AF}" type="presOf" srcId="{C5F0974D-D55B-49A4-B387-B84434912509}" destId="{BF8DFCC9-7DB3-4544-A708-764E72DE0F2F}" srcOrd="0" destOrd="0" presId="urn:microsoft.com/office/officeart/2005/8/layout/vList5"/>
    <dgm:cxn modelId="{83E815CB-1B63-45F7-86C1-6E40A412006F}" type="presOf" srcId="{C6A8C950-E217-47A7-A87B-D0911B7AC0FF}" destId="{1CBA10AC-5E4B-42C5-910A-2F0E1E665497}" srcOrd="0" destOrd="0" presId="urn:microsoft.com/office/officeart/2005/8/layout/vList5"/>
    <dgm:cxn modelId="{246136CE-34D0-4CD3-8422-36F044862E4A}" type="presOf" srcId="{C48D8040-1DE7-484C-B137-5FFBF0C0A221}" destId="{949D380B-AFDC-47C7-820D-74B7A03E17A2}" srcOrd="0" destOrd="0" presId="urn:microsoft.com/office/officeart/2005/8/layout/vList5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B45487AE-75C7-456E-A5DC-F73C0D866F68}" type="presOf" srcId="{82E8096E-AA1C-4958-94B7-4CF51886AE07}" destId="{1CBA10AC-5E4B-42C5-910A-2F0E1E665497}" srcOrd="0" destOrd="1" presId="urn:microsoft.com/office/officeart/2005/8/layout/vList5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F6F9E57B-135B-4C4B-B01B-D2F222C3E79C}" srcId="{75CE74FA-EBB2-4E3C-A8C2-7D3C16365774}" destId="{82E8096E-AA1C-4958-94B7-4CF51886AE07}" srcOrd="1" destOrd="0" parTransId="{A646474A-1DCD-465D-9904-F93C049DE6B1}" sibTransId="{A651D1F7-6601-4012-97C3-3B779729AE56}"/>
    <dgm:cxn modelId="{D941620C-B500-4ACD-A40B-FF0CF81B37D5}" type="presOf" srcId="{0A7CB294-A0FA-4CA0-BFB2-9280361CA0A9}" destId="{1CBA10AC-5E4B-42C5-910A-2F0E1E665497}" srcOrd="0" destOrd="2" presId="urn:microsoft.com/office/officeart/2005/8/layout/vList5"/>
    <dgm:cxn modelId="{BDC1CF48-BD55-41EB-B564-3A0470BE5E6E}" srcId="{75CE74FA-EBB2-4E3C-A8C2-7D3C16365774}" destId="{0A7CB294-A0FA-4CA0-BFB2-9280361CA0A9}" srcOrd="2" destOrd="0" parTransId="{0C5E8ACD-CBD3-4294-A763-4815F882EAED}" sibTransId="{8B816B57-7B47-479F-8B65-80A31904449A}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2609EBE8-4B2A-4493-9C70-1155174E29BB}" type="presOf" srcId="{9C449FE9-84B7-4C56-BE61-30794A7547ED}" destId="{4203F307-3AF0-431F-AD37-CCFBA1844CC0}" srcOrd="0" destOrd="0" presId="urn:microsoft.com/office/officeart/2005/8/layout/vList5"/>
    <dgm:cxn modelId="{F879554E-B2E7-4443-B243-F3814BC1B401}" type="presOf" srcId="{75CE74FA-EBB2-4E3C-A8C2-7D3C16365774}" destId="{54FEE396-2A58-434B-B7E9-5877101F5072}" srcOrd="0" destOrd="0" presId="urn:microsoft.com/office/officeart/2005/8/layout/vList5"/>
    <dgm:cxn modelId="{C4FD0345-C822-42C3-BE3C-2D3A99AFE090}" type="presParOf" srcId="{949D380B-AFDC-47C7-820D-74B7A03E17A2}" destId="{736E97C0-0FCB-4736-8692-7ADA051F29D0}" srcOrd="0" destOrd="0" presId="urn:microsoft.com/office/officeart/2005/8/layout/vList5"/>
    <dgm:cxn modelId="{BEE532D7-02F1-4A51-B18D-A7C5AC576C36}" type="presParOf" srcId="{736E97C0-0FCB-4736-8692-7ADA051F29D0}" destId="{4203F307-3AF0-431F-AD37-CCFBA1844CC0}" srcOrd="0" destOrd="0" presId="urn:microsoft.com/office/officeart/2005/8/layout/vList5"/>
    <dgm:cxn modelId="{6FF0BAEB-41FC-4E31-98AD-7990CA41644E}" type="presParOf" srcId="{736E97C0-0FCB-4736-8692-7ADA051F29D0}" destId="{BF8DFCC9-7DB3-4544-A708-764E72DE0F2F}" srcOrd="1" destOrd="0" presId="urn:microsoft.com/office/officeart/2005/8/layout/vList5"/>
    <dgm:cxn modelId="{0FFE2B4F-695A-4322-A9CB-04DD7C2485A6}" type="presParOf" srcId="{949D380B-AFDC-47C7-820D-74B7A03E17A2}" destId="{0E0F8743-342D-4B4D-9501-C9D56C0F5342}" srcOrd="1" destOrd="0" presId="urn:microsoft.com/office/officeart/2005/8/layout/vList5"/>
    <dgm:cxn modelId="{2B891EE6-E2C2-4F4A-894F-80226674CE96}" type="presParOf" srcId="{949D380B-AFDC-47C7-820D-74B7A03E17A2}" destId="{FBEC1E39-C75B-43D8-B8F0-11600EB4F20E}" srcOrd="2" destOrd="0" presId="urn:microsoft.com/office/officeart/2005/8/layout/vList5"/>
    <dgm:cxn modelId="{5D59636A-0CF0-4B67-B0D0-E31B9C6ED7B0}" type="presParOf" srcId="{FBEC1E39-C75B-43D8-B8F0-11600EB4F20E}" destId="{54FEE396-2A58-434B-B7E9-5877101F5072}" srcOrd="0" destOrd="0" presId="urn:microsoft.com/office/officeart/2005/8/layout/vList5"/>
    <dgm:cxn modelId="{CDA86A45-0224-4A4D-B5C6-C61E3D2E189F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48D8040-1DE7-484C-B137-5FFBF0C0A22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C449FE9-84B7-4C56-BE61-30794A7547ED}">
      <dgm:prSet phldrT="[文字]" custT="1"/>
      <dgm:spPr>
        <a:solidFill>
          <a:srgbClr val="FEA4A4"/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8EDE1D-D0AA-4D58-A9F2-5BF903AFBE12}" type="par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682781-1188-47AD-B73A-5F476394C33E}" type="sibTrans" cxnId="{3588F4B9-0664-46B5-86FA-A2B84FE1DAFE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5F0974D-D55B-49A4-B387-B84434912509}">
      <dgm:prSet phldrT="[文字]" custT="1"/>
      <dgm:spPr>
        <a:solidFill>
          <a:srgbClr val="FED1CE">
            <a:alpha val="90000"/>
          </a:srgbClr>
        </a:solidFill>
        <a:ln>
          <a:solidFill>
            <a:srgbClr val="FED1CE">
              <a:alpha val="90000"/>
            </a:srgbClr>
          </a:solidFill>
        </a:ln>
      </dgm:spPr>
      <dgm:t>
        <a:bodyPr/>
        <a:lstStyle/>
        <a:p>
          <a:r>
            <a:rPr lang="en-US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參與學校事務，展現協作</a:t>
          </a:r>
          <a:r>
            <a:rPr lang="zh-TW" altLang="en-US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與影響</a:t>
          </a:r>
          <a:r>
            <a:rPr lang="zh-TW" altLang="zh-TW" sz="2800" b="1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力。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（團體─</a:t>
          </a:r>
          <a:r>
            <a:rPr lang="zh-TW" altLang="zh-TW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學校事務、學習社群、發揮影響力、社區資源</a:t>
          </a:r>
          <a:r>
            <a:rPr lang="zh-TW" alt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3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DD8F7F-4C20-4FF1-BF2F-82E750961A95}" type="par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2E7B70-EA24-4C24-A485-C923C73A8831}" type="sibTrans" cxnId="{D52C3A2C-1F34-4046-842F-BCA1B9B3D7D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5CE74FA-EBB2-4E3C-A8C2-7D3C16365774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0B3A9BA-1834-4877-857E-6B42807EAA1B}" type="par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51821E2-7388-4B37-973A-C25D06105D91}" type="sibTrans" cxnId="{D03B53A4-CB7E-4CBF-9B04-91AE5E2BFF9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A8C950-E217-47A7-A87B-D0911B7AC0FF}">
      <dgm:prSet phldrT="[文字]" custT="1"/>
      <dgm:spPr>
        <a:solidFill>
          <a:srgbClr val="CEE7EA">
            <a:alpha val="90000"/>
          </a:srgbClr>
        </a:solidFill>
        <a:ln>
          <a:solidFill>
            <a:srgbClr val="CEE7EA">
              <a:alpha val="90000"/>
            </a:srgb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C-2-1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參與學校相關教學、輔導或行政事務，建立同儕合作關係。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學校事務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3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B9C5967-00AC-4CCE-A279-055FB6688F4F}" type="par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82E1205-97DC-4CA4-8614-05280A5CE743}" type="sibTrans" cxnId="{CF4512B9-C1BD-473F-B446-681EFA13ECF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7C2CD84-FDD5-494A-A5BE-28B2823907EE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C-2-2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參與教師專業學習社群，持續對話、合作、分享與省思，促進學生學習與學校進步。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學習社群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3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3235BBF-09E9-4F50-8C70-BC0011FED672}" type="parTrans" cxnId="{70A7C741-F4F8-4714-85B7-8DB3C054B38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6ED11A9-EDD9-451D-AEC2-734DC4A98B96}" type="sibTrans" cxnId="{70A7C741-F4F8-4714-85B7-8DB3C054B38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E2151B3-4C39-4138-BEC6-3E7751D8F725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C-2-3 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發揮教師專業影響力，支持、協助與促進同儕專業表現。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發揮影響力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3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B8DD04B-1112-407C-B24E-1F106B476D6C}" type="parTrans" cxnId="{02631F29-4DAB-40DE-8989-834C27994E8B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BCBFA7A-4A70-41F7-A9CB-8ED64938B4A4}" type="sibTrans" cxnId="{02631F29-4DAB-40DE-8989-834C27994E8B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DA1F7A4-894A-4AF2-881D-6A8D90A9E4A0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C-2-4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運用或整合社區資源，建立有利於學生學習的夥伴關係</a:t>
          </a:r>
          <a:r>
            <a:rPr lang="zh-TW" altLang="en-US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（選用）</a:t>
          </a:r>
          <a:r>
            <a:rPr lang="zh-TW" altLang="zh-TW" sz="23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社區資源</a:t>
          </a:r>
          <a:r>
            <a:rPr lang="en-US" altLang="zh-TW" sz="2300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3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F3F85F8-D572-4FF7-BD66-CBAACD40B88B}" type="parTrans" cxnId="{7479A7FF-BAF1-4820-8DAE-AB8138CB23B8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50D33D6-BE5F-4C3F-B7BE-D4C44EBA87A4}" type="sibTrans" cxnId="{7479A7FF-BAF1-4820-8DAE-AB8138CB23B8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49D380B-AFDC-47C7-820D-74B7A03E17A2}" type="pres">
      <dgm:prSet presAssocID="{C48D8040-1DE7-484C-B137-5FFBF0C0A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6E97C0-0FCB-4736-8692-7ADA051F29D0}" type="pres">
      <dgm:prSet presAssocID="{9C449FE9-84B7-4C56-BE61-30794A7547ED}" presName="linNode" presStyleCnt="0"/>
      <dgm:spPr/>
    </dgm:pt>
    <dgm:pt modelId="{4203F307-3AF0-431F-AD37-CCFBA1844CC0}" type="pres">
      <dgm:prSet presAssocID="{9C449FE9-84B7-4C56-BE61-30794A7547ED}" presName="parentText" presStyleLbl="node1" presStyleIdx="0" presStyleCnt="2" custScaleX="57303" custScaleY="42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DFCC9-7DB3-4544-A708-764E72DE0F2F}" type="pres">
      <dgm:prSet presAssocID="{9C449FE9-84B7-4C56-BE61-30794A7547ED}" presName="descendantText" presStyleLbl="alignAccFollowNode1" presStyleIdx="0" presStyleCnt="2" custScaleX="133330" custScaleY="447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0F8743-342D-4B4D-9501-C9D56C0F5342}" type="pres">
      <dgm:prSet presAssocID="{AA682781-1188-47AD-B73A-5F476394C33E}" presName="sp" presStyleCnt="0"/>
      <dgm:spPr/>
    </dgm:pt>
    <dgm:pt modelId="{FBEC1E39-C75B-43D8-B8F0-11600EB4F20E}" type="pres">
      <dgm:prSet presAssocID="{75CE74FA-EBB2-4E3C-A8C2-7D3C16365774}" presName="linNode" presStyleCnt="0"/>
      <dgm:spPr/>
    </dgm:pt>
    <dgm:pt modelId="{54FEE396-2A58-434B-B7E9-5877101F5072}" type="pres">
      <dgm:prSet presAssocID="{75CE74FA-EBB2-4E3C-A8C2-7D3C16365774}" presName="parentText" presStyleLbl="node1" presStyleIdx="1" presStyleCnt="2" custScaleX="54110" custScaleY="527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A10AC-5E4B-42C5-910A-2F0E1E665497}" type="pres">
      <dgm:prSet presAssocID="{75CE74FA-EBB2-4E3C-A8C2-7D3C16365774}" presName="descendantText" presStyleLbl="alignAccFollowNode1" presStyleIdx="1" presStyleCnt="2" custScaleX="125940" custScaleY="1726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913619-D7DA-4DB0-8BA4-E2FFC61E093C}" type="presOf" srcId="{9C449FE9-84B7-4C56-BE61-30794A7547ED}" destId="{4203F307-3AF0-431F-AD37-CCFBA1844CC0}" srcOrd="0" destOrd="0" presId="urn:microsoft.com/office/officeart/2005/8/layout/vList5"/>
    <dgm:cxn modelId="{D03B53A4-CB7E-4CBF-9B04-91AE5E2BFF9C}" srcId="{C48D8040-1DE7-484C-B137-5FFBF0C0A221}" destId="{75CE74FA-EBB2-4E3C-A8C2-7D3C16365774}" srcOrd="1" destOrd="0" parTransId="{40B3A9BA-1834-4877-857E-6B42807EAA1B}" sibTransId="{A51821E2-7388-4B37-973A-C25D06105D91}"/>
    <dgm:cxn modelId="{3588F4B9-0664-46B5-86FA-A2B84FE1DAFE}" srcId="{C48D8040-1DE7-484C-B137-5FFBF0C0A221}" destId="{9C449FE9-84B7-4C56-BE61-30794A7547ED}" srcOrd="0" destOrd="0" parTransId="{978EDE1D-D0AA-4D58-A9F2-5BF903AFBE12}" sibTransId="{AA682781-1188-47AD-B73A-5F476394C33E}"/>
    <dgm:cxn modelId="{CF4512B9-C1BD-473F-B446-681EFA13ECF9}" srcId="{75CE74FA-EBB2-4E3C-A8C2-7D3C16365774}" destId="{C6A8C950-E217-47A7-A87B-D0911B7AC0FF}" srcOrd="0" destOrd="0" parTransId="{CB9C5967-00AC-4CCE-A279-055FB6688F4F}" sibTransId="{082E1205-97DC-4CA4-8614-05280A5CE743}"/>
    <dgm:cxn modelId="{5ECD1028-8D8D-437C-BE27-94FEB52F2531}" type="presOf" srcId="{C5F0974D-D55B-49A4-B387-B84434912509}" destId="{BF8DFCC9-7DB3-4544-A708-764E72DE0F2F}" srcOrd="0" destOrd="0" presId="urn:microsoft.com/office/officeart/2005/8/layout/vList5"/>
    <dgm:cxn modelId="{7479A7FF-BAF1-4820-8DAE-AB8138CB23B8}" srcId="{75CE74FA-EBB2-4E3C-A8C2-7D3C16365774}" destId="{3DA1F7A4-894A-4AF2-881D-6A8D90A9E4A0}" srcOrd="3" destOrd="0" parTransId="{9F3F85F8-D572-4FF7-BD66-CBAACD40B88B}" sibTransId="{B50D33D6-BE5F-4C3F-B7BE-D4C44EBA87A4}"/>
    <dgm:cxn modelId="{4F313C70-451F-4999-884C-6575F725A4F5}" type="presOf" srcId="{5E2151B3-4C39-4138-BEC6-3E7751D8F725}" destId="{1CBA10AC-5E4B-42C5-910A-2F0E1E665497}" srcOrd="0" destOrd="2" presId="urn:microsoft.com/office/officeart/2005/8/layout/vList5"/>
    <dgm:cxn modelId="{D3AB2435-6E5F-48DD-ABEA-9571923D5372}" type="presOf" srcId="{C48D8040-1DE7-484C-B137-5FFBF0C0A221}" destId="{949D380B-AFDC-47C7-820D-74B7A03E17A2}" srcOrd="0" destOrd="0" presId="urn:microsoft.com/office/officeart/2005/8/layout/vList5"/>
    <dgm:cxn modelId="{7C4F9835-B1A4-404C-8C44-5316A0FF7034}" type="presOf" srcId="{75CE74FA-EBB2-4E3C-A8C2-7D3C16365774}" destId="{54FEE396-2A58-434B-B7E9-5877101F5072}" srcOrd="0" destOrd="0" presId="urn:microsoft.com/office/officeart/2005/8/layout/vList5"/>
    <dgm:cxn modelId="{70A7C741-F4F8-4714-85B7-8DB3C054B38C}" srcId="{75CE74FA-EBB2-4E3C-A8C2-7D3C16365774}" destId="{87C2CD84-FDD5-494A-A5BE-28B2823907EE}" srcOrd="1" destOrd="0" parTransId="{E3235BBF-09E9-4F50-8C70-BC0011FED672}" sibTransId="{E6ED11A9-EDD9-451D-AEC2-734DC4A98B96}"/>
    <dgm:cxn modelId="{A72FD5AB-C922-48F2-AF32-8885793DD119}" type="presOf" srcId="{C6A8C950-E217-47A7-A87B-D0911B7AC0FF}" destId="{1CBA10AC-5E4B-42C5-910A-2F0E1E665497}" srcOrd="0" destOrd="0" presId="urn:microsoft.com/office/officeart/2005/8/layout/vList5"/>
    <dgm:cxn modelId="{D52C3A2C-1F34-4046-842F-BCA1B9B3D7D4}" srcId="{9C449FE9-84B7-4C56-BE61-30794A7547ED}" destId="{C5F0974D-D55B-49A4-B387-B84434912509}" srcOrd="0" destOrd="0" parTransId="{CBDD8F7F-4C20-4FF1-BF2F-82E750961A95}" sibTransId="{D92E7B70-EA24-4C24-A485-C923C73A8831}"/>
    <dgm:cxn modelId="{1424869C-C29D-4E90-9A3D-93AF1E21A08D}" type="presOf" srcId="{87C2CD84-FDD5-494A-A5BE-28B2823907EE}" destId="{1CBA10AC-5E4B-42C5-910A-2F0E1E665497}" srcOrd="0" destOrd="1" presId="urn:microsoft.com/office/officeart/2005/8/layout/vList5"/>
    <dgm:cxn modelId="{B5E03E6B-C0E8-4489-930D-22778B6BDDDD}" type="presOf" srcId="{3DA1F7A4-894A-4AF2-881D-6A8D90A9E4A0}" destId="{1CBA10AC-5E4B-42C5-910A-2F0E1E665497}" srcOrd="0" destOrd="3" presId="urn:microsoft.com/office/officeart/2005/8/layout/vList5"/>
    <dgm:cxn modelId="{02631F29-4DAB-40DE-8989-834C27994E8B}" srcId="{75CE74FA-EBB2-4E3C-A8C2-7D3C16365774}" destId="{5E2151B3-4C39-4138-BEC6-3E7751D8F725}" srcOrd="2" destOrd="0" parTransId="{0B8DD04B-1112-407C-B24E-1F106B476D6C}" sibTransId="{3BCBFA7A-4A70-41F7-A9CB-8ED64938B4A4}"/>
    <dgm:cxn modelId="{E4CA5D76-0FA4-4794-805D-9234349E9F48}" type="presParOf" srcId="{949D380B-AFDC-47C7-820D-74B7A03E17A2}" destId="{736E97C0-0FCB-4736-8692-7ADA051F29D0}" srcOrd="0" destOrd="0" presId="urn:microsoft.com/office/officeart/2005/8/layout/vList5"/>
    <dgm:cxn modelId="{70D0CC3A-9EB7-4458-BD5C-93863D692BDF}" type="presParOf" srcId="{736E97C0-0FCB-4736-8692-7ADA051F29D0}" destId="{4203F307-3AF0-431F-AD37-CCFBA1844CC0}" srcOrd="0" destOrd="0" presId="urn:microsoft.com/office/officeart/2005/8/layout/vList5"/>
    <dgm:cxn modelId="{CB05ADE5-A6A1-4923-97BF-88EE338FBA90}" type="presParOf" srcId="{736E97C0-0FCB-4736-8692-7ADA051F29D0}" destId="{BF8DFCC9-7DB3-4544-A708-764E72DE0F2F}" srcOrd="1" destOrd="0" presId="urn:microsoft.com/office/officeart/2005/8/layout/vList5"/>
    <dgm:cxn modelId="{02C4C540-D134-4279-94A5-C77CEA39BC23}" type="presParOf" srcId="{949D380B-AFDC-47C7-820D-74B7A03E17A2}" destId="{0E0F8743-342D-4B4D-9501-C9D56C0F5342}" srcOrd="1" destOrd="0" presId="urn:microsoft.com/office/officeart/2005/8/layout/vList5"/>
    <dgm:cxn modelId="{E53F5451-B271-4D43-95EB-700DCD4A0DF9}" type="presParOf" srcId="{949D380B-AFDC-47C7-820D-74B7A03E17A2}" destId="{FBEC1E39-C75B-43D8-B8F0-11600EB4F20E}" srcOrd="2" destOrd="0" presId="urn:microsoft.com/office/officeart/2005/8/layout/vList5"/>
    <dgm:cxn modelId="{579DCD5C-0F41-4B7F-A4E9-679F9A39897D}" type="presParOf" srcId="{FBEC1E39-C75B-43D8-B8F0-11600EB4F20E}" destId="{54FEE396-2A58-434B-B7E9-5877101F5072}" srcOrd="0" destOrd="0" presId="urn:microsoft.com/office/officeart/2005/8/layout/vList5"/>
    <dgm:cxn modelId="{AA52037B-B2B6-4BD4-A137-D53854A2672C}" type="presParOf" srcId="{FBEC1E39-C75B-43D8-B8F0-11600EB4F20E}" destId="{1CBA10AC-5E4B-42C5-910A-2F0E1E665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9418B-A68A-49B7-8438-F90A588ACFD9}" type="doc">
      <dgm:prSet loTypeId="urn:microsoft.com/office/officeart/2005/8/layout/cycle8" loCatId="cycle" qsTypeId="urn:microsoft.com/office/officeart/2005/8/quickstyle/3d5" qsCatId="3D" csTypeId="urn:microsoft.com/office/officeart/2005/8/colors/colorful5" csCatId="colorful" phldr="1"/>
      <dgm:spPr>
        <a:scene3d>
          <a:camera prst="isometricOffAxis1Right" zoom="95000"/>
          <a:lightRig rig="flat" dir="t"/>
        </a:scene3d>
      </dgm:spPr>
      <dgm:t>
        <a:bodyPr/>
        <a:lstStyle/>
        <a:p>
          <a:endParaRPr lang="zh-TW" altLang="en-US"/>
        </a:p>
      </dgm:t>
    </dgm:pt>
    <dgm:pt modelId="{7313ABEC-C070-48A0-8330-29CB473455B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900" b="1" dirty="0" smtClean="0">
              <a:solidFill>
                <a:schemeClr val="tx2">
                  <a:lumMod val="50000"/>
                </a:schemeClr>
              </a:solidFill>
              <a:latin typeface="+mj-ea"/>
              <a:ea typeface="+mj-ea"/>
            </a:rPr>
            <a:t>彰顯教師專業形象</a:t>
          </a:r>
          <a:endParaRPr lang="zh-TW" altLang="en-US" sz="1900" b="1" dirty="0">
            <a:solidFill>
              <a:schemeClr val="tx2">
                <a:lumMod val="50000"/>
              </a:schemeClr>
            </a:solidFill>
            <a:latin typeface="+mj-ea"/>
            <a:ea typeface="+mj-ea"/>
          </a:endParaRPr>
        </a:p>
      </dgm:t>
    </dgm:pt>
    <dgm:pt modelId="{6945E07E-B5C7-4243-AE52-184971C3D74C}" type="parTrans" cxnId="{5D176E3B-5795-4598-83E1-ED2C4B1361A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329CB2B-7B53-4C1C-A7BB-EAF288F8980A}" type="sibTrans" cxnId="{5D176E3B-5795-4598-83E1-ED2C4B1361A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82DB008-6BA5-4C28-84A7-36BBEF9246DE}">
      <dgm:prSet phldrT="[文字]" custT="1"/>
      <dgm:spPr>
        <a:solidFill>
          <a:srgbClr val="FF5050"/>
        </a:solidFill>
      </dgm:spPr>
      <dgm:t>
        <a:bodyPr/>
        <a:lstStyle/>
        <a:p>
          <a:r>
            <a:rPr lang="zh-TW" altLang="en-US" sz="1900" b="1" dirty="0" smtClean="0">
              <a:solidFill>
                <a:schemeClr val="tx2">
                  <a:lumMod val="50000"/>
                </a:schemeClr>
              </a:solidFill>
              <a:latin typeface="+mj-ea"/>
              <a:ea typeface="+mj-ea"/>
            </a:rPr>
            <a:t>符應國際趨勢</a:t>
          </a:r>
          <a:endParaRPr lang="zh-TW" altLang="en-US" sz="1900" b="1" dirty="0">
            <a:solidFill>
              <a:schemeClr val="tx2">
                <a:lumMod val="50000"/>
              </a:schemeClr>
            </a:solidFill>
            <a:latin typeface="+mj-ea"/>
            <a:ea typeface="+mj-ea"/>
          </a:endParaRPr>
        </a:p>
      </dgm:t>
    </dgm:pt>
    <dgm:pt modelId="{44654039-4967-4A35-BF8B-5ED81E958000}" type="parTrans" cxnId="{91A0C072-A985-40BE-ABC8-A459414EBF44}">
      <dgm:prSet/>
      <dgm:spPr/>
      <dgm:t>
        <a:bodyPr/>
        <a:lstStyle/>
        <a:p>
          <a:endParaRPr lang="zh-TW" altLang="en-US"/>
        </a:p>
      </dgm:t>
    </dgm:pt>
    <dgm:pt modelId="{EE770B7F-99F1-4079-8439-166A56F29216}" type="sibTrans" cxnId="{91A0C072-A985-40BE-ABC8-A459414EBF44}">
      <dgm:prSet/>
      <dgm:spPr/>
      <dgm:t>
        <a:bodyPr/>
        <a:lstStyle/>
        <a:p>
          <a:endParaRPr lang="zh-TW" altLang="en-US"/>
        </a:p>
      </dgm:t>
    </dgm:pt>
    <dgm:pt modelId="{79153CA4-0A6D-4A00-8BF9-0AB32E1EA23E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1900" b="1" dirty="0" smtClean="0">
              <a:solidFill>
                <a:schemeClr val="tx2">
                  <a:lumMod val="50000"/>
                </a:schemeClr>
              </a:solidFill>
              <a:effectLst/>
              <a:latin typeface="+mj-ea"/>
              <a:ea typeface="+mj-ea"/>
            </a:rPr>
            <a:t>落實標準本位師資培育政策</a:t>
          </a:r>
          <a:endParaRPr lang="zh-TW" altLang="en-US" sz="1900" b="1" dirty="0">
            <a:solidFill>
              <a:schemeClr val="tx2">
                <a:lumMod val="50000"/>
              </a:schemeClr>
            </a:solidFill>
            <a:effectLst/>
            <a:latin typeface="+mj-ea"/>
            <a:ea typeface="+mj-ea"/>
          </a:endParaRPr>
        </a:p>
      </dgm:t>
    </dgm:pt>
    <dgm:pt modelId="{B7AC6DD2-B0D8-42F7-BEBE-DD6F1ADF09A7}" type="sibTrans" cxnId="{3070AF04-3695-43E9-A1DB-2BD2E2822CF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DC59F6E-4F51-4347-9C68-D5D60331AF4D}" type="parTrans" cxnId="{3070AF04-3695-43E9-A1DB-2BD2E2822CF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DD77565-98C7-4E9A-B279-08EC0B889285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endParaRPr lang="en-US" altLang="zh-TW" sz="1800" b="1" dirty="0" smtClean="0">
            <a:solidFill>
              <a:schemeClr val="tx2">
                <a:lumMod val="50000"/>
              </a:schemeClr>
            </a:solidFill>
            <a:latin typeface="+mj-ea"/>
            <a:ea typeface="+mj-ea"/>
          </a:endParaRPr>
        </a:p>
        <a:p>
          <a:pPr algn="ctr">
            <a:spcAft>
              <a:spcPts val="0"/>
            </a:spcAft>
          </a:pPr>
          <a:r>
            <a:rPr lang="zh-TW" altLang="en-US" sz="1800" b="1" dirty="0" smtClean="0">
              <a:solidFill>
                <a:schemeClr val="tx2">
                  <a:lumMod val="50000"/>
                </a:schemeClr>
              </a:solidFill>
              <a:latin typeface="+mj-ea"/>
              <a:ea typeface="+mj-ea"/>
            </a:rPr>
            <a:t>引導師資</a:t>
          </a:r>
          <a:r>
            <a:rPr lang="zh-TW" altLang="en-US" sz="1800" b="1" dirty="0" smtClean="0">
              <a:solidFill>
                <a:schemeClr val="tx2">
                  <a:lumMod val="50000"/>
                </a:schemeClr>
              </a:solidFill>
              <a:effectLst/>
              <a:latin typeface="+mj-ea"/>
              <a:ea typeface="+mj-ea"/>
            </a:rPr>
            <a:t>職前在職培育品保</a:t>
          </a:r>
          <a:endParaRPr lang="en-US" altLang="zh-TW" sz="1800" b="1" dirty="0" smtClean="0">
            <a:solidFill>
              <a:schemeClr val="tx2">
                <a:lumMod val="50000"/>
              </a:schemeClr>
            </a:solidFill>
            <a:effectLst/>
            <a:latin typeface="+mj-ea"/>
            <a:ea typeface="+mj-ea"/>
          </a:endParaRPr>
        </a:p>
        <a:p>
          <a:pPr algn="l">
            <a:spcAft>
              <a:spcPts val="0"/>
            </a:spcAft>
          </a:pPr>
          <a:r>
            <a:rPr lang="zh-TW" altLang="en-US" sz="1800" b="1" smtClean="0">
              <a:solidFill>
                <a:schemeClr val="tx2">
                  <a:lumMod val="50000"/>
                </a:schemeClr>
              </a:solidFill>
              <a:effectLst/>
              <a:latin typeface="+mj-ea"/>
              <a:ea typeface="+mj-ea"/>
            </a:rPr>
            <a:t> </a:t>
          </a:r>
          <a:r>
            <a:rPr lang="zh-TW" altLang="en-US" sz="1800" b="1" smtClean="0">
              <a:solidFill>
                <a:schemeClr val="tx2">
                  <a:lumMod val="50000"/>
                </a:schemeClr>
              </a:solidFill>
              <a:latin typeface="+mj-ea"/>
              <a:ea typeface="+mj-ea"/>
            </a:rPr>
            <a:t>模式</a:t>
          </a:r>
          <a:endParaRPr lang="zh-TW" altLang="en-US" sz="1900" b="1" dirty="0">
            <a:solidFill>
              <a:schemeClr val="tx2">
                <a:lumMod val="50000"/>
              </a:schemeClr>
            </a:solidFill>
            <a:latin typeface="+mj-ea"/>
            <a:ea typeface="+mj-ea"/>
          </a:endParaRPr>
        </a:p>
      </dgm:t>
    </dgm:pt>
    <dgm:pt modelId="{6C68BFC8-3A01-4C1A-A2B1-FF5A2A8624E6}" type="parTrans" cxnId="{10D63898-2B81-4A5D-B05A-DC7C50FE397A}">
      <dgm:prSet/>
      <dgm:spPr/>
      <dgm:t>
        <a:bodyPr/>
        <a:lstStyle/>
        <a:p>
          <a:endParaRPr lang="zh-TW" altLang="en-US"/>
        </a:p>
      </dgm:t>
    </dgm:pt>
    <dgm:pt modelId="{E8FAB0CD-4E4D-421E-9B81-77B3536EA2A8}" type="sibTrans" cxnId="{10D63898-2B81-4A5D-B05A-DC7C50FE397A}">
      <dgm:prSet/>
      <dgm:spPr/>
      <dgm:t>
        <a:bodyPr/>
        <a:lstStyle/>
        <a:p>
          <a:endParaRPr lang="zh-TW" altLang="en-US"/>
        </a:p>
      </dgm:t>
    </dgm:pt>
    <dgm:pt modelId="{911F5133-3703-4F7D-A2A5-C06F0608FAAF}" type="pres">
      <dgm:prSet presAssocID="{5B89418B-A68A-49B7-8438-F90A588ACFD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4267DF-1705-4B57-A57B-CF4717526965}" type="pres">
      <dgm:prSet presAssocID="{5B89418B-A68A-49B7-8438-F90A588ACFD9}" presName="wedge1" presStyleLbl="node1" presStyleIdx="0" presStyleCnt="4"/>
      <dgm:spPr/>
      <dgm:t>
        <a:bodyPr/>
        <a:lstStyle/>
        <a:p>
          <a:endParaRPr lang="zh-TW" altLang="en-US"/>
        </a:p>
      </dgm:t>
    </dgm:pt>
    <dgm:pt modelId="{B59C500A-8B80-4B70-871D-A1CB8339E585}" type="pres">
      <dgm:prSet presAssocID="{5B89418B-A68A-49B7-8438-F90A588ACFD9}" presName="dummy1a" presStyleCnt="0"/>
      <dgm:spPr/>
      <dgm:t>
        <a:bodyPr/>
        <a:lstStyle/>
        <a:p>
          <a:endParaRPr lang="zh-TW" altLang="en-US"/>
        </a:p>
      </dgm:t>
    </dgm:pt>
    <dgm:pt modelId="{DFEE7865-CBFF-4127-8113-D80477885AA6}" type="pres">
      <dgm:prSet presAssocID="{5B89418B-A68A-49B7-8438-F90A588ACFD9}" presName="dummy1b" presStyleCnt="0"/>
      <dgm:spPr/>
      <dgm:t>
        <a:bodyPr/>
        <a:lstStyle/>
        <a:p>
          <a:endParaRPr lang="zh-TW" altLang="en-US"/>
        </a:p>
      </dgm:t>
    </dgm:pt>
    <dgm:pt modelId="{23548613-1366-43EA-A6C9-B5FA8CA9BB33}" type="pres">
      <dgm:prSet presAssocID="{5B89418B-A68A-49B7-8438-F90A588ACFD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E535F9-4A40-4CA3-A834-DD124F14FBD6}" type="pres">
      <dgm:prSet presAssocID="{5B89418B-A68A-49B7-8438-F90A588ACFD9}" presName="wedge2" presStyleLbl="node1" presStyleIdx="1" presStyleCnt="4" custLinFactNeighborX="-221" custLinFactNeighborY="1000"/>
      <dgm:spPr/>
      <dgm:t>
        <a:bodyPr/>
        <a:lstStyle/>
        <a:p>
          <a:endParaRPr lang="zh-TW" altLang="en-US"/>
        </a:p>
      </dgm:t>
    </dgm:pt>
    <dgm:pt modelId="{A5116F3B-483B-4855-BC5B-441FDC3212AD}" type="pres">
      <dgm:prSet presAssocID="{5B89418B-A68A-49B7-8438-F90A588ACFD9}" presName="dummy2a" presStyleCnt="0"/>
      <dgm:spPr/>
      <dgm:t>
        <a:bodyPr/>
        <a:lstStyle/>
        <a:p>
          <a:endParaRPr lang="zh-TW" altLang="en-US"/>
        </a:p>
      </dgm:t>
    </dgm:pt>
    <dgm:pt modelId="{7F13A58A-E826-4B1C-8560-1916EF04DC7D}" type="pres">
      <dgm:prSet presAssocID="{5B89418B-A68A-49B7-8438-F90A588ACFD9}" presName="dummy2b" presStyleCnt="0"/>
      <dgm:spPr/>
      <dgm:t>
        <a:bodyPr/>
        <a:lstStyle/>
        <a:p>
          <a:endParaRPr lang="zh-TW" altLang="en-US"/>
        </a:p>
      </dgm:t>
    </dgm:pt>
    <dgm:pt modelId="{056D1A6F-A7C7-45A0-BA70-6971BF5B6550}" type="pres">
      <dgm:prSet presAssocID="{5B89418B-A68A-49B7-8438-F90A588ACFD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49319E-055E-4709-B010-9952BB632BF0}" type="pres">
      <dgm:prSet presAssocID="{5B89418B-A68A-49B7-8438-F90A588ACFD9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2F43CD8F-DD4F-4F02-A379-D208764FF08D}" type="pres">
      <dgm:prSet presAssocID="{5B89418B-A68A-49B7-8438-F90A588ACFD9}" presName="dummy3a" presStyleCnt="0"/>
      <dgm:spPr/>
      <dgm:t>
        <a:bodyPr/>
        <a:lstStyle/>
        <a:p>
          <a:endParaRPr lang="zh-TW" altLang="en-US"/>
        </a:p>
      </dgm:t>
    </dgm:pt>
    <dgm:pt modelId="{B0D789B9-1931-4BFE-981C-F60DC5A90112}" type="pres">
      <dgm:prSet presAssocID="{5B89418B-A68A-49B7-8438-F90A588ACFD9}" presName="dummy3b" presStyleCnt="0"/>
      <dgm:spPr/>
      <dgm:t>
        <a:bodyPr/>
        <a:lstStyle/>
        <a:p>
          <a:endParaRPr lang="zh-TW" altLang="en-US"/>
        </a:p>
      </dgm:t>
    </dgm:pt>
    <dgm:pt modelId="{B232B304-4327-4508-AD97-A1C7317E1194}" type="pres">
      <dgm:prSet presAssocID="{5B89418B-A68A-49B7-8438-F90A588ACFD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531DA0-758D-4457-B236-8227EA86A5EE}" type="pres">
      <dgm:prSet presAssocID="{5B89418B-A68A-49B7-8438-F90A588ACFD9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CC6FBA6F-8B2B-4983-B4CF-FA66C813A9BF}" type="pres">
      <dgm:prSet presAssocID="{5B89418B-A68A-49B7-8438-F90A588ACFD9}" presName="dummy4a" presStyleCnt="0"/>
      <dgm:spPr/>
      <dgm:t>
        <a:bodyPr/>
        <a:lstStyle/>
        <a:p>
          <a:endParaRPr lang="zh-TW" altLang="en-US"/>
        </a:p>
      </dgm:t>
    </dgm:pt>
    <dgm:pt modelId="{5158D43F-D98A-4F9E-A9B2-F1D7713F7738}" type="pres">
      <dgm:prSet presAssocID="{5B89418B-A68A-49B7-8438-F90A588ACFD9}" presName="dummy4b" presStyleCnt="0"/>
      <dgm:spPr/>
      <dgm:t>
        <a:bodyPr/>
        <a:lstStyle/>
        <a:p>
          <a:endParaRPr lang="zh-TW" altLang="en-US"/>
        </a:p>
      </dgm:t>
    </dgm:pt>
    <dgm:pt modelId="{22287CFA-0BAB-470B-977A-6110468E182E}" type="pres">
      <dgm:prSet presAssocID="{5B89418B-A68A-49B7-8438-F90A588ACFD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8E13E3-0BC9-48DF-BD8B-5362A682948A}" type="pres">
      <dgm:prSet presAssocID="{7329CB2B-7B53-4C1C-A7BB-EAF288F8980A}" presName="arrowWedge1" presStyleLbl="fgSibTrans2D1" presStyleIdx="0" presStyleCnt="4"/>
      <dgm:spPr/>
      <dgm:t>
        <a:bodyPr/>
        <a:lstStyle/>
        <a:p>
          <a:endParaRPr lang="zh-TW" altLang="en-US"/>
        </a:p>
      </dgm:t>
    </dgm:pt>
    <dgm:pt modelId="{F756374B-B15D-41D7-A9BA-F60165EBBB22}" type="pres">
      <dgm:prSet presAssocID="{E8FAB0CD-4E4D-421E-9B81-77B3536EA2A8}" presName="arrowWedge2" presStyleLbl="fgSibTrans2D1" presStyleIdx="1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5DAC196B-E7A7-41FC-B5BD-AA1341A3A3D8}" type="pres">
      <dgm:prSet presAssocID="{B7AC6DD2-B0D8-42F7-BEBE-DD6F1ADF09A7}" presName="arrowWedge3" presStyleLbl="fgSibTrans2D1" presStyleIdx="2" presStyleCnt="4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8C9489B7-410B-4AE7-BDBC-C0C7A3660603}" type="pres">
      <dgm:prSet presAssocID="{EE770B7F-99F1-4079-8439-166A56F29216}" presName="arrowWedge4" presStyleLbl="fgSibTrans2D1" presStyleIdx="3" presStyleCnt="4"/>
      <dgm:spPr>
        <a:solidFill>
          <a:srgbClr val="FF5050"/>
        </a:solidFill>
      </dgm:spPr>
      <dgm:t>
        <a:bodyPr/>
        <a:lstStyle/>
        <a:p>
          <a:endParaRPr lang="zh-TW" altLang="en-US"/>
        </a:p>
      </dgm:t>
    </dgm:pt>
  </dgm:ptLst>
  <dgm:cxnLst>
    <dgm:cxn modelId="{7B432CCE-8E48-4576-BC33-DFD7DF732678}" type="presOf" srcId="{7313ABEC-C070-48A0-8330-29CB473455BB}" destId="{9A4267DF-1705-4B57-A57B-CF4717526965}" srcOrd="0" destOrd="0" presId="urn:microsoft.com/office/officeart/2005/8/layout/cycle8"/>
    <dgm:cxn modelId="{2B7DFEC2-166F-40A5-A8AC-5000FF7D000A}" type="presOf" srcId="{FDD77565-98C7-4E9A-B279-08EC0B889285}" destId="{FDE535F9-4A40-4CA3-A834-DD124F14FBD6}" srcOrd="0" destOrd="0" presId="urn:microsoft.com/office/officeart/2005/8/layout/cycle8"/>
    <dgm:cxn modelId="{3F546A7E-868B-42FE-BB7C-2BB948D9E0C6}" type="presOf" srcId="{282DB008-6BA5-4C28-84A7-36BBEF9246DE}" destId="{AA531DA0-758D-4457-B236-8227EA86A5EE}" srcOrd="0" destOrd="0" presId="urn:microsoft.com/office/officeart/2005/8/layout/cycle8"/>
    <dgm:cxn modelId="{54C225DF-618E-406E-9B17-54C96E02ECAB}" type="presOf" srcId="{5B89418B-A68A-49B7-8438-F90A588ACFD9}" destId="{911F5133-3703-4F7D-A2A5-C06F0608FAAF}" srcOrd="0" destOrd="0" presId="urn:microsoft.com/office/officeart/2005/8/layout/cycle8"/>
    <dgm:cxn modelId="{E789A643-8DB6-42DC-8A0E-4C9126EDEE4B}" type="presOf" srcId="{282DB008-6BA5-4C28-84A7-36BBEF9246DE}" destId="{22287CFA-0BAB-470B-977A-6110468E182E}" srcOrd="1" destOrd="0" presId="urn:microsoft.com/office/officeart/2005/8/layout/cycle8"/>
    <dgm:cxn modelId="{91A0C072-A985-40BE-ABC8-A459414EBF44}" srcId="{5B89418B-A68A-49B7-8438-F90A588ACFD9}" destId="{282DB008-6BA5-4C28-84A7-36BBEF9246DE}" srcOrd="3" destOrd="0" parTransId="{44654039-4967-4A35-BF8B-5ED81E958000}" sibTransId="{EE770B7F-99F1-4079-8439-166A56F29216}"/>
    <dgm:cxn modelId="{10D63898-2B81-4A5D-B05A-DC7C50FE397A}" srcId="{5B89418B-A68A-49B7-8438-F90A588ACFD9}" destId="{FDD77565-98C7-4E9A-B279-08EC0B889285}" srcOrd="1" destOrd="0" parTransId="{6C68BFC8-3A01-4C1A-A2B1-FF5A2A8624E6}" sibTransId="{E8FAB0CD-4E4D-421E-9B81-77B3536EA2A8}"/>
    <dgm:cxn modelId="{CEEFC252-A47D-4AA8-876E-02EE2E537CC1}" type="presOf" srcId="{FDD77565-98C7-4E9A-B279-08EC0B889285}" destId="{056D1A6F-A7C7-45A0-BA70-6971BF5B6550}" srcOrd="1" destOrd="0" presId="urn:microsoft.com/office/officeart/2005/8/layout/cycle8"/>
    <dgm:cxn modelId="{5D176E3B-5795-4598-83E1-ED2C4B1361A6}" srcId="{5B89418B-A68A-49B7-8438-F90A588ACFD9}" destId="{7313ABEC-C070-48A0-8330-29CB473455BB}" srcOrd="0" destOrd="0" parTransId="{6945E07E-B5C7-4243-AE52-184971C3D74C}" sibTransId="{7329CB2B-7B53-4C1C-A7BB-EAF288F8980A}"/>
    <dgm:cxn modelId="{3070AF04-3695-43E9-A1DB-2BD2E2822CF2}" srcId="{5B89418B-A68A-49B7-8438-F90A588ACFD9}" destId="{79153CA4-0A6D-4A00-8BF9-0AB32E1EA23E}" srcOrd="2" destOrd="0" parTransId="{BDC59F6E-4F51-4347-9C68-D5D60331AF4D}" sibTransId="{B7AC6DD2-B0D8-42F7-BEBE-DD6F1ADF09A7}"/>
    <dgm:cxn modelId="{E905B98E-78A7-4BD2-8122-152A41E051E0}" type="presOf" srcId="{7313ABEC-C070-48A0-8330-29CB473455BB}" destId="{23548613-1366-43EA-A6C9-B5FA8CA9BB33}" srcOrd="1" destOrd="0" presId="urn:microsoft.com/office/officeart/2005/8/layout/cycle8"/>
    <dgm:cxn modelId="{FD67FCB5-1C83-4C46-8B69-A9080BF7E93F}" type="presOf" srcId="{79153CA4-0A6D-4A00-8BF9-0AB32E1EA23E}" destId="{9D49319E-055E-4709-B010-9952BB632BF0}" srcOrd="0" destOrd="0" presId="urn:microsoft.com/office/officeart/2005/8/layout/cycle8"/>
    <dgm:cxn modelId="{7C0F016B-3615-49F7-9735-63FFD5D7A042}" type="presOf" srcId="{79153CA4-0A6D-4A00-8BF9-0AB32E1EA23E}" destId="{B232B304-4327-4508-AD97-A1C7317E1194}" srcOrd="1" destOrd="0" presId="urn:microsoft.com/office/officeart/2005/8/layout/cycle8"/>
    <dgm:cxn modelId="{CA455487-5A11-461D-841E-4A3976CAA452}" type="presParOf" srcId="{911F5133-3703-4F7D-A2A5-C06F0608FAAF}" destId="{9A4267DF-1705-4B57-A57B-CF4717526965}" srcOrd="0" destOrd="0" presId="urn:microsoft.com/office/officeart/2005/8/layout/cycle8"/>
    <dgm:cxn modelId="{0FE65F7C-F9F1-492D-B0F3-2FA97F63DB09}" type="presParOf" srcId="{911F5133-3703-4F7D-A2A5-C06F0608FAAF}" destId="{B59C500A-8B80-4B70-871D-A1CB8339E585}" srcOrd="1" destOrd="0" presId="urn:microsoft.com/office/officeart/2005/8/layout/cycle8"/>
    <dgm:cxn modelId="{55B4FCC0-7F4D-4FC7-A92C-CEAACACB641B}" type="presParOf" srcId="{911F5133-3703-4F7D-A2A5-C06F0608FAAF}" destId="{DFEE7865-CBFF-4127-8113-D80477885AA6}" srcOrd="2" destOrd="0" presId="urn:microsoft.com/office/officeart/2005/8/layout/cycle8"/>
    <dgm:cxn modelId="{E41072B5-53E6-42B7-ACA5-B28C7E10B952}" type="presParOf" srcId="{911F5133-3703-4F7D-A2A5-C06F0608FAAF}" destId="{23548613-1366-43EA-A6C9-B5FA8CA9BB33}" srcOrd="3" destOrd="0" presId="urn:microsoft.com/office/officeart/2005/8/layout/cycle8"/>
    <dgm:cxn modelId="{3251DC7F-1FE3-4F53-AAFD-3636956110F7}" type="presParOf" srcId="{911F5133-3703-4F7D-A2A5-C06F0608FAAF}" destId="{FDE535F9-4A40-4CA3-A834-DD124F14FBD6}" srcOrd="4" destOrd="0" presId="urn:microsoft.com/office/officeart/2005/8/layout/cycle8"/>
    <dgm:cxn modelId="{66312FDA-C670-453C-8589-406E8488002F}" type="presParOf" srcId="{911F5133-3703-4F7D-A2A5-C06F0608FAAF}" destId="{A5116F3B-483B-4855-BC5B-441FDC3212AD}" srcOrd="5" destOrd="0" presId="urn:microsoft.com/office/officeart/2005/8/layout/cycle8"/>
    <dgm:cxn modelId="{DFAF3215-2AF0-4139-B6CD-733003B2B55A}" type="presParOf" srcId="{911F5133-3703-4F7D-A2A5-C06F0608FAAF}" destId="{7F13A58A-E826-4B1C-8560-1916EF04DC7D}" srcOrd="6" destOrd="0" presId="urn:microsoft.com/office/officeart/2005/8/layout/cycle8"/>
    <dgm:cxn modelId="{4905ABC9-71CA-4E2D-A7D8-E383102759A9}" type="presParOf" srcId="{911F5133-3703-4F7D-A2A5-C06F0608FAAF}" destId="{056D1A6F-A7C7-45A0-BA70-6971BF5B6550}" srcOrd="7" destOrd="0" presId="urn:microsoft.com/office/officeart/2005/8/layout/cycle8"/>
    <dgm:cxn modelId="{E39EA384-2970-4422-9CAF-D1ADE0D36A1C}" type="presParOf" srcId="{911F5133-3703-4F7D-A2A5-C06F0608FAAF}" destId="{9D49319E-055E-4709-B010-9952BB632BF0}" srcOrd="8" destOrd="0" presId="urn:microsoft.com/office/officeart/2005/8/layout/cycle8"/>
    <dgm:cxn modelId="{4E81772A-07C0-4416-99E7-BADA172B4540}" type="presParOf" srcId="{911F5133-3703-4F7D-A2A5-C06F0608FAAF}" destId="{2F43CD8F-DD4F-4F02-A379-D208764FF08D}" srcOrd="9" destOrd="0" presId="urn:microsoft.com/office/officeart/2005/8/layout/cycle8"/>
    <dgm:cxn modelId="{F590F094-03F7-4831-86EE-0648D92C64D5}" type="presParOf" srcId="{911F5133-3703-4F7D-A2A5-C06F0608FAAF}" destId="{B0D789B9-1931-4BFE-981C-F60DC5A90112}" srcOrd="10" destOrd="0" presId="urn:microsoft.com/office/officeart/2005/8/layout/cycle8"/>
    <dgm:cxn modelId="{A011F66C-4D5D-4211-B357-EB046E68CE65}" type="presParOf" srcId="{911F5133-3703-4F7D-A2A5-C06F0608FAAF}" destId="{B232B304-4327-4508-AD97-A1C7317E1194}" srcOrd="11" destOrd="0" presId="urn:microsoft.com/office/officeart/2005/8/layout/cycle8"/>
    <dgm:cxn modelId="{CF1DE3A1-B1D2-4FC6-AC5B-AFC704BB0ABD}" type="presParOf" srcId="{911F5133-3703-4F7D-A2A5-C06F0608FAAF}" destId="{AA531DA0-758D-4457-B236-8227EA86A5EE}" srcOrd="12" destOrd="0" presId="urn:microsoft.com/office/officeart/2005/8/layout/cycle8"/>
    <dgm:cxn modelId="{7BAA8D7C-4210-4633-8F04-98CA0C64B808}" type="presParOf" srcId="{911F5133-3703-4F7D-A2A5-C06F0608FAAF}" destId="{CC6FBA6F-8B2B-4983-B4CF-FA66C813A9BF}" srcOrd="13" destOrd="0" presId="urn:microsoft.com/office/officeart/2005/8/layout/cycle8"/>
    <dgm:cxn modelId="{2A2D458B-67EB-4FCB-94C3-42440C45359C}" type="presParOf" srcId="{911F5133-3703-4F7D-A2A5-C06F0608FAAF}" destId="{5158D43F-D98A-4F9E-A9B2-F1D7713F7738}" srcOrd="14" destOrd="0" presId="urn:microsoft.com/office/officeart/2005/8/layout/cycle8"/>
    <dgm:cxn modelId="{E99A03A1-A964-41C1-854B-0F7EF649E1A2}" type="presParOf" srcId="{911F5133-3703-4F7D-A2A5-C06F0608FAAF}" destId="{22287CFA-0BAB-470B-977A-6110468E182E}" srcOrd="15" destOrd="0" presId="urn:microsoft.com/office/officeart/2005/8/layout/cycle8"/>
    <dgm:cxn modelId="{44FCBE10-90F9-471F-A19C-DF1BF0D763B4}" type="presParOf" srcId="{911F5133-3703-4F7D-A2A5-C06F0608FAAF}" destId="{448E13E3-0BC9-48DF-BD8B-5362A682948A}" srcOrd="16" destOrd="0" presId="urn:microsoft.com/office/officeart/2005/8/layout/cycle8"/>
    <dgm:cxn modelId="{1695282E-88E8-48DF-A54E-A0828DE9CA81}" type="presParOf" srcId="{911F5133-3703-4F7D-A2A5-C06F0608FAAF}" destId="{F756374B-B15D-41D7-A9BA-F60165EBBB22}" srcOrd="17" destOrd="0" presId="urn:microsoft.com/office/officeart/2005/8/layout/cycle8"/>
    <dgm:cxn modelId="{6717B59B-646C-4A84-8E6A-D9C271E6A42C}" type="presParOf" srcId="{911F5133-3703-4F7D-A2A5-C06F0608FAAF}" destId="{5DAC196B-E7A7-41FC-B5BD-AA1341A3A3D8}" srcOrd="18" destOrd="0" presId="urn:microsoft.com/office/officeart/2005/8/layout/cycle8"/>
    <dgm:cxn modelId="{CD738490-4910-48A3-9852-1F5B021BFB8D}" type="presParOf" srcId="{911F5133-3703-4F7D-A2A5-C06F0608FAAF}" destId="{8C9489B7-410B-4AE7-BDBC-C0C7A366060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9CF1B4-3EA6-44B0-B058-1B297C749D5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84D90FC-B1B0-4D95-81FF-46C6164178F3}">
      <dgm:prSet phldrT="[文字]" custT="1"/>
      <dgm:spPr/>
      <dgm:t>
        <a:bodyPr/>
        <a:lstStyle/>
        <a:p>
          <a:r>
            <a:rPr lang="zh-TW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師資培育大學規劃職前師資培育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endParaRPr lang="zh-TW" altLang="en-US" sz="1600" dirty="0"/>
        </a:p>
      </dgm:t>
    </dgm:pt>
    <dgm:pt modelId="{40BBEEF8-472D-4ACD-B48B-7A4F282372F7}" type="parTrans" cxnId="{209F8F55-6436-4B8B-8F49-809AD5CAD63E}">
      <dgm:prSet/>
      <dgm:spPr/>
      <dgm:t>
        <a:bodyPr/>
        <a:lstStyle/>
        <a:p>
          <a:endParaRPr lang="zh-TW" altLang="en-US" sz="2100"/>
        </a:p>
      </dgm:t>
    </dgm:pt>
    <dgm:pt modelId="{E60F6EE8-08D0-4D12-8019-2B7B6E6DE57D}" type="sibTrans" cxnId="{209F8F55-6436-4B8B-8F49-809AD5CAD63E}">
      <dgm:prSet/>
      <dgm:spPr/>
      <dgm:t>
        <a:bodyPr/>
        <a:lstStyle/>
        <a:p>
          <a:endParaRPr lang="zh-TW" altLang="en-US" sz="2100"/>
        </a:p>
      </dgm:t>
    </dgm:pt>
    <dgm:pt modelId="{19EE8055-8156-45A1-BF47-DA2E71102F87}">
      <dgm:prSet phldrT="[文字]" custT="1"/>
      <dgm:spPr/>
      <dgm:t>
        <a:bodyPr/>
        <a:lstStyle/>
        <a:p>
          <a:r>
            <a:rPr lang="zh-TW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師資培育大學中小學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幼兒園安排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師資生</a:t>
          </a:r>
          <a:r>
            <a:rPr lang="zh-TW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實習輔導與評量</a:t>
          </a:r>
          <a:endParaRPr lang="zh-TW" altLang="en-US" sz="1600" dirty="0"/>
        </a:p>
      </dgm:t>
    </dgm:pt>
    <dgm:pt modelId="{BDEA71E5-B2FA-4A80-9962-0DCE8077E421}" type="parTrans" cxnId="{F5700034-453F-4F4C-BF4A-4C6E99FF4B57}">
      <dgm:prSet/>
      <dgm:spPr/>
      <dgm:t>
        <a:bodyPr/>
        <a:lstStyle/>
        <a:p>
          <a:endParaRPr lang="zh-TW" altLang="en-US"/>
        </a:p>
      </dgm:t>
    </dgm:pt>
    <dgm:pt modelId="{0AF44AC2-B817-404B-A0F1-9F80CD00FBF3}" type="sibTrans" cxnId="{F5700034-453F-4F4C-BF4A-4C6E99FF4B57}">
      <dgm:prSet/>
      <dgm:spPr/>
      <dgm:t>
        <a:bodyPr/>
        <a:lstStyle/>
        <a:p>
          <a:endParaRPr lang="zh-TW" altLang="en-US"/>
        </a:p>
      </dgm:t>
    </dgm:pt>
    <dgm:pt modelId="{A36E38AB-D35B-4E1E-AD7A-08C181D71C17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教師專業發展單位辦理教師專業成長活動</a:t>
          </a:r>
          <a:endParaRPr lang="zh-TW" altLang="en-US" sz="1600" dirty="0"/>
        </a:p>
      </dgm:t>
    </dgm:pt>
    <dgm:pt modelId="{D7574482-2028-4E01-9D58-5F5A7C380C17}" type="parTrans" cxnId="{57CF677C-7C11-4113-8236-BCAD041CF068}">
      <dgm:prSet/>
      <dgm:spPr/>
      <dgm:t>
        <a:bodyPr/>
        <a:lstStyle/>
        <a:p>
          <a:endParaRPr lang="zh-TW" altLang="en-US"/>
        </a:p>
      </dgm:t>
    </dgm:pt>
    <dgm:pt modelId="{86C2968C-D7D2-4E13-8156-5D08318C86FC}" type="sibTrans" cxnId="{57CF677C-7C11-4113-8236-BCAD041CF068}">
      <dgm:prSet/>
      <dgm:spPr/>
      <dgm:t>
        <a:bodyPr/>
        <a:lstStyle/>
        <a:p>
          <a:endParaRPr lang="zh-TW" altLang="en-US"/>
        </a:p>
      </dgm:t>
    </dgm:pt>
    <dgm:pt modelId="{1DBFF8DF-F1DC-4AF7-B556-88A51CC3E487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教師終身學習及落實教師自我專業成長</a:t>
          </a:r>
          <a:endParaRPr lang="zh-TW" altLang="en-US" sz="1600" dirty="0"/>
        </a:p>
      </dgm:t>
    </dgm:pt>
    <dgm:pt modelId="{8E4CDFCB-7E8B-456E-9E30-7C9364932684}" type="parTrans" cxnId="{6465FF3C-850B-4439-AB1B-4A3AB8A6CF66}">
      <dgm:prSet/>
      <dgm:spPr/>
      <dgm:t>
        <a:bodyPr/>
        <a:lstStyle/>
        <a:p>
          <a:endParaRPr lang="zh-TW" altLang="en-US"/>
        </a:p>
      </dgm:t>
    </dgm:pt>
    <dgm:pt modelId="{346760CA-758D-4E6C-98BE-4DFC3B30E3D3}" type="sibTrans" cxnId="{6465FF3C-850B-4439-AB1B-4A3AB8A6CF66}">
      <dgm:prSet/>
      <dgm:spPr/>
      <dgm:t>
        <a:bodyPr/>
        <a:lstStyle/>
        <a:p>
          <a:endParaRPr lang="zh-TW" altLang="en-US"/>
        </a:p>
      </dgm:t>
    </dgm:pt>
    <dgm:pt modelId="{68271595-B616-45BF-B27D-A5A8768E5348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教育主管機關辦理教師甄選及精進教師專業成長措施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DFF301-292D-4697-9814-A202E95E14C9}" type="sibTrans" cxnId="{B5508390-9B35-4D56-BE0D-176F17136FE8}">
      <dgm:prSet/>
      <dgm:spPr/>
      <dgm:t>
        <a:bodyPr/>
        <a:lstStyle/>
        <a:p>
          <a:endParaRPr lang="zh-TW" altLang="en-US"/>
        </a:p>
      </dgm:t>
    </dgm:pt>
    <dgm:pt modelId="{2BC11900-B46D-48C2-AB93-13A7A372DB82}" type="parTrans" cxnId="{B5508390-9B35-4D56-BE0D-176F17136FE8}">
      <dgm:prSet/>
      <dgm:spPr/>
      <dgm:t>
        <a:bodyPr/>
        <a:lstStyle/>
        <a:p>
          <a:endParaRPr lang="zh-TW" altLang="en-US"/>
        </a:p>
      </dgm:t>
    </dgm:pt>
    <dgm:pt modelId="{8B401D01-34F1-4376-9F3A-AF7045B9802A}" type="pres">
      <dgm:prSet presAssocID="{4A9CF1B4-3EA6-44B0-B058-1B297C749D5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F63AB09-73CC-4BE6-B355-DCF905553E8D}" type="pres">
      <dgm:prSet presAssocID="{084D90FC-B1B0-4D95-81FF-46C6164178F3}" presName="composite" presStyleCnt="0"/>
      <dgm:spPr/>
      <dgm:t>
        <a:bodyPr/>
        <a:lstStyle/>
        <a:p>
          <a:endParaRPr lang="zh-TW" altLang="en-US"/>
        </a:p>
      </dgm:t>
    </dgm:pt>
    <dgm:pt modelId="{DEFD28A5-68E6-4E7F-86DE-CE367B5AA77C}" type="pres">
      <dgm:prSet presAssocID="{084D90FC-B1B0-4D95-81FF-46C6164178F3}" presName="LShape" presStyleLbl="alignNode1" presStyleIdx="0" presStyleCnt="9"/>
      <dgm:spPr/>
      <dgm:t>
        <a:bodyPr/>
        <a:lstStyle/>
        <a:p>
          <a:endParaRPr lang="zh-TW" altLang="en-US"/>
        </a:p>
      </dgm:t>
    </dgm:pt>
    <dgm:pt modelId="{22ECB03B-6395-4E4D-A45B-C7EBC997839E}" type="pres">
      <dgm:prSet presAssocID="{084D90FC-B1B0-4D95-81FF-46C6164178F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CDCD1-2FDC-4504-860E-4DB62A4FE5EE}" type="pres">
      <dgm:prSet presAssocID="{084D90FC-B1B0-4D95-81FF-46C6164178F3}" presName="Triangle" presStyleLbl="alignNode1" presStyleIdx="1" presStyleCnt="9"/>
      <dgm:spPr/>
      <dgm:t>
        <a:bodyPr/>
        <a:lstStyle/>
        <a:p>
          <a:endParaRPr lang="zh-TW" altLang="en-US"/>
        </a:p>
      </dgm:t>
    </dgm:pt>
    <dgm:pt modelId="{0518D048-19C4-4539-ADE8-684A04444DD8}" type="pres">
      <dgm:prSet presAssocID="{E60F6EE8-08D0-4D12-8019-2B7B6E6DE57D}" presName="sibTrans" presStyleCnt="0"/>
      <dgm:spPr/>
      <dgm:t>
        <a:bodyPr/>
        <a:lstStyle/>
        <a:p>
          <a:endParaRPr lang="zh-TW" altLang="en-US"/>
        </a:p>
      </dgm:t>
    </dgm:pt>
    <dgm:pt modelId="{AB02FC76-7438-425E-9B6A-3BBDFF87D5A7}" type="pres">
      <dgm:prSet presAssocID="{E60F6EE8-08D0-4D12-8019-2B7B6E6DE57D}" presName="space" presStyleCnt="0"/>
      <dgm:spPr/>
      <dgm:t>
        <a:bodyPr/>
        <a:lstStyle/>
        <a:p>
          <a:endParaRPr lang="zh-TW" altLang="en-US"/>
        </a:p>
      </dgm:t>
    </dgm:pt>
    <dgm:pt modelId="{4066ED7E-D577-4E24-AB31-F26744E136C6}" type="pres">
      <dgm:prSet presAssocID="{19EE8055-8156-45A1-BF47-DA2E71102F87}" presName="composite" presStyleCnt="0"/>
      <dgm:spPr/>
      <dgm:t>
        <a:bodyPr/>
        <a:lstStyle/>
        <a:p>
          <a:endParaRPr lang="zh-TW" altLang="en-US"/>
        </a:p>
      </dgm:t>
    </dgm:pt>
    <dgm:pt modelId="{A4BC37A8-E557-4011-BD39-77C27E6E7501}" type="pres">
      <dgm:prSet presAssocID="{19EE8055-8156-45A1-BF47-DA2E71102F87}" presName="LShape" presStyleLbl="alignNode1" presStyleIdx="2" presStyleCnt="9"/>
      <dgm:spPr/>
      <dgm:t>
        <a:bodyPr/>
        <a:lstStyle/>
        <a:p>
          <a:endParaRPr lang="zh-TW" altLang="en-US"/>
        </a:p>
      </dgm:t>
    </dgm:pt>
    <dgm:pt modelId="{52B88FE4-1D74-4694-871F-55CC9D72CDA4}" type="pres">
      <dgm:prSet presAssocID="{19EE8055-8156-45A1-BF47-DA2E71102F8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3B2F1C-D583-4B83-B72E-52CFA3B174F4}" type="pres">
      <dgm:prSet presAssocID="{19EE8055-8156-45A1-BF47-DA2E71102F87}" presName="Triangle" presStyleLbl="alignNode1" presStyleIdx="3" presStyleCnt="9"/>
      <dgm:spPr/>
      <dgm:t>
        <a:bodyPr/>
        <a:lstStyle/>
        <a:p>
          <a:endParaRPr lang="zh-TW" altLang="en-US"/>
        </a:p>
      </dgm:t>
    </dgm:pt>
    <dgm:pt modelId="{F3490423-5E0D-4FFB-BE3A-31304ABB25C1}" type="pres">
      <dgm:prSet presAssocID="{0AF44AC2-B817-404B-A0F1-9F80CD00FBF3}" presName="sibTrans" presStyleCnt="0"/>
      <dgm:spPr/>
      <dgm:t>
        <a:bodyPr/>
        <a:lstStyle/>
        <a:p>
          <a:endParaRPr lang="zh-TW" altLang="en-US"/>
        </a:p>
      </dgm:t>
    </dgm:pt>
    <dgm:pt modelId="{DD7C1FD3-9CF9-42BA-A88F-C77FF0112700}" type="pres">
      <dgm:prSet presAssocID="{0AF44AC2-B817-404B-A0F1-9F80CD00FBF3}" presName="space" presStyleCnt="0"/>
      <dgm:spPr/>
      <dgm:t>
        <a:bodyPr/>
        <a:lstStyle/>
        <a:p>
          <a:endParaRPr lang="zh-TW" altLang="en-US"/>
        </a:p>
      </dgm:t>
    </dgm:pt>
    <dgm:pt modelId="{64B47538-9B87-4E30-B550-C3C675943149}" type="pres">
      <dgm:prSet presAssocID="{68271595-B616-45BF-B27D-A5A8768E5348}" presName="composite" presStyleCnt="0"/>
      <dgm:spPr/>
      <dgm:t>
        <a:bodyPr/>
        <a:lstStyle/>
        <a:p>
          <a:endParaRPr lang="zh-TW" altLang="en-US"/>
        </a:p>
      </dgm:t>
    </dgm:pt>
    <dgm:pt modelId="{B033EF82-EC11-4D57-83D0-EF62609CBFCE}" type="pres">
      <dgm:prSet presAssocID="{68271595-B616-45BF-B27D-A5A8768E5348}" presName="LShape" presStyleLbl="alignNode1" presStyleIdx="4" presStyleCnt="9"/>
      <dgm:spPr/>
      <dgm:t>
        <a:bodyPr/>
        <a:lstStyle/>
        <a:p>
          <a:endParaRPr lang="zh-TW" altLang="en-US"/>
        </a:p>
      </dgm:t>
    </dgm:pt>
    <dgm:pt modelId="{7D797029-E303-471F-9A13-31F7F4DE8B69}" type="pres">
      <dgm:prSet presAssocID="{68271595-B616-45BF-B27D-A5A8768E5348}" presName="ParentText" presStyleLbl="revTx" presStyleIdx="2" presStyleCnt="5" custScaleY="325714" custLinFactY="44647" custLinFactNeighborX="34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DF2CAF-1A84-407C-984B-52A6B079F312}" type="pres">
      <dgm:prSet presAssocID="{68271595-B616-45BF-B27D-A5A8768E5348}" presName="Triangle" presStyleLbl="alignNode1" presStyleIdx="5" presStyleCnt="9"/>
      <dgm:spPr/>
      <dgm:t>
        <a:bodyPr/>
        <a:lstStyle/>
        <a:p>
          <a:endParaRPr lang="zh-TW" altLang="en-US"/>
        </a:p>
      </dgm:t>
    </dgm:pt>
    <dgm:pt modelId="{07C0E245-5D4D-48C7-9060-93F1B4D5EC3E}" type="pres">
      <dgm:prSet presAssocID="{A4DFF301-292D-4697-9814-A202E95E14C9}" presName="sibTrans" presStyleCnt="0"/>
      <dgm:spPr/>
      <dgm:t>
        <a:bodyPr/>
        <a:lstStyle/>
        <a:p>
          <a:endParaRPr lang="zh-TW" altLang="en-US"/>
        </a:p>
      </dgm:t>
    </dgm:pt>
    <dgm:pt modelId="{E5CED5D0-D3BC-4D73-A510-7BC1FB307A7A}" type="pres">
      <dgm:prSet presAssocID="{A4DFF301-292D-4697-9814-A202E95E14C9}" presName="space" presStyleCnt="0"/>
      <dgm:spPr/>
      <dgm:t>
        <a:bodyPr/>
        <a:lstStyle/>
        <a:p>
          <a:endParaRPr lang="zh-TW" altLang="en-US"/>
        </a:p>
      </dgm:t>
    </dgm:pt>
    <dgm:pt modelId="{589BE587-D771-4088-929D-F643EB2BDBA7}" type="pres">
      <dgm:prSet presAssocID="{A36E38AB-D35B-4E1E-AD7A-08C181D71C17}" presName="composite" presStyleCnt="0"/>
      <dgm:spPr/>
      <dgm:t>
        <a:bodyPr/>
        <a:lstStyle/>
        <a:p>
          <a:endParaRPr lang="zh-TW" altLang="en-US"/>
        </a:p>
      </dgm:t>
    </dgm:pt>
    <dgm:pt modelId="{BA876406-1643-478F-8EAB-F78BD3B6C833}" type="pres">
      <dgm:prSet presAssocID="{A36E38AB-D35B-4E1E-AD7A-08C181D71C17}" presName="LShape" presStyleLbl="alignNode1" presStyleIdx="6" presStyleCnt="9"/>
      <dgm:spPr/>
      <dgm:t>
        <a:bodyPr/>
        <a:lstStyle/>
        <a:p>
          <a:endParaRPr lang="zh-TW" altLang="en-US"/>
        </a:p>
      </dgm:t>
    </dgm:pt>
    <dgm:pt modelId="{8C6B105A-5E62-4292-B732-C09135DD6046}" type="pres">
      <dgm:prSet presAssocID="{A36E38AB-D35B-4E1E-AD7A-08C181D71C1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52CE3B-F814-4E83-9A1A-43734CC43335}" type="pres">
      <dgm:prSet presAssocID="{A36E38AB-D35B-4E1E-AD7A-08C181D71C17}" presName="Triangle" presStyleLbl="alignNode1" presStyleIdx="7" presStyleCnt="9"/>
      <dgm:spPr/>
      <dgm:t>
        <a:bodyPr/>
        <a:lstStyle/>
        <a:p>
          <a:endParaRPr lang="zh-TW" altLang="en-US"/>
        </a:p>
      </dgm:t>
    </dgm:pt>
    <dgm:pt modelId="{1BC5D663-21EC-4ED5-BA39-986E46A7BE80}" type="pres">
      <dgm:prSet presAssocID="{86C2968C-D7D2-4E13-8156-5D08318C86FC}" presName="sibTrans" presStyleCnt="0"/>
      <dgm:spPr/>
      <dgm:t>
        <a:bodyPr/>
        <a:lstStyle/>
        <a:p>
          <a:endParaRPr lang="zh-TW" altLang="en-US"/>
        </a:p>
      </dgm:t>
    </dgm:pt>
    <dgm:pt modelId="{B5A42585-ACF8-4055-B133-76998325178B}" type="pres">
      <dgm:prSet presAssocID="{86C2968C-D7D2-4E13-8156-5D08318C86FC}" presName="space" presStyleCnt="0"/>
      <dgm:spPr/>
      <dgm:t>
        <a:bodyPr/>
        <a:lstStyle/>
        <a:p>
          <a:endParaRPr lang="zh-TW" altLang="en-US"/>
        </a:p>
      </dgm:t>
    </dgm:pt>
    <dgm:pt modelId="{325F3B39-478E-4C80-AC38-5EBF33999EF1}" type="pres">
      <dgm:prSet presAssocID="{1DBFF8DF-F1DC-4AF7-B556-88A51CC3E487}" presName="composite" presStyleCnt="0"/>
      <dgm:spPr/>
      <dgm:t>
        <a:bodyPr/>
        <a:lstStyle/>
        <a:p>
          <a:endParaRPr lang="zh-TW" altLang="en-US"/>
        </a:p>
      </dgm:t>
    </dgm:pt>
    <dgm:pt modelId="{7DCACBAD-77DB-499D-BE38-3E5203CA9B39}" type="pres">
      <dgm:prSet presAssocID="{1DBFF8DF-F1DC-4AF7-B556-88A51CC3E487}" presName="LShape" presStyleLbl="alignNode1" presStyleIdx="8" presStyleCnt="9"/>
      <dgm:spPr/>
      <dgm:t>
        <a:bodyPr/>
        <a:lstStyle/>
        <a:p>
          <a:endParaRPr lang="zh-TW" altLang="en-US"/>
        </a:p>
      </dgm:t>
    </dgm:pt>
    <dgm:pt modelId="{227C1763-0004-41A5-A456-03DE87A61988}" type="pres">
      <dgm:prSet presAssocID="{1DBFF8DF-F1DC-4AF7-B556-88A51CC3E48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65FF3C-850B-4439-AB1B-4A3AB8A6CF66}" srcId="{4A9CF1B4-3EA6-44B0-B058-1B297C749D57}" destId="{1DBFF8DF-F1DC-4AF7-B556-88A51CC3E487}" srcOrd="4" destOrd="0" parTransId="{8E4CDFCB-7E8B-456E-9E30-7C9364932684}" sibTransId="{346760CA-758D-4E6C-98BE-4DFC3B30E3D3}"/>
    <dgm:cxn modelId="{F5700034-453F-4F4C-BF4A-4C6E99FF4B57}" srcId="{4A9CF1B4-3EA6-44B0-B058-1B297C749D57}" destId="{19EE8055-8156-45A1-BF47-DA2E71102F87}" srcOrd="1" destOrd="0" parTransId="{BDEA71E5-B2FA-4A80-9962-0DCE8077E421}" sibTransId="{0AF44AC2-B817-404B-A0F1-9F80CD00FBF3}"/>
    <dgm:cxn modelId="{B5508390-9B35-4D56-BE0D-176F17136FE8}" srcId="{4A9CF1B4-3EA6-44B0-B058-1B297C749D57}" destId="{68271595-B616-45BF-B27D-A5A8768E5348}" srcOrd="2" destOrd="0" parTransId="{2BC11900-B46D-48C2-AB93-13A7A372DB82}" sibTransId="{A4DFF301-292D-4697-9814-A202E95E14C9}"/>
    <dgm:cxn modelId="{9DFF3C38-7947-4012-B274-4D0654C5649B}" type="presOf" srcId="{A36E38AB-D35B-4E1E-AD7A-08C181D71C17}" destId="{8C6B105A-5E62-4292-B732-C09135DD6046}" srcOrd="0" destOrd="0" presId="urn:microsoft.com/office/officeart/2009/3/layout/StepUpProcess"/>
    <dgm:cxn modelId="{209F8F55-6436-4B8B-8F49-809AD5CAD63E}" srcId="{4A9CF1B4-3EA6-44B0-B058-1B297C749D57}" destId="{084D90FC-B1B0-4D95-81FF-46C6164178F3}" srcOrd="0" destOrd="0" parTransId="{40BBEEF8-472D-4ACD-B48B-7A4F282372F7}" sibTransId="{E60F6EE8-08D0-4D12-8019-2B7B6E6DE57D}"/>
    <dgm:cxn modelId="{3FFA66D0-6DC3-439F-AE27-CE6BDE2D8A5D}" type="presOf" srcId="{68271595-B616-45BF-B27D-A5A8768E5348}" destId="{7D797029-E303-471F-9A13-31F7F4DE8B69}" srcOrd="0" destOrd="0" presId="urn:microsoft.com/office/officeart/2009/3/layout/StepUpProcess"/>
    <dgm:cxn modelId="{D384082B-AE37-4B0A-BFDD-842F62E39067}" type="presOf" srcId="{19EE8055-8156-45A1-BF47-DA2E71102F87}" destId="{52B88FE4-1D74-4694-871F-55CC9D72CDA4}" srcOrd="0" destOrd="0" presId="urn:microsoft.com/office/officeart/2009/3/layout/StepUpProcess"/>
    <dgm:cxn modelId="{A7BCE0F9-79AD-4763-9AF3-099BE07A1BCC}" type="presOf" srcId="{1DBFF8DF-F1DC-4AF7-B556-88A51CC3E487}" destId="{227C1763-0004-41A5-A456-03DE87A61988}" srcOrd="0" destOrd="0" presId="urn:microsoft.com/office/officeart/2009/3/layout/StepUpProcess"/>
    <dgm:cxn modelId="{A6F440F9-DE25-4A6C-B98A-AC5D9A1FD514}" type="presOf" srcId="{084D90FC-B1B0-4D95-81FF-46C6164178F3}" destId="{22ECB03B-6395-4E4D-A45B-C7EBC997839E}" srcOrd="0" destOrd="0" presId="urn:microsoft.com/office/officeart/2009/3/layout/StepUpProcess"/>
    <dgm:cxn modelId="{92CC4328-E22A-4118-9E2C-3267527BED57}" type="presOf" srcId="{4A9CF1B4-3EA6-44B0-B058-1B297C749D57}" destId="{8B401D01-34F1-4376-9F3A-AF7045B9802A}" srcOrd="0" destOrd="0" presId="urn:microsoft.com/office/officeart/2009/3/layout/StepUpProcess"/>
    <dgm:cxn modelId="{57CF677C-7C11-4113-8236-BCAD041CF068}" srcId="{4A9CF1B4-3EA6-44B0-B058-1B297C749D57}" destId="{A36E38AB-D35B-4E1E-AD7A-08C181D71C17}" srcOrd="3" destOrd="0" parTransId="{D7574482-2028-4E01-9D58-5F5A7C380C17}" sibTransId="{86C2968C-D7D2-4E13-8156-5D08318C86FC}"/>
    <dgm:cxn modelId="{3BC84AA0-8A71-4C25-B5DA-B900D8FA0784}" type="presParOf" srcId="{8B401D01-34F1-4376-9F3A-AF7045B9802A}" destId="{EF63AB09-73CC-4BE6-B355-DCF905553E8D}" srcOrd="0" destOrd="0" presId="urn:microsoft.com/office/officeart/2009/3/layout/StepUpProcess"/>
    <dgm:cxn modelId="{7C07622C-202B-4483-8525-4DB27170318C}" type="presParOf" srcId="{EF63AB09-73CC-4BE6-B355-DCF905553E8D}" destId="{DEFD28A5-68E6-4E7F-86DE-CE367B5AA77C}" srcOrd="0" destOrd="0" presId="urn:microsoft.com/office/officeart/2009/3/layout/StepUpProcess"/>
    <dgm:cxn modelId="{9520BFE3-4155-49F8-B72E-E9EFA4E73A99}" type="presParOf" srcId="{EF63AB09-73CC-4BE6-B355-DCF905553E8D}" destId="{22ECB03B-6395-4E4D-A45B-C7EBC997839E}" srcOrd="1" destOrd="0" presId="urn:microsoft.com/office/officeart/2009/3/layout/StepUpProcess"/>
    <dgm:cxn modelId="{6A235A81-2E45-4C97-98E1-020C5F83D105}" type="presParOf" srcId="{EF63AB09-73CC-4BE6-B355-DCF905553E8D}" destId="{443CDCD1-2FDC-4504-860E-4DB62A4FE5EE}" srcOrd="2" destOrd="0" presId="urn:microsoft.com/office/officeart/2009/3/layout/StepUpProcess"/>
    <dgm:cxn modelId="{73113B7D-3230-4BF4-A82E-4FF260BB7808}" type="presParOf" srcId="{8B401D01-34F1-4376-9F3A-AF7045B9802A}" destId="{0518D048-19C4-4539-ADE8-684A04444DD8}" srcOrd="1" destOrd="0" presId="urn:microsoft.com/office/officeart/2009/3/layout/StepUpProcess"/>
    <dgm:cxn modelId="{CC871CDC-D297-4CFB-99A4-FE0CED611C66}" type="presParOf" srcId="{0518D048-19C4-4539-ADE8-684A04444DD8}" destId="{AB02FC76-7438-425E-9B6A-3BBDFF87D5A7}" srcOrd="0" destOrd="0" presId="urn:microsoft.com/office/officeart/2009/3/layout/StepUpProcess"/>
    <dgm:cxn modelId="{6EB28545-32E8-49E5-B30F-69BBF6344222}" type="presParOf" srcId="{8B401D01-34F1-4376-9F3A-AF7045B9802A}" destId="{4066ED7E-D577-4E24-AB31-F26744E136C6}" srcOrd="2" destOrd="0" presId="urn:microsoft.com/office/officeart/2009/3/layout/StepUpProcess"/>
    <dgm:cxn modelId="{D396B63F-F08D-4D9F-B4B9-7F615F9B3F4F}" type="presParOf" srcId="{4066ED7E-D577-4E24-AB31-F26744E136C6}" destId="{A4BC37A8-E557-4011-BD39-77C27E6E7501}" srcOrd="0" destOrd="0" presId="urn:microsoft.com/office/officeart/2009/3/layout/StepUpProcess"/>
    <dgm:cxn modelId="{D0335167-653C-4A3E-9F2E-2BCA603F13C8}" type="presParOf" srcId="{4066ED7E-D577-4E24-AB31-F26744E136C6}" destId="{52B88FE4-1D74-4694-871F-55CC9D72CDA4}" srcOrd="1" destOrd="0" presId="urn:microsoft.com/office/officeart/2009/3/layout/StepUpProcess"/>
    <dgm:cxn modelId="{B15D217B-9FCF-49A2-BCA5-3677EE65FCA2}" type="presParOf" srcId="{4066ED7E-D577-4E24-AB31-F26744E136C6}" destId="{983B2F1C-D583-4B83-B72E-52CFA3B174F4}" srcOrd="2" destOrd="0" presId="urn:microsoft.com/office/officeart/2009/3/layout/StepUpProcess"/>
    <dgm:cxn modelId="{EA0CB91F-73C3-4606-875F-D260CB65F966}" type="presParOf" srcId="{8B401D01-34F1-4376-9F3A-AF7045B9802A}" destId="{F3490423-5E0D-4FFB-BE3A-31304ABB25C1}" srcOrd="3" destOrd="0" presId="urn:microsoft.com/office/officeart/2009/3/layout/StepUpProcess"/>
    <dgm:cxn modelId="{135689A9-B666-4EBB-BE39-25EBDA82DEDB}" type="presParOf" srcId="{F3490423-5E0D-4FFB-BE3A-31304ABB25C1}" destId="{DD7C1FD3-9CF9-42BA-A88F-C77FF0112700}" srcOrd="0" destOrd="0" presId="urn:microsoft.com/office/officeart/2009/3/layout/StepUpProcess"/>
    <dgm:cxn modelId="{704D4DBF-89E8-42B5-A9D0-0C10E49DFB37}" type="presParOf" srcId="{8B401D01-34F1-4376-9F3A-AF7045B9802A}" destId="{64B47538-9B87-4E30-B550-C3C675943149}" srcOrd="4" destOrd="0" presId="urn:microsoft.com/office/officeart/2009/3/layout/StepUpProcess"/>
    <dgm:cxn modelId="{22FB6DBC-801F-4581-9D76-4B0F96EA9C22}" type="presParOf" srcId="{64B47538-9B87-4E30-B550-C3C675943149}" destId="{B033EF82-EC11-4D57-83D0-EF62609CBFCE}" srcOrd="0" destOrd="0" presId="urn:microsoft.com/office/officeart/2009/3/layout/StepUpProcess"/>
    <dgm:cxn modelId="{FEB24473-659C-4987-A76D-72B52231996B}" type="presParOf" srcId="{64B47538-9B87-4E30-B550-C3C675943149}" destId="{7D797029-E303-471F-9A13-31F7F4DE8B69}" srcOrd="1" destOrd="0" presId="urn:microsoft.com/office/officeart/2009/3/layout/StepUpProcess"/>
    <dgm:cxn modelId="{2B57193F-C423-4078-8F8C-2C09CF2A75C0}" type="presParOf" srcId="{64B47538-9B87-4E30-B550-C3C675943149}" destId="{73DF2CAF-1A84-407C-984B-52A6B079F312}" srcOrd="2" destOrd="0" presId="urn:microsoft.com/office/officeart/2009/3/layout/StepUpProcess"/>
    <dgm:cxn modelId="{AB925EDD-CEDA-49E9-9056-D5E204D60F67}" type="presParOf" srcId="{8B401D01-34F1-4376-9F3A-AF7045B9802A}" destId="{07C0E245-5D4D-48C7-9060-93F1B4D5EC3E}" srcOrd="5" destOrd="0" presId="urn:microsoft.com/office/officeart/2009/3/layout/StepUpProcess"/>
    <dgm:cxn modelId="{33E00338-951F-4CB7-8968-BE0F26245B19}" type="presParOf" srcId="{07C0E245-5D4D-48C7-9060-93F1B4D5EC3E}" destId="{E5CED5D0-D3BC-4D73-A510-7BC1FB307A7A}" srcOrd="0" destOrd="0" presId="urn:microsoft.com/office/officeart/2009/3/layout/StepUpProcess"/>
    <dgm:cxn modelId="{E6F581EE-7C60-4A57-9BF3-E86425DB15F6}" type="presParOf" srcId="{8B401D01-34F1-4376-9F3A-AF7045B9802A}" destId="{589BE587-D771-4088-929D-F643EB2BDBA7}" srcOrd="6" destOrd="0" presId="urn:microsoft.com/office/officeart/2009/3/layout/StepUpProcess"/>
    <dgm:cxn modelId="{FD44BE49-3400-432F-BD67-32370508C91B}" type="presParOf" srcId="{589BE587-D771-4088-929D-F643EB2BDBA7}" destId="{BA876406-1643-478F-8EAB-F78BD3B6C833}" srcOrd="0" destOrd="0" presId="urn:microsoft.com/office/officeart/2009/3/layout/StepUpProcess"/>
    <dgm:cxn modelId="{C9F5A700-25E5-4973-AD04-B3643C6E31AD}" type="presParOf" srcId="{589BE587-D771-4088-929D-F643EB2BDBA7}" destId="{8C6B105A-5E62-4292-B732-C09135DD6046}" srcOrd="1" destOrd="0" presId="urn:microsoft.com/office/officeart/2009/3/layout/StepUpProcess"/>
    <dgm:cxn modelId="{0051A4ED-0F83-4B6F-98D9-FD6F8FB5CC2C}" type="presParOf" srcId="{589BE587-D771-4088-929D-F643EB2BDBA7}" destId="{6752CE3B-F814-4E83-9A1A-43734CC43335}" srcOrd="2" destOrd="0" presId="urn:microsoft.com/office/officeart/2009/3/layout/StepUpProcess"/>
    <dgm:cxn modelId="{A7A36E42-B746-49B0-B4DC-6390C30277B2}" type="presParOf" srcId="{8B401D01-34F1-4376-9F3A-AF7045B9802A}" destId="{1BC5D663-21EC-4ED5-BA39-986E46A7BE80}" srcOrd="7" destOrd="0" presId="urn:microsoft.com/office/officeart/2009/3/layout/StepUpProcess"/>
    <dgm:cxn modelId="{47582B8E-EAB9-48E4-AAA1-416F1F1A9072}" type="presParOf" srcId="{1BC5D663-21EC-4ED5-BA39-986E46A7BE80}" destId="{B5A42585-ACF8-4055-B133-76998325178B}" srcOrd="0" destOrd="0" presId="urn:microsoft.com/office/officeart/2009/3/layout/StepUpProcess"/>
    <dgm:cxn modelId="{553F158F-0704-40AF-9034-801F00E9B9CA}" type="presParOf" srcId="{8B401D01-34F1-4376-9F3A-AF7045B9802A}" destId="{325F3B39-478E-4C80-AC38-5EBF33999EF1}" srcOrd="8" destOrd="0" presId="urn:microsoft.com/office/officeart/2009/3/layout/StepUpProcess"/>
    <dgm:cxn modelId="{6BD3ABF0-19BF-4DC6-9680-50F204F666D5}" type="presParOf" srcId="{325F3B39-478E-4C80-AC38-5EBF33999EF1}" destId="{7DCACBAD-77DB-499D-BE38-3E5203CA9B39}" srcOrd="0" destOrd="0" presId="urn:microsoft.com/office/officeart/2009/3/layout/StepUpProcess"/>
    <dgm:cxn modelId="{DCA6EA3C-3B76-4CA0-9CEC-DB66DB69B625}" type="presParOf" srcId="{325F3B39-478E-4C80-AC38-5EBF33999EF1}" destId="{227C1763-0004-41A5-A456-03DE87A6198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9B766A-C1A7-4914-8355-EA2557F4A371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AFACACF-29AB-4C6D-B781-A200AA6A99BB}">
      <dgm:prSet phldrT="[文字]" custT="1"/>
      <dgm:spPr/>
      <dgm:t>
        <a:bodyPr/>
        <a:lstStyle/>
        <a:p>
          <a:r>
            <a:rPr lang="en-US" altLang="zh-TW" sz="2800" b="1" dirty="0" smtClean="0"/>
            <a:t>A.</a:t>
          </a:r>
          <a:br>
            <a:rPr lang="en-US" altLang="zh-TW" sz="2800" b="1" dirty="0" smtClean="0"/>
          </a:br>
          <a:r>
            <a:rPr lang="zh-TW" altLang="en-US" sz="2800" b="1" dirty="0" smtClean="0"/>
            <a:t>課程設計與教學</a:t>
          </a:r>
          <a:endParaRPr lang="zh-TW" altLang="en-US" sz="2800" b="1" dirty="0"/>
        </a:p>
      </dgm:t>
    </dgm:pt>
    <dgm:pt modelId="{FAAD894C-80DA-41AD-BEEB-63A425879F2D}" type="parTrans" cxnId="{C58C9274-FA93-4EB2-8415-7F7932CBD57F}">
      <dgm:prSet/>
      <dgm:spPr/>
      <dgm:t>
        <a:bodyPr/>
        <a:lstStyle/>
        <a:p>
          <a:endParaRPr lang="zh-TW" altLang="en-US"/>
        </a:p>
      </dgm:t>
    </dgm:pt>
    <dgm:pt modelId="{39325488-2E5F-4BB9-93C7-04E55A8BCBFA}" type="sibTrans" cxnId="{C58C9274-FA93-4EB2-8415-7F7932CBD57F}">
      <dgm:prSet/>
      <dgm:spPr/>
      <dgm:t>
        <a:bodyPr/>
        <a:lstStyle/>
        <a:p>
          <a:endParaRPr lang="zh-TW" altLang="en-US"/>
        </a:p>
      </dgm:t>
    </dgm:pt>
    <dgm:pt modelId="{EC716DD8-0FB4-4679-A418-AD01F4661486}">
      <dgm:prSet phldrT="[文字]" custT="1"/>
      <dgm:spPr/>
      <dgm:t>
        <a:bodyPr anchor="t"/>
        <a:lstStyle/>
        <a:p>
          <a:r>
            <a:rPr lang="en-US" altLang="zh-TW" sz="2800" b="1" dirty="0" smtClean="0"/>
            <a:t>B.</a:t>
          </a:r>
          <a:br>
            <a:rPr lang="en-US" altLang="zh-TW" sz="2800" b="1" dirty="0" smtClean="0"/>
          </a:br>
          <a:r>
            <a:rPr lang="zh-TW" altLang="en-US" sz="2800" b="1" dirty="0" smtClean="0"/>
            <a:t>班級經營與輔導</a:t>
          </a:r>
          <a:endParaRPr lang="zh-TW" altLang="en-US" sz="2800" b="1" dirty="0"/>
        </a:p>
      </dgm:t>
    </dgm:pt>
    <dgm:pt modelId="{16A3D0DA-580D-4866-8248-1490CBB2A30E}" type="parTrans" cxnId="{DCB3A232-BEE0-4D6F-82E4-292B58040CB4}">
      <dgm:prSet/>
      <dgm:spPr/>
      <dgm:t>
        <a:bodyPr/>
        <a:lstStyle/>
        <a:p>
          <a:endParaRPr lang="zh-TW" altLang="en-US"/>
        </a:p>
      </dgm:t>
    </dgm:pt>
    <dgm:pt modelId="{013DB2F7-FA82-48BA-8A42-91947402FECC}" type="sibTrans" cxnId="{DCB3A232-BEE0-4D6F-82E4-292B58040CB4}">
      <dgm:prSet/>
      <dgm:spPr/>
      <dgm:t>
        <a:bodyPr/>
        <a:lstStyle/>
        <a:p>
          <a:endParaRPr lang="zh-TW" altLang="en-US"/>
        </a:p>
      </dgm:t>
    </dgm:pt>
    <dgm:pt modelId="{4DBAFF74-F120-4646-8F46-E366ACFA5A74}">
      <dgm:prSet phldrT="[文字]" custT="1"/>
      <dgm:spPr/>
      <dgm:t>
        <a:bodyPr anchor="t"/>
        <a:lstStyle/>
        <a:p>
          <a:r>
            <a:rPr lang="en-US" altLang="zh-TW" sz="2800" b="1" dirty="0" smtClean="0"/>
            <a:t>C.</a:t>
          </a:r>
          <a:br>
            <a:rPr lang="en-US" altLang="zh-TW" sz="2800" b="1" dirty="0" smtClean="0"/>
          </a:br>
          <a:r>
            <a:rPr lang="zh-TW" altLang="en-US" sz="2800" b="1" dirty="0" smtClean="0"/>
            <a:t>專業精進與責任</a:t>
          </a:r>
          <a:endParaRPr lang="zh-TW" altLang="en-US" sz="2800" b="1" dirty="0"/>
        </a:p>
      </dgm:t>
    </dgm:pt>
    <dgm:pt modelId="{FB017847-FDCF-4F6B-A3A7-ED9AB9BB085D}" type="parTrans" cxnId="{491D2008-F06B-45E6-B66B-71161EAE8354}">
      <dgm:prSet/>
      <dgm:spPr/>
      <dgm:t>
        <a:bodyPr/>
        <a:lstStyle/>
        <a:p>
          <a:endParaRPr lang="zh-TW" altLang="en-US"/>
        </a:p>
      </dgm:t>
    </dgm:pt>
    <dgm:pt modelId="{73CF08DA-DD95-415C-B8EF-9475904519E7}" type="sibTrans" cxnId="{491D2008-F06B-45E6-B66B-71161EAE8354}">
      <dgm:prSet/>
      <dgm:spPr/>
      <dgm:t>
        <a:bodyPr/>
        <a:lstStyle/>
        <a:p>
          <a:endParaRPr lang="zh-TW" altLang="en-US"/>
        </a:p>
      </dgm:t>
    </dgm:pt>
    <dgm:pt modelId="{EB43F20D-1FBD-419B-858A-3287322DC842}" type="pres">
      <dgm:prSet presAssocID="{989B766A-C1A7-4914-8355-EA2557F4A371}" presName="compositeShape" presStyleCnt="0">
        <dgm:presLayoutVars>
          <dgm:chMax val="7"/>
          <dgm:dir/>
          <dgm:resizeHandles val="exact"/>
        </dgm:presLayoutVars>
      </dgm:prSet>
      <dgm:spPr/>
    </dgm:pt>
    <dgm:pt modelId="{8B537AD0-AE9C-42A5-867B-0898B46971D3}" type="pres">
      <dgm:prSet presAssocID="{FAFACACF-29AB-4C6D-B781-A200AA6A99BB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3B8522B2-E4DA-444E-BAF2-3FB01A15D18A}" type="pres">
      <dgm:prSet presAssocID="{FAFACACF-29AB-4C6D-B781-A200AA6A99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13766F-409C-4026-A460-870845D9A876}" type="pres">
      <dgm:prSet presAssocID="{EC716DD8-0FB4-4679-A418-AD01F4661486}" presName="circ2" presStyleLbl="vennNode1" presStyleIdx="1" presStyleCnt="3" custLinFactNeighborX="2923" custLinFactNeighborY="-661"/>
      <dgm:spPr/>
      <dgm:t>
        <a:bodyPr/>
        <a:lstStyle/>
        <a:p>
          <a:endParaRPr lang="zh-TW" altLang="en-US"/>
        </a:p>
      </dgm:t>
    </dgm:pt>
    <dgm:pt modelId="{365444AC-6465-44C7-8966-20B4DDC8C584}" type="pres">
      <dgm:prSet presAssocID="{EC716DD8-0FB4-4679-A418-AD01F46614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CD3E90-B79C-4135-8A59-9F5501417067}" type="pres">
      <dgm:prSet presAssocID="{4DBAFF74-F120-4646-8F46-E366ACFA5A74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7B77D9FD-F56C-4BC7-95B2-18D99F7FE612}" type="pres">
      <dgm:prSet presAssocID="{4DBAFF74-F120-4646-8F46-E366ACFA5A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22109F-8CEF-4209-8CF5-7A910DADF3A7}" type="presOf" srcId="{EC716DD8-0FB4-4679-A418-AD01F4661486}" destId="{365444AC-6465-44C7-8966-20B4DDC8C584}" srcOrd="1" destOrd="0" presId="urn:microsoft.com/office/officeart/2005/8/layout/venn1"/>
    <dgm:cxn modelId="{C58C9274-FA93-4EB2-8415-7F7932CBD57F}" srcId="{989B766A-C1A7-4914-8355-EA2557F4A371}" destId="{FAFACACF-29AB-4C6D-B781-A200AA6A99BB}" srcOrd="0" destOrd="0" parTransId="{FAAD894C-80DA-41AD-BEEB-63A425879F2D}" sibTransId="{39325488-2E5F-4BB9-93C7-04E55A8BCBFA}"/>
    <dgm:cxn modelId="{819C30C2-DFE0-460C-9A49-5781E5DE13D1}" type="presOf" srcId="{989B766A-C1A7-4914-8355-EA2557F4A371}" destId="{EB43F20D-1FBD-419B-858A-3287322DC842}" srcOrd="0" destOrd="0" presId="urn:microsoft.com/office/officeart/2005/8/layout/venn1"/>
    <dgm:cxn modelId="{CC1D3A15-42BF-4755-BABC-2283037F50B9}" type="presOf" srcId="{4DBAFF74-F120-4646-8F46-E366ACFA5A74}" destId="{7B77D9FD-F56C-4BC7-95B2-18D99F7FE612}" srcOrd="1" destOrd="0" presId="urn:microsoft.com/office/officeart/2005/8/layout/venn1"/>
    <dgm:cxn modelId="{3ACA0621-5811-4765-BFFC-2184D489F403}" type="presOf" srcId="{FAFACACF-29AB-4C6D-B781-A200AA6A99BB}" destId="{8B537AD0-AE9C-42A5-867B-0898B46971D3}" srcOrd="0" destOrd="0" presId="urn:microsoft.com/office/officeart/2005/8/layout/venn1"/>
    <dgm:cxn modelId="{B904F14D-96D7-4F94-B5F7-9ED3242B51C3}" type="presOf" srcId="{FAFACACF-29AB-4C6D-B781-A200AA6A99BB}" destId="{3B8522B2-E4DA-444E-BAF2-3FB01A15D18A}" srcOrd="1" destOrd="0" presId="urn:microsoft.com/office/officeart/2005/8/layout/venn1"/>
    <dgm:cxn modelId="{491D2008-F06B-45E6-B66B-71161EAE8354}" srcId="{989B766A-C1A7-4914-8355-EA2557F4A371}" destId="{4DBAFF74-F120-4646-8F46-E366ACFA5A74}" srcOrd="2" destOrd="0" parTransId="{FB017847-FDCF-4F6B-A3A7-ED9AB9BB085D}" sibTransId="{73CF08DA-DD95-415C-B8EF-9475904519E7}"/>
    <dgm:cxn modelId="{DCB3A232-BEE0-4D6F-82E4-292B58040CB4}" srcId="{989B766A-C1A7-4914-8355-EA2557F4A371}" destId="{EC716DD8-0FB4-4679-A418-AD01F4661486}" srcOrd="1" destOrd="0" parTransId="{16A3D0DA-580D-4866-8248-1490CBB2A30E}" sibTransId="{013DB2F7-FA82-48BA-8A42-91947402FECC}"/>
    <dgm:cxn modelId="{F8729FD7-B815-40F9-82CB-B65AAF7B6728}" type="presOf" srcId="{4DBAFF74-F120-4646-8F46-E366ACFA5A74}" destId="{05CD3E90-B79C-4135-8A59-9F5501417067}" srcOrd="0" destOrd="0" presId="urn:microsoft.com/office/officeart/2005/8/layout/venn1"/>
    <dgm:cxn modelId="{4CA2FED1-22BE-4380-8402-69D1D4DD4D75}" type="presOf" srcId="{EC716DD8-0FB4-4679-A418-AD01F4661486}" destId="{4F13766F-409C-4026-A460-870845D9A876}" srcOrd="0" destOrd="0" presId="urn:microsoft.com/office/officeart/2005/8/layout/venn1"/>
    <dgm:cxn modelId="{CB284B23-B630-41C0-9C7B-42CB67CAD7E3}" type="presParOf" srcId="{EB43F20D-1FBD-419B-858A-3287322DC842}" destId="{8B537AD0-AE9C-42A5-867B-0898B46971D3}" srcOrd="0" destOrd="0" presId="urn:microsoft.com/office/officeart/2005/8/layout/venn1"/>
    <dgm:cxn modelId="{BADA9DE0-7440-466B-A25A-32B285C3FB4B}" type="presParOf" srcId="{EB43F20D-1FBD-419B-858A-3287322DC842}" destId="{3B8522B2-E4DA-444E-BAF2-3FB01A15D18A}" srcOrd="1" destOrd="0" presId="urn:microsoft.com/office/officeart/2005/8/layout/venn1"/>
    <dgm:cxn modelId="{8EFB4905-D590-4F55-BBEC-90AEA607CD5A}" type="presParOf" srcId="{EB43F20D-1FBD-419B-858A-3287322DC842}" destId="{4F13766F-409C-4026-A460-870845D9A876}" srcOrd="2" destOrd="0" presId="urn:microsoft.com/office/officeart/2005/8/layout/venn1"/>
    <dgm:cxn modelId="{507A34CD-BE56-4BC7-BA47-EA2DC24C6621}" type="presParOf" srcId="{EB43F20D-1FBD-419B-858A-3287322DC842}" destId="{365444AC-6465-44C7-8966-20B4DDC8C584}" srcOrd="3" destOrd="0" presId="urn:microsoft.com/office/officeart/2005/8/layout/venn1"/>
    <dgm:cxn modelId="{4DD39C9C-1E3B-4E68-8B12-E9D23363948F}" type="presParOf" srcId="{EB43F20D-1FBD-419B-858A-3287322DC842}" destId="{05CD3E90-B79C-4135-8A59-9F5501417067}" srcOrd="4" destOrd="0" presId="urn:microsoft.com/office/officeart/2005/8/layout/venn1"/>
    <dgm:cxn modelId="{A5602A9C-C2DD-4E47-BF80-079F606510C1}" type="presParOf" srcId="{EB43F20D-1FBD-419B-858A-3287322DC842}" destId="{7B77D9FD-F56C-4BC7-95B2-18D99F7FE61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FE5F22-D984-4217-9917-EE8871BC5DFA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F06E49E4-610C-48F7-8BD6-B4C96BF83685}">
      <dgm:prSet phldrT="[文字]" custT="1"/>
      <dgm:spPr/>
      <dgm:t>
        <a:bodyPr/>
        <a:lstStyle/>
        <a:p>
          <a:r>
            <a:rPr lang="en-US" altLang="zh-TW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A-1</a:t>
          </a:r>
          <a:r>
            <a:rPr lang="zh-TW" altLang="zh-TW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參照課程綱要與學生特質明訂教學目標，進行課程與教學設計</a:t>
          </a:r>
          <a:endParaRPr lang="zh-TW" altLang="en-US" sz="2800" dirty="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4FDD29C-B041-429A-AF67-A736DB02CF3A}" type="parTrans" cxnId="{812EC3A8-B267-4A8B-BC71-DAD17229A45B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E8782CF-9F6D-4502-851E-5F99201B9CBA}" type="sibTrans" cxnId="{812EC3A8-B267-4A8B-BC71-DAD17229A45B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78ECAA8-A23B-4E4D-B9E4-6712045CC496}">
      <dgm:prSet phldrT="[文字]" custT="1"/>
      <dgm:spPr/>
      <dgm:t>
        <a:bodyPr/>
        <a:lstStyle/>
        <a:p>
          <a:r>
            <a:rPr lang="en-US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A-2</a:t>
          </a:r>
          <a:r>
            <a:rPr lang="zh-TW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掌握教材內容，實施教學活動，促進學生學習</a:t>
          </a:r>
          <a:endParaRPr lang="zh-TW" altLang="en-US" sz="2800" dirty="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56F805C-88A8-4552-8306-BFA05F91BC12}" type="parTrans" cxnId="{5A402956-6FD2-421F-B3E6-B5BA0734FFF2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320B29-51EF-4CAD-AD5E-D218896935EA}" type="sibTrans" cxnId="{5A402956-6FD2-421F-B3E6-B5BA0734FFF2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BFD5B00-E09B-463F-8732-2AF346C760A9}">
      <dgm:prSet phldrT="[文字]" custT="1"/>
      <dgm:spPr/>
      <dgm:t>
        <a:bodyPr/>
        <a:lstStyle/>
        <a:p>
          <a:r>
            <a:rPr lang="en-US" altLang="zh-TW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A-3</a:t>
          </a:r>
          <a:r>
            <a:rPr lang="zh-TW" altLang="zh-TW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運用適切教學策略與溝通技巧，幫助學生學習</a:t>
          </a:r>
          <a:endParaRPr lang="zh-TW" altLang="en-US" sz="2800" dirty="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F17F7A3-374E-4BBC-B015-665ED5145314}" type="parTrans" cxnId="{72318A76-79B6-4BB1-A7A9-2A0F6E46A9E3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169EF99-4809-4DAB-9E2D-FC144BA59396}" type="sibTrans" cxnId="{72318A76-79B6-4BB1-A7A9-2A0F6E46A9E3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4CCFA25-8ED8-41AB-9EEC-9EF94381EDC6}">
      <dgm:prSet phldrT="[文字]" custT="1"/>
      <dgm:spPr/>
      <dgm:t>
        <a:bodyPr/>
        <a:lstStyle/>
        <a:p>
          <a:r>
            <a:rPr lang="en-US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A-4</a:t>
          </a:r>
          <a:r>
            <a:rPr lang="zh-TW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運用多元評量方式評估學生能力，提供學習回饋並調整教學</a:t>
          </a:r>
          <a:endParaRPr lang="zh-TW" altLang="en-US" sz="2800" dirty="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6EEA3D1-4F1A-4CE7-BADE-4A2E57383969}" type="parTrans" cxnId="{2A70FEE5-9635-49E6-9386-BCBF8DB36F63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B6D8E4D-D251-426B-8EFC-962C7A7669EB}" type="sibTrans" cxnId="{2A70FEE5-9635-49E6-9386-BCBF8DB36F63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3EFF64D-12F4-4949-A7CA-05EEF0227F1A}" type="pres">
      <dgm:prSet presAssocID="{B4FE5F22-D984-4217-9917-EE8871BC5D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F189D8-32C8-4F27-88D8-CFCC398BD3F9}" type="pres">
      <dgm:prSet presAssocID="{F06E49E4-610C-48F7-8BD6-B4C96BF83685}" presName="parentLin" presStyleCnt="0"/>
      <dgm:spPr/>
    </dgm:pt>
    <dgm:pt modelId="{2E5A502E-F61E-420E-AA9A-6052937E72BC}" type="pres">
      <dgm:prSet presAssocID="{F06E49E4-610C-48F7-8BD6-B4C96BF83685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824F047-760A-446E-BAA7-5B89C79CAF53}" type="pres">
      <dgm:prSet presAssocID="{F06E49E4-610C-48F7-8BD6-B4C96BF83685}" presName="parentText" presStyleLbl="node1" presStyleIdx="0" presStyleCnt="4" custScaleX="1375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2BB8B7-D9A3-4A02-8036-C74CEDF64895}" type="pres">
      <dgm:prSet presAssocID="{F06E49E4-610C-48F7-8BD6-B4C96BF83685}" presName="negativeSpace" presStyleCnt="0"/>
      <dgm:spPr/>
    </dgm:pt>
    <dgm:pt modelId="{5E236B53-6735-4534-BDF3-7DB9D99D24F4}" type="pres">
      <dgm:prSet presAssocID="{F06E49E4-610C-48F7-8BD6-B4C96BF83685}" presName="childText" presStyleLbl="conFgAcc1" presStyleIdx="0" presStyleCnt="4">
        <dgm:presLayoutVars>
          <dgm:bulletEnabled val="1"/>
        </dgm:presLayoutVars>
      </dgm:prSet>
      <dgm:spPr/>
    </dgm:pt>
    <dgm:pt modelId="{712ADA6D-50C5-407A-8102-038300743F9B}" type="pres">
      <dgm:prSet presAssocID="{1E8782CF-9F6D-4502-851E-5F99201B9CBA}" presName="spaceBetweenRectangles" presStyleCnt="0"/>
      <dgm:spPr/>
    </dgm:pt>
    <dgm:pt modelId="{C7F7B09B-5D6B-4578-8E89-BC021830163F}" type="pres">
      <dgm:prSet presAssocID="{A78ECAA8-A23B-4E4D-B9E4-6712045CC496}" presName="parentLin" presStyleCnt="0"/>
      <dgm:spPr/>
    </dgm:pt>
    <dgm:pt modelId="{ECB43E77-EDCF-44C1-944D-771FEBDDFD1E}" type="pres">
      <dgm:prSet presAssocID="{A78ECAA8-A23B-4E4D-B9E4-6712045CC496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E2AE4BE-7890-445B-87BC-12284AC76D0C}" type="pres">
      <dgm:prSet presAssocID="{A78ECAA8-A23B-4E4D-B9E4-6712045CC496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9003F-1A02-4605-A2D8-2412081F2D50}" type="pres">
      <dgm:prSet presAssocID="{A78ECAA8-A23B-4E4D-B9E4-6712045CC496}" presName="negativeSpace" presStyleCnt="0"/>
      <dgm:spPr/>
    </dgm:pt>
    <dgm:pt modelId="{24AB504C-8A57-4491-B17D-EF663BAEA2EB}" type="pres">
      <dgm:prSet presAssocID="{A78ECAA8-A23B-4E4D-B9E4-6712045CC496}" presName="childText" presStyleLbl="conFgAcc1" presStyleIdx="1" presStyleCnt="4">
        <dgm:presLayoutVars>
          <dgm:bulletEnabled val="1"/>
        </dgm:presLayoutVars>
      </dgm:prSet>
      <dgm:spPr/>
    </dgm:pt>
    <dgm:pt modelId="{23EC8298-62DC-4A4E-9AB7-931B8BF85CD3}" type="pres">
      <dgm:prSet presAssocID="{C6320B29-51EF-4CAD-AD5E-D218896935EA}" presName="spaceBetweenRectangles" presStyleCnt="0"/>
      <dgm:spPr/>
    </dgm:pt>
    <dgm:pt modelId="{E1290F76-A69E-4F5A-B611-5A971AD16545}" type="pres">
      <dgm:prSet presAssocID="{0BFD5B00-E09B-463F-8732-2AF346C760A9}" presName="parentLin" presStyleCnt="0"/>
      <dgm:spPr/>
    </dgm:pt>
    <dgm:pt modelId="{3B778C9E-66D2-44DE-8CFE-AF94A70BBD70}" type="pres">
      <dgm:prSet presAssocID="{0BFD5B00-E09B-463F-8732-2AF346C760A9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7A3077B1-C9DA-499C-9545-D0E538A6828F}" type="pres">
      <dgm:prSet presAssocID="{0BFD5B00-E09B-463F-8732-2AF346C760A9}" presName="parentText" presStyleLbl="node1" presStyleIdx="2" presStyleCnt="4" custScaleX="1357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EA1E30-F5E1-452D-B8A0-9CC08620223D}" type="pres">
      <dgm:prSet presAssocID="{0BFD5B00-E09B-463F-8732-2AF346C760A9}" presName="negativeSpace" presStyleCnt="0"/>
      <dgm:spPr/>
    </dgm:pt>
    <dgm:pt modelId="{33B81526-0B93-4690-9122-86218DE623C6}" type="pres">
      <dgm:prSet presAssocID="{0BFD5B00-E09B-463F-8732-2AF346C760A9}" presName="childText" presStyleLbl="conFgAcc1" presStyleIdx="2" presStyleCnt="4">
        <dgm:presLayoutVars>
          <dgm:bulletEnabled val="1"/>
        </dgm:presLayoutVars>
      </dgm:prSet>
      <dgm:spPr/>
    </dgm:pt>
    <dgm:pt modelId="{D97BDEF6-AE21-4B7B-941E-ABDED3D2281D}" type="pres">
      <dgm:prSet presAssocID="{E169EF99-4809-4DAB-9E2D-FC144BA59396}" presName="spaceBetweenRectangles" presStyleCnt="0"/>
      <dgm:spPr/>
    </dgm:pt>
    <dgm:pt modelId="{9165F7E1-7E52-4206-9DBD-A44167A5C7C6}" type="pres">
      <dgm:prSet presAssocID="{14CCFA25-8ED8-41AB-9EEC-9EF94381EDC6}" presName="parentLin" presStyleCnt="0"/>
      <dgm:spPr/>
    </dgm:pt>
    <dgm:pt modelId="{C1AD181F-D99F-46E2-A49A-45C3A527E799}" type="pres">
      <dgm:prSet presAssocID="{14CCFA25-8ED8-41AB-9EEC-9EF94381EDC6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5A0C7F0D-6582-492D-8106-B276BDC9B180}" type="pres">
      <dgm:prSet presAssocID="{14CCFA25-8ED8-41AB-9EEC-9EF94381EDC6}" presName="parentText" presStyleLbl="node1" presStyleIdx="3" presStyleCnt="4" custScaleX="1357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2423D9-7B09-452E-A599-529F0DFA1235}" type="pres">
      <dgm:prSet presAssocID="{14CCFA25-8ED8-41AB-9EEC-9EF94381EDC6}" presName="negativeSpace" presStyleCnt="0"/>
      <dgm:spPr/>
    </dgm:pt>
    <dgm:pt modelId="{8D7FE156-745A-47C8-B1FB-B1006273CB51}" type="pres">
      <dgm:prSet presAssocID="{14CCFA25-8ED8-41AB-9EEC-9EF94381ED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A2E82A5-E050-4167-BEAD-CB543546E4E3}" type="presOf" srcId="{14CCFA25-8ED8-41AB-9EEC-9EF94381EDC6}" destId="{C1AD181F-D99F-46E2-A49A-45C3A527E799}" srcOrd="0" destOrd="0" presId="urn:microsoft.com/office/officeart/2005/8/layout/list1"/>
    <dgm:cxn modelId="{2A70FEE5-9635-49E6-9386-BCBF8DB36F63}" srcId="{B4FE5F22-D984-4217-9917-EE8871BC5DFA}" destId="{14CCFA25-8ED8-41AB-9EEC-9EF94381EDC6}" srcOrd="3" destOrd="0" parTransId="{D6EEA3D1-4F1A-4CE7-BADE-4A2E57383969}" sibTransId="{DB6D8E4D-D251-426B-8EFC-962C7A7669EB}"/>
    <dgm:cxn modelId="{812EC3A8-B267-4A8B-BC71-DAD17229A45B}" srcId="{B4FE5F22-D984-4217-9917-EE8871BC5DFA}" destId="{F06E49E4-610C-48F7-8BD6-B4C96BF83685}" srcOrd="0" destOrd="0" parTransId="{14FDD29C-B041-429A-AF67-A736DB02CF3A}" sibTransId="{1E8782CF-9F6D-4502-851E-5F99201B9CBA}"/>
    <dgm:cxn modelId="{8163C1DB-A0B1-4A65-AEE5-06E00BAA3D4C}" type="presOf" srcId="{F06E49E4-610C-48F7-8BD6-B4C96BF83685}" destId="{2E5A502E-F61E-420E-AA9A-6052937E72BC}" srcOrd="0" destOrd="0" presId="urn:microsoft.com/office/officeart/2005/8/layout/list1"/>
    <dgm:cxn modelId="{ECF94FBB-9905-4595-BC62-C7358CF485FE}" type="presOf" srcId="{A78ECAA8-A23B-4E4D-B9E4-6712045CC496}" destId="{DE2AE4BE-7890-445B-87BC-12284AC76D0C}" srcOrd="1" destOrd="0" presId="urn:microsoft.com/office/officeart/2005/8/layout/list1"/>
    <dgm:cxn modelId="{5A402956-6FD2-421F-B3E6-B5BA0734FFF2}" srcId="{B4FE5F22-D984-4217-9917-EE8871BC5DFA}" destId="{A78ECAA8-A23B-4E4D-B9E4-6712045CC496}" srcOrd="1" destOrd="0" parTransId="{256F805C-88A8-4552-8306-BFA05F91BC12}" sibTransId="{C6320B29-51EF-4CAD-AD5E-D218896935EA}"/>
    <dgm:cxn modelId="{93A7F8B2-67B3-41A2-9CD8-8B31FCD46C7A}" type="presOf" srcId="{B4FE5F22-D984-4217-9917-EE8871BC5DFA}" destId="{93EFF64D-12F4-4949-A7CA-05EEF0227F1A}" srcOrd="0" destOrd="0" presId="urn:microsoft.com/office/officeart/2005/8/layout/list1"/>
    <dgm:cxn modelId="{D64EAA5F-EB05-4CFE-84DC-F54E05EC1508}" type="presOf" srcId="{14CCFA25-8ED8-41AB-9EEC-9EF94381EDC6}" destId="{5A0C7F0D-6582-492D-8106-B276BDC9B180}" srcOrd="1" destOrd="0" presId="urn:microsoft.com/office/officeart/2005/8/layout/list1"/>
    <dgm:cxn modelId="{72318A76-79B6-4BB1-A7A9-2A0F6E46A9E3}" srcId="{B4FE5F22-D984-4217-9917-EE8871BC5DFA}" destId="{0BFD5B00-E09B-463F-8732-2AF346C760A9}" srcOrd="2" destOrd="0" parTransId="{0F17F7A3-374E-4BBC-B015-665ED5145314}" sibTransId="{E169EF99-4809-4DAB-9E2D-FC144BA59396}"/>
    <dgm:cxn modelId="{8C3F7052-0DED-4438-9706-D843F6457579}" type="presOf" srcId="{F06E49E4-610C-48F7-8BD6-B4C96BF83685}" destId="{D824F047-760A-446E-BAA7-5B89C79CAF53}" srcOrd="1" destOrd="0" presId="urn:microsoft.com/office/officeart/2005/8/layout/list1"/>
    <dgm:cxn modelId="{A5C972FF-6EEF-4FC2-9C65-0DD3D2A8ADD7}" type="presOf" srcId="{0BFD5B00-E09B-463F-8732-2AF346C760A9}" destId="{3B778C9E-66D2-44DE-8CFE-AF94A70BBD70}" srcOrd="0" destOrd="0" presId="urn:microsoft.com/office/officeart/2005/8/layout/list1"/>
    <dgm:cxn modelId="{1FC5B364-DDE2-442F-89B7-51B15C143FE0}" type="presOf" srcId="{A78ECAA8-A23B-4E4D-B9E4-6712045CC496}" destId="{ECB43E77-EDCF-44C1-944D-771FEBDDFD1E}" srcOrd="0" destOrd="0" presId="urn:microsoft.com/office/officeart/2005/8/layout/list1"/>
    <dgm:cxn modelId="{9634E5BF-C88A-4EC9-9B9C-6D122A3D1487}" type="presOf" srcId="{0BFD5B00-E09B-463F-8732-2AF346C760A9}" destId="{7A3077B1-C9DA-499C-9545-D0E538A6828F}" srcOrd="1" destOrd="0" presId="urn:microsoft.com/office/officeart/2005/8/layout/list1"/>
    <dgm:cxn modelId="{C45875FB-8B06-44C9-8F85-9F6547A34266}" type="presParOf" srcId="{93EFF64D-12F4-4949-A7CA-05EEF0227F1A}" destId="{F7F189D8-32C8-4F27-88D8-CFCC398BD3F9}" srcOrd="0" destOrd="0" presId="urn:microsoft.com/office/officeart/2005/8/layout/list1"/>
    <dgm:cxn modelId="{712D06D5-1EEF-43DF-A47A-FA05ACA7B800}" type="presParOf" srcId="{F7F189D8-32C8-4F27-88D8-CFCC398BD3F9}" destId="{2E5A502E-F61E-420E-AA9A-6052937E72BC}" srcOrd="0" destOrd="0" presId="urn:microsoft.com/office/officeart/2005/8/layout/list1"/>
    <dgm:cxn modelId="{A2355B83-AB6F-437A-8C96-FCC5FC028ECF}" type="presParOf" srcId="{F7F189D8-32C8-4F27-88D8-CFCC398BD3F9}" destId="{D824F047-760A-446E-BAA7-5B89C79CAF53}" srcOrd="1" destOrd="0" presId="urn:microsoft.com/office/officeart/2005/8/layout/list1"/>
    <dgm:cxn modelId="{2E40ECA2-FDF9-426D-A013-DF52357DCF0F}" type="presParOf" srcId="{93EFF64D-12F4-4949-A7CA-05EEF0227F1A}" destId="{9D2BB8B7-D9A3-4A02-8036-C74CEDF64895}" srcOrd="1" destOrd="0" presId="urn:microsoft.com/office/officeart/2005/8/layout/list1"/>
    <dgm:cxn modelId="{B924F6D5-855D-469C-81E6-7871AECF2129}" type="presParOf" srcId="{93EFF64D-12F4-4949-A7CA-05EEF0227F1A}" destId="{5E236B53-6735-4534-BDF3-7DB9D99D24F4}" srcOrd="2" destOrd="0" presId="urn:microsoft.com/office/officeart/2005/8/layout/list1"/>
    <dgm:cxn modelId="{45FB2D7F-83CC-45CC-AB44-180A7694832A}" type="presParOf" srcId="{93EFF64D-12F4-4949-A7CA-05EEF0227F1A}" destId="{712ADA6D-50C5-407A-8102-038300743F9B}" srcOrd="3" destOrd="0" presId="urn:microsoft.com/office/officeart/2005/8/layout/list1"/>
    <dgm:cxn modelId="{A7C087BE-E5EE-4F76-BDDB-D4FB5FA45412}" type="presParOf" srcId="{93EFF64D-12F4-4949-A7CA-05EEF0227F1A}" destId="{C7F7B09B-5D6B-4578-8E89-BC021830163F}" srcOrd="4" destOrd="0" presId="urn:microsoft.com/office/officeart/2005/8/layout/list1"/>
    <dgm:cxn modelId="{4147487C-23A6-4778-9D77-9A48D05707AF}" type="presParOf" srcId="{C7F7B09B-5D6B-4578-8E89-BC021830163F}" destId="{ECB43E77-EDCF-44C1-944D-771FEBDDFD1E}" srcOrd="0" destOrd="0" presId="urn:microsoft.com/office/officeart/2005/8/layout/list1"/>
    <dgm:cxn modelId="{40F96EF6-CB21-4A40-A31D-69F6F9AC7858}" type="presParOf" srcId="{C7F7B09B-5D6B-4578-8E89-BC021830163F}" destId="{DE2AE4BE-7890-445B-87BC-12284AC76D0C}" srcOrd="1" destOrd="0" presId="urn:microsoft.com/office/officeart/2005/8/layout/list1"/>
    <dgm:cxn modelId="{FAD5AC91-C308-41C5-93F9-04F8D1C3557A}" type="presParOf" srcId="{93EFF64D-12F4-4949-A7CA-05EEF0227F1A}" destId="{3359003F-1A02-4605-A2D8-2412081F2D50}" srcOrd="5" destOrd="0" presId="urn:microsoft.com/office/officeart/2005/8/layout/list1"/>
    <dgm:cxn modelId="{C214AFC9-97FF-4131-A45E-8BAE597CD6D2}" type="presParOf" srcId="{93EFF64D-12F4-4949-A7CA-05EEF0227F1A}" destId="{24AB504C-8A57-4491-B17D-EF663BAEA2EB}" srcOrd="6" destOrd="0" presId="urn:microsoft.com/office/officeart/2005/8/layout/list1"/>
    <dgm:cxn modelId="{A29F4303-6145-4756-B8A0-FB0A2A9CF4D4}" type="presParOf" srcId="{93EFF64D-12F4-4949-A7CA-05EEF0227F1A}" destId="{23EC8298-62DC-4A4E-9AB7-931B8BF85CD3}" srcOrd="7" destOrd="0" presId="urn:microsoft.com/office/officeart/2005/8/layout/list1"/>
    <dgm:cxn modelId="{CA692D7A-3EE9-47BB-A27E-8A972352DB1F}" type="presParOf" srcId="{93EFF64D-12F4-4949-A7CA-05EEF0227F1A}" destId="{E1290F76-A69E-4F5A-B611-5A971AD16545}" srcOrd="8" destOrd="0" presId="urn:microsoft.com/office/officeart/2005/8/layout/list1"/>
    <dgm:cxn modelId="{9922D543-8E6F-443B-9E7D-6A38BA3CAECE}" type="presParOf" srcId="{E1290F76-A69E-4F5A-B611-5A971AD16545}" destId="{3B778C9E-66D2-44DE-8CFE-AF94A70BBD70}" srcOrd="0" destOrd="0" presId="urn:microsoft.com/office/officeart/2005/8/layout/list1"/>
    <dgm:cxn modelId="{162FB97E-28F7-419D-A2A5-2EF73FAF9721}" type="presParOf" srcId="{E1290F76-A69E-4F5A-B611-5A971AD16545}" destId="{7A3077B1-C9DA-499C-9545-D0E538A6828F}" srcOrd="1" destOrd="0" presId="urn:microsoft.com/office/officeart/2005/8/layout/list1"/>
    <dgm:cxn modelId="{B8B16F9A-D1EC-40D7-8465-D513BFAD97B8}" type="presParOf" srcId="{93EFF64D-12F4-4949-A7CA-05EEF0227F1A}" destId="{34EA1E30-F5E1-452D-B8A0-9CC08620223D}" srcOrd="9" destOrd="0" presId="urn:microsoft.com/office/officeart/2005/8/layout/list1"/>
    <dgm:cxn modelId="{21523494-74F9-49B8-A0CD-1151195869B3}" type="presParOf" srcId="{93EFF64D-12F4-4949-A7CA-05EEF0227F1A}" destId="{33B81526-0B93-4690-9122-86218DE623C6}" srcOrd="10" destOrd="0" presId="urn:microsoft.com/office/officeart/2005/8/layout/list1"/>
    <dgm:cxn modelId="{5312103E-E23E-4FD9-A816-63E2E1072726}" type="presParOf" srcId="{93EFF64D-12F4-4949-A7CA-05EEF0227F1A}" destId="{D97BDEF6-AE21-4B7B-941E-ABDED3D2281D}" srcOrd="11" destOrd="0" presId="urn:microsoft.com/office/officeart/2005/8/layout/list1"/>
    <dgm:cxn modelId="{353ADFB9-2285-4BCA-82F8-1AFE50118694}" type="presParOf" srcId="{93EFF64D-12F4-4949-A7CA-05EEF0227F1A}" destId="{9165F7E1-7E52-4206-9DBD-A44167A5C7C6}" srcOrd="12" destOrd="0" presId="urn:microsoft.com/office/officeart/2005/8/layout/list1"/>
    <dgm:cxn modelId="{16995796-7F5E-4FE7-97D6-4E5F53B350C7}" type="presParOf" srcId="{9165F7E1-7E52-4206-9DBD-A44167A5C7C6}" destId="{C1AD181F-D99F-46E2-A49A-45C3A527E799}" srcOrd="0" destOrd="0" presId="urn:microsoft.com/office/officeart/2005/8/layout/list1"/>
    <dgm:cxn modelId="{138A1F6B-3742-4B1A-8621-4847B3B503C5}" type="presParOf" srcId="{9165F7E1-7E52-4206-9DBD-A44167A5C7C6}" destId="{5A0C7F0D-6582-492D-8106-B276BDC9B180}" srcOrd="1" destOrd="0" presId="urn:microsoft.com/office/officeart/2005/8/layout/list1"/>
    <dgm:cxn modelId="{42A750DD-CE8A-46BC-B4F2-04D2F1F2264D}" type="presParOf" srcId="{93EFF64D-12F4-4949-A7CA-05EEF0227F1A}" destId="{622423D9-7B09-452E-A599-529F0DFA1235}" srcOrd="13" destOrd="0" presId="urn:microsoft.com/office/officeart/2005/8/layout/list1"/>
    <dgm:cxn modelId="{206B7AFE-A318-455F-9E00-E2D912073CB8}" type="presParOf" srcId="{93EFF64D-12F4-4949-A7CA-05EEF0227F1A}" destId="{8D7FE156-745A-47C8-B1FB-B1006273CB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FE5F22-D984-4217-9917-EE8871BC5DF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06E49E4-610C-48F7-8BD6-B4C96BF83685}">
      <dgm:prSet phldrT="[文字]" custT="1"/>
      <dgm:spPr/>
      <dgm:t>
        <a:bodyPr/>
        <a:lstStyle/>
        <a:p>
          <a:r>
            <a:rPr lang="en-US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B-1</a:t>
          </a:r>
          <a:r>
            <a:rPr lang="zh-TW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建立課堂規範，並適切回應學生的行為表現</a:t>
          </a:r>
          <a:endParaRPr lang="zh-TW" altLang="en-US" sz="2800" dirty="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4FDD29C-B041-429A-AF67-A736DB02CF3A}" type="parTrans" cxnId="{812EC3A8-B267-4A8B-BC71-DAD17229A45B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E8782CF-9F6D-4502-851E-5F99201B9CBA}" type="sibTrans" cxnId="{812EC3A8-B267-4A8B-BC71-DAD17229A45B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78ECAA8-A23B-4E4D-B9E4-6712045CC496}">
      <dgm:prSet phldrT="[文字]" custT="1"/>
      <dgm:spPr/>
      <dgm:t>
        <a:bodyPr/>
        <a:lstStyle/>
        <a:p>
          <a:r>
            <a:rPr lang="en-US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B-2</a:t>
          </a:r>
          <a:r>
            <a:rPr lang="zh-TW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安排學習情境，促進師生互動</a:t>
          </a:r>
          <a:endParaRPr lang="zh-TW" altLang="en-US" sz="2800" dirty="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56F805C-88A8-4552-8306-BFA05F91BC12}" type="parTrans" cxnId="{5A402956-6FD2-421F-B3E6-B5BA0734FFF2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320B29-51EF-4CAD-AD5E-D218896935EA}" type="sibTrans" cxnId="{5A402956-6FD2-421F-B3E6-B5BA0734FFF2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BFD5B00-E09B-463F-8732-2AF346C760A9}">
      <dgm:prSet phldrT="[文字]" custT="1"/>
      <dgm:spPr/>
      <dgm:t>
        <a:bodyPr/>
        <a:lstStyle/>
        <a:p>
          <a:r>
            <a:rPr lang="en-US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B-3</a:t>
          </a:r>
          <a:r>
            <a:rPr lang="zh-TW" altLang="zh-TW" sz="2800" b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了解學生個別差異，協助學生適性發展</a:t>
          </a:r>
          <a:endParaRPr lang="zh-TW" altLang="en-US" sz="2800" dirty="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F17F7A3-374E-4BBC-B015-665ED5145314}" type="parTrans" cxnId="{72318A76-79B6-4BB1-A7A9-2A0F6E46A9E3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169EF99-4809-4DAB-9E2D-FC144BA59396}" type="sibTrans" cxnId="{72318A76-79B6-4BB1-A7A9-2A0F6E46A9E3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4CCFA25-8ED8-41AB-9EEC-9EF94381EDC6}">
      <dgm:prSet phldrT="[文字]" custT="1"/>
      <dgm:spPr/>
      <dgm:t>
        <a:bodyPr/>
        <a:lstStyle/>
        <a:p>
          <a:r>
            <a:rPr lang="en-US" altLang="zh-TW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B-4</a:t>
          </a:r>
          <a:r>
            <a:rPr lang="zh-TW" altLang="zh-TW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促進親師溝通與合作</a:t>
          </a:r>
          <a:endParaRPr lang="zh-TW" altLang="en-US" sz="2800" dirty="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6EEA3D1-4F1A-4CE7-BADE-4A2E57383969}" type="parTrans" cxnId="{2A70FEE5-9635-49E6-9386-BCBF8DB36F63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B6D8E4D-D251-426B-8EFC-962C7A7669EB}" type="sibTrans" cxnId="{2A70FEE5-9635-49E6-9386-BCBF8DB36F63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3EFF64D-12F4-4949-A7CA-05EEF0227F1A}" type="pres">
      <dgm:prSet presAssocID="{B4FE5F22-D984-4217-9917-EE8871BC5D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F189D8-32C8-4F27-88D8-CFCC398BD3F9}" type="pres">
      <dgm:prSet presAssocID="{F06E49E4-610C-48F7-8BD6-B4C96BF83685}" presName="parentLin" presStyleCnt="0"/>
      <dgm:spPr/>
    </dgm:pt>
    <dgm:pt modelId="{2E5A502E-F61E-420E-AA9A-6052937E72BC}" type="pres">
      <dgm:prSet presAssocID="{F06E49E4-610C-48F7-8BD6-B4C96BF83685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824F047-760A-446E-BAA7-5B89C79CAF53}" type="pres">
      <dgm:prSet presAssocID="{F06E49E4-610C-48F7-8BD6-B4C96BF83685}" presName="parentText" presStyleLbl="node1" presStyleIdx="0" presStyleCnt="4" custScaleX="1375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2BB8B7-D9A3-4A02-8036-C74CEDF64895}" type="pres">
      <dgm:prSet presAssocID="{F06E49E4-610C-48F7-8BD6-B4C96BF83685}" presName="negativeSpace" presStyleCnt="0"/>
      <dgm:spPr/>
    </dgm:pt>
    <dgm:pt modelId="{5E236B53-6735-4534-BDF3-7DB9D99D24F4}" type="pres">
      <dgm:prSet presAssocID="{F06E49E4-610C-48F7-8BD6-B4C96BF83685}" presName="childText" presStyleLbl="conFgAcc1" presStyleIdx="0" presStyleCnt="4">
        <dgm:presLayoutVars>
          <dgm:bulletEnabled val="1"/>
        </dgm:presLayoutVars>
      </dgm:prSet>
      <dgm:spPr/>
    </dgm:pt>
    <dgm:pt modelId="{712ADA6D-50C5-407A-8102-038300743F9B}" type="pres">
      <dgm:prSet presAssocID="{1E8782CF-9F6D-4502-851E-5F99201B9CBA}" presName="spaceBetweenRectangles" presStyleCnt="0"/>
      <dgm:spPr/>
    </dgm:pt>
    <dgm:pt modelId="{C7F7B09B-5D6B-4578-8E89-BC021830163F}" type="pres">
      <dgm:prSet presAssocID="{A78ECAA8-A23B-4E4D-B9E4-6712045CC496}" presName="parentLin" presStyleCnt="0"/>
      <dgm:spPr/>
    </dgm:pt>
    <dgm:pt modelId="{ECB43E77-EDCF-44C1-944D-771FEBDDFD1E}" type="pres">
      <dgm:prSet presAssocID="{A78ECAA8-A23B-4E4D-B9E4-6712045CC496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E2AE4BE-7890-445B-87BC-12284AC76D0C}" type="pres">
      <dgm:prSet presAssocID="{A78ECAA8-A23B-4E4D-B9E4-6712045CC496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9003F-1A02-4605-A2D8-2412081F2D50}" type="pres">
      <dgm:prSet presAssocID="{A78ECAA8-A23B-4E4D-B9E4-6712045CC496}" presName="negativeSpace" presStyleCnt="0"/>
      <dgm:spPr/>
    </dgm:pt>
    <dgm:pt modelId="{24AB504C-8A57-4491-B17D-EF663BAEA2EB}" type="pres">
      <dgm:prSet presAssocID="{A78ECAA8-A23B-4E4D-B9E4-6712045CC496}" presName="childText" presStyleLbl="conFgAcc1" presStyleIdx="1" presStyleCnt="4">
        <dgm:presLayoutVars>
          <dgm:bulletEnabled val="1"/>
        </dgm:presLayoutVars>
      </dgm:prSet>
      <dgm:spPr/>
    </dgm:pt>
    <dgm:pt modelId="{23EC8298-62DC-4A4E-9AB7-931B8BF85CD3}" type="pres">
      <dgm:prSet presAssocID="{C6320B29-51EF-4CAD-AD5E-D218896935EA}" presName="spaceBetweenRectangles" presStyleCnt="0"/>
      <dgm:spPr/>
    </dgm:pt>
    <dgm:pt modelId="{E1290F76-A69E-4F5A-B611-5A971AD16545}" type="pres">
      <dgm:prSet presAssocID="{0BFD5B00-E09B-463F-8732-2AF346C760A9}" presName="parentLin" presStyleCnt="0"/>
      <dgm:spPr/>
    </dgm:pt>
    <dgm:pt modelId="{3B778C9E-66D2-44DE-8CFE-AF94A70BBD70}" type="pres">
      <dgm:prSet presAssocID="{0BFD5B00-E09B-463F-8732-2AF346C760A9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7A3077B1-C9DA-499C-9545-D0E538A6828F}" type="pres">
      <dgm:prSet presAssocID="{0BFD5B00-E09B-463F-8732-2AF346C760A9}" presName="parentText" presStyleLbl="node1" presStyleIdx="2" presStyleCnt="4" custScaleX="1357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EA1E30-F5E1-452D-B8A0-9CC08620223D}" type="pres">
      <dgm:prSet presAssocID="{0BFD5B00-E09B-463F-8732-2AF346C760A9}" presName="negativeSpace" presStyleCnt="0"/>
      <dgm:spPr/>
    </dgm:pt>
    <dgm:pt modelId="{33B81526-0B93-4690-9122-86218DE623C6}" type="pres">
      <dgm:prSet presAssocID="{0BFD5B00-E09B-463F-8732-2AF346C760A9}" presName="childText" presStyleLbl="conFgAcc1" presStyleIdx="2" presStyleCnt="4">
        <dgm:presLayoutVars>
          <dgm:bulletEnabled val="1"/>
        </dgm:presLayoutVars>
      </dgm:prSet>
      <dgm:spPr/>
    </dgm:pt>
    <dgm:pt modelId="{D97BDEF6-AE21-4B7B-941E-ABDED3D2281D}" type="pres">
      <dgm:prSet presAssocID="{E169EF99-4809-4DAB-9E2D-FC144BA59396}" presName="spaceBetweenRectangles" presStyleCnt="0"/>
      <dgm:spPr/>
    </dgm:pt>
    <dgm:pt modelId="{9165F7E1-7E52-4206-9DBD-A44167A5C7C6}" type="pres">
      <dgm:prSet presAssocID="{14CCFA25-8ED8-41AB-9EEC-9EF94381EDC6}" presName="parentLin" presStyleCnt="0"/>
      <dgm:spPr/>
    </dgm:pt>
    <dgm:pt modelId="{C1AD181F-D99F-46E2-A49A-45C3A527E799}" type="pres">
      <dgm:prSet presAssocID="{14CCFA25-8ED8-41AB-9EEC-9EF94381EDC6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5A0C7F0D-6582-492D-8106-B276BDC9B180}" type="pres">
      <dgm:prSet presAssocID="{14CCFA25-8ED8-41AB-9EEC-9EF94381EDC6}" presName="parentText" presStyleLbl="node1" presStyleIdx="3" presStyleCnt="4" custScaleX="1357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2423D9-7B09-452E-A599-529F0DFA1235}" type="pres">
      <dgm:prSet presAssocID="{14CCFA25-8ED8-41AB-9EEC-9EF94381EDC6}" presName="negativeSpace" presStyleCnt="0"/>
      <dgm:spPr/>
    </dgm:pt>
    <dgm:pt modelId="{8D7FE156-745A-47C8-B1FB-B1006273CB51}" type="pres">
      <dgm:prSet presAssocID="{14CCFA25-8ED8-41AB-9EEC-9EF94381ED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34078E1-01A8-417A-A52F-26B1D8CB3B9A}" type="presOf" srcId="{F06E49E4-610C-48F7-8BD6-B4C96BF83685}" destId="{2E5A502E-F61E-420E-AA9A-6052937E72BC}" srcOrd="0" destOrd="0" presId="urn:microsoft.com/office/officeart/2005/8/layout/list1"/>
    <dgm:cxn modelId="{2A70FEE5-9635-49E6-9386-BCBF8DB36F63}" srcId="{B4FE5F22-D984-4217-9917-EE8871BC5DFA}" destId="{14CCFA25-8ED8-41AB-9EEC-9EF94381EDC6}" srcOrd="3" destOrd="0" parTransId="{D6EEA3D1-4F1A-4CE7-BADE-4A2E57383969}" sibTransId="{DB6D8E4D-D251-426B-8EFC-962C7A7669EB}"/>
    <dgm:cxn modelId="{812EC3A8-B267-4A8B-BC71-DAD17229A45B}" srcId="{B4FE5F22-D984-4217-9917-EE8871BC5DFA}" destId="{F06E49E4-610C-48F7-8BD6-B4C96BF83685}" srcOrd="0" destOrd="0" parTransId="{14FDD29C-B041-429A-AF67-A736DB02CF3A}" sibTransId="{1E8782CF-9F6D-4502-851E-5F99201B9CBA}"/>
    <dgm:cxn modelId="{9F364CF5-AFD4-43C2-A2A6-5934831DD49C}" type="presOf" srcId="{14CCFA25-8ED8-41AB-9EEC-9EF94381EDC6}" destId="{C1AD181F-D99F-46E2-A49A-45C3A527E799}" srcOrd="0" destOrd="0" presId="urn:microsoft.com/office/officeart/2005/8/layout/list1"/>
    <dgm:cxn modelId="{5A402956-6FD2-421F-B3E6-B5BA0734FFF2}" srcId="{B4FE5F22-D984-4217-9917-EE8871BC5DFA}" destId="{A78ECAA8-A23B-4E4D-B9E4-6712045CC496}" srcOrd="1" destOrd="0" parTransId="{256F805C-88A8-4552-8306-BFA05F91BC12}" sibTransId="{C6320B29-51EF-4CAD-AD5E-D218896935EA}"/>
    <dgm:cxn modelId="{38393DE6-C1FB-4EB9-90B4-B24923F32D66}" type="presOf" srcId="{B4FE5F22-D984-4217-9917-EE8871BC5DFA}" destId="{93EFF64D-12F4-4949-A7CA-05EEF0227F1A}" srcOrd="0" destOrd="0" presId="urn:microsoft.com/office/officeart/2005/8/layout/list1"/>
    <dgm:cxn modelId="{B611CE1B-4D2F-4184-A54C-63F00139C46C}" type="presOf" srcId="{A78ECAA8-A23B-4E4D-B9E4-6712045CC496}" destId="{ECB43E77-EDCF-44C1-944D-771FEBDDFD1E}" srcOrd="0" destOrd="0" presId="urn:microsoft.com/office/officeart/2005/8/layout/list1"/>
    <dgm:cxn modelId="{453F1A3C-C728-4368-8BEB-9046B8C244CB}" type="presOf" srcId="{14CCFA25-8ED8-41AB-9EEC-9EF94381EDC6}" destId="{5A0C7F0D-6582-492D-8106-B276BDC9B180}" srcOrd="1" destOrd="0" presId="urn:microsoft.com/office/officeart/2005/8/layout/list1"/>
    <dgm:cxn modelId="{8C339488-272B-4E12-B1FD-EDFDAF4FB004}" type="presOf" srcId="{0BFD5B00-E09B-463F-8732-2AF346C760A9}" destId="{7A3077B1-C9DA-499C-9545-D0E538A6828F}" srcOrd="1" destOrd="0" presId="urn:microsoft.com/office/officeart/2005/8/layout/list1"/>
    <dgm:cxn modelId="{72318A76-79B6-4BB1-A7A9-2A0F6E46A9E3}" srcId="{B4FE5F22-D984-4217-9917-EE8871BC5DFA}" destId="{0BFD5B00-E09B-463F-8732-2AF346C760A9}" srcOrd="2" destOrd="0" parTransId="{0F17F7A3-374E-4BBC-B015-665ED5145314}" sibTransId="{E169EF99-4809-4DAB-9E2D-FC144BA59396}"/>
    <dgm:cxn modelId="{25CF406C-C3F2-466B-A4E3-4DA3FE823A7B}" type="presOf" srcId="{F06E49E4-610C-48F7-8BD6-B4C96BF83685}" destId="{D824F047-760A-446E-BAA7-5B89C79CAF53}" srcOrd="1" destOrd="0" presId="urn:microsoft.com/office/officeart/2005/8/layout/list1"/>
    <dgm:cxn modelId="{C3D77996-B030-4D1E-8665-8956616D02FD}" type="presOf" srcId="{0BFD5B00-E09B-463F-8732-2AF346C760A9}" destId="{3B778C9E-66D2-44DE-8CFE-AF94A70BBD70}" srcOrd="0" destOrd="0" presId="urn:microsoft.com/office/officeart/2005/8/layout/list1"/>
    <dgm:cxn modelId="{E2E99BBC-8641-4B38-B179-124591926DA2}" type="presOf" srcId="{A78ECAA8-A23B-4E4D-B9E4-6712045CC496}" destId="{DE2AE4BE-7890-445B-87BC-12284AC76D0C}" srcOrd="1" destOrd="0" presId="urn:microsoft.com/office/officeart/2005/8/layout/list1"/>
    <dgm:cxn modelId="{C7C60F36-07E4-4CE9-B522-236877D13368}" type="presParOf" srcId="{93EFF64D-12F4-4949-A7CA-05EEF0227F1A}" destId="{F7F189D8-32C8-4F27-88D8-CFCC398BD3F9}" srcOrd="0" destOrd="0" presId="urn:microsoft.com/office/officeart/2005/8/layout/list1"/>
    <dgm:cxn modelId="{BABA8171-983E-4DCA-A448-7751611CDA99}" type="presParOf" srcId="{F7F189D8-32C8-4F27-88D8-CFCC398BD3F9}" destId="{2E5A502E-F61E-420E-AA9A-6052937E72BC}" srcOrd="0" destOrd="0" presId="urn:microsoft.com/office/officeart/2005/8/layout/list1"/>
    <dgm:cxn modelId="{09778957-8753-4932-AEA2-428256B08B09}" type="presParOf" srcId="{F7F189D8-32C8-4F27-88D8-CFCC398BD3F9}" destId="{D824F047-760A-446E-BAA7-5B89C79CAF53}" srcOrd="1" destOrd="0" presId="urn:microsoft.com/office/officeart/2005/8/layout/list1"/>
    <dgm:cxn modelId="{37946EE4-EE87-4E73-B656-6F4F5EAA9DCE}" type="presParOf" srcId="{93EFF64D-12F4-4949-A7CA-05EEF0227F1A}" destId="{9D2BB8B7-D9A3-4A02-8036-C74CEDF64895}" srcOrd="1" destOrd="0" presId="urn:microsoft.com/office/officeart/2005/8/layout/list1"/>
    <dgm:cxn modelId="{1C3971B8-59D6-4180-89D7-3E14D2E3CD74}" type="presParOf" srcId="{93EFF64D-12F4-4949-A7CA-05EEF0227F1A}" destId="{5E236B53-6735-4534-BDF3-7DB9D99D24F4}" srcOrd="2" destOrd="0" presId="urn:microsoft.com/office/officeart/2005/8/layout/list1"/>
    <dgm:cxn modelId="{0E327EDE-F377-420D-BC7C-A386060E95E8}" type="presParOf" srcId="{93EFF64D-12F4-4949-A7CA-05EEF0227F1A}" destId="{712ADA6D-50C5-407A-8102-038300743F9B}" srcOrd="3" destOrd="0" presId="urn:microsoft.com/office/officeart/2005/8/layout/list1"/>
    <dgm:cxn modelId="{47BEBEA7-BA19-47F7-8BCB-06B5F17DAA5A}" type="presParOf" srcId="{93EFF64D-12F4-4949-A7CA-05EEF0227F1A}" destId="{C7F7B09B-5D6B-4578-8E89-BC021830163F}" srcOrd="4" destOrd="0" presId="urn:microsoft.com/office/officeart/2005/8/layout/list1"/>
    <dgm:cxn modelId="{D9234087-779B-4D5E-A464-878C154260DD}" type="presParOf" srcId="{C7F7B09B-5D6B-4578-8E89-BC021830163F}" destId="{ECB43E77-EDCF-44C1-944D-771FEBDDFD1E}" srcOrd="0" destOrd="0" presId="urn:microsoft.com/office/officeart/2005/8/layout/list1"/>
    <dgm:cxn modelId="{DF540507-F487-4FC1-9B9F-29A5A4BE14FF}" type="presParOf" srcId="{C7F7B09B-5D6B-4578-8E89-BC021830163F}" destId="{DE2AE4BE-7890-445B-87BC-12284AC76D0C}" srcOrd="1" destOrd="0" presId="urn:microsoft.com/office/officeart/2005/8/layout/list1"/>
    <dgm:cxn modelId="{226C623E-AC5F-4380-B70E-336BED668BC1}" type="presParOf" srcId="{93EFF64D-12F4-4949-A7CA-05EEF0227F1A}" destId="{3359003F-1A02-4605-A2D8-2412081F2D50}" srcOrd="5" destOrd="0" presId="urn:microsoft.com/office/officeart/2005/8/layout/list1"/>
    <dgm:cxn modelId="{5B299A13-A49A-4ECE-B4F4-4A8D3FB842C1}" type="presParOf" srcId="{93EFF64D-12F4-4949-A7CA-05EEF0227F1A}" destId="{24AB504C-8A57-4491-B17D-EF663BAEA2EB}" srcOrd="6" destOrd="0" presId="urn:microsoft.com/office/officeart/2005/8/layout/list1"/>
    <dgm:cxn modelId="{DB19FE9A-2CF9-4A20-B90E-343BB1D79DE9}" type="presParOf" srcId="{93EFF64D-12F4-4949-A7CA-05EEF0227F1A}" destId="{23EC8298-62DC-4A4E-9AB7-931B8BF85CD3}" srcOrd="7" destOrd="0" presId="urn:microsoft.com/office/officeart/2005/8/layout/list1"/>
    <dgm:cxn modelId="{361B9A5D-06EF-45AE-8EAC-32147BBA1081}" type="presParOf" srcId="{93EFF64D-12F4-4949-A7CA-05EEF0227F1A}" destId="{E1290F76-A69E-4F5A-B611-5A971AD16545}" srcOrd="8" destOrd="0" presId="urn:microsoft.com/office/officeart/2005/8/layout/list1"/>
    <dgm:cxn modelId="{154B4F3D-62B8-41EC-98E3-D1929420CF3B}" type="presParOf" srcId="{E1290F76-A69E-4F5A-B611-5A971AD16545}" destId="{3B778C9E-66D2-44DE-8CFE-AF94A70BBD70}" srcOrd="0" destOrd="0" presId="urn:microsoft.com/office/officeart/2005/8/layout/list1"/>
    <dgm:cxn modelId="{2C3A9D10-9E60-42F4-B26B-4159ED874904}" type="presParOf" srcId="{E1290F76-A69E-4F5A-B611-5A971AD16545}" destId="{7A3077B1-C9DA-499C-9545-D0E538A6828F}" srcOrd="1" destOrd="0" presId="urn:microsoft.com/office/officeart/2005/8/layout/list1"/>
    <dgm:cxn modelId="{4E36D98E-31ED-46A7-BE63-0601865EA7BE}" type="presParOf" srcId="{93EFF64D-12F4-4949-A7CA-05EEF0227F1A}" destId="{34EA1E30-F5E1-452D-B8A0-9CC08620223D}" srcOrd="9" destOrd="0" presId="urn:microsoft.com/office/officeart/2005/8/layout/list1"/>
    <dgm:cxn modelId="{C7A6CDBD-A528-4C8D-96AE-73F7ADDB0A4E}" type="presParOf" srcId="{93EFF64D-12F4-4949-A7CA-05EEF0227F1A}" destId="{33B81526-0B93-4690-9122-86218DE623C6}" srcOrd="10" destOrd="0" presId="urn:microsoft.com/office/officeart/2005/8/layout/list1"/>
    <dgm:cxn modelId="{58525F97-FEB6-43FF-BB3B-148666CCAF70}" type="presParOf" srcId="{93EFF64D-12F4-4949-A7CA-05EEF0227F1A}" destId="{D97BDEF6-AE21-4B7B-941E-ABDED3D2281D}" srcOrd="11" destOrd="0" presId="urn:microsoft.com/office/officeart/2005/8/layout/list1"/>
    <dgm:cxn modelId="{6992F835-A499-4F24-972A-A8DF29570FDE}" type="presParOf" srcId="{93EFF64D-12F4-4949-A7CA-05EEF0227F1A}" destId="{9165F7E1-7E52-4206-9DBD-A44167A5C7C6}" srcOrd="12" destOrd="0" presId="urn:microsoft.com/office/officeart/2005/8/layout/list1"/>
    <dgm:cxn modelId="{74C3BAAA-32FC-4F0C-85F1-51B6F3F08FE7}" type="presParOf" srcId="{9165F7E1-7E52-4206-9DBD-A44167A5C7C6}" destId="{C1AD181F-D99F-46E2-A49A-45C3A527E799}" srcOrd="0" destOrd="0" presId="urn:microsoft.com/office/officeart/2005/8/layout/list1"/>
    <dgm:cxn modelId="{5B20094C-67FC-422B-B378-E88D600F5E63}" type="presParOf" srcId="{9165F7E1-7E52-4206-9DBD-A44167A5C7C6}" destId="{5A0C7F0D-6582-492D-8106-B276BDC9B180}" srcOrd="1" destOrd="0" presId="urn:microsoft.com/office/officeart/2005/8/layout/list1"/>
    <dgm:cxn modelId="{7CA9CC9A-AB70-4EAD-96D6-6F6E164538AE}" type="presParOf" srcId="{93EFF64D-12F4-4949-A7CA-05EEF0227F1A}" destId="{622423D9-7B09-452E-A599-529F0DFA1235}" srcOrd="13" destOrd="0" presId="urn:microsoft.com/office/officeart/2005/8/layout/list1"/>
    <dgm:cxn modelId="{491EF44C-6804-496C-B491-A866D3A8EF5D}" type="presParOf" srcId="{93EFF64D-12F4-4949-A7CA-05EEF0227F1A}" destId="{8D7FE156-745A-47C8-B1FB-B1006273CB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FE5F22-D984-4217-9917-EE8871BC5DF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06E49E4-610C-48F7-8BD6-B4C96BF83685}">
      <dgm:prSet phldrT="[文字]" custT="1"/>
      <dgm:spPr/>
      <dgm:t>
        <a:bodyPr/>
        <a:lstStyle/>
        <a:p>
          <a:r>
            <a:rPr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C-1</a:t>
          </a:r>
          <a:r>
            <a:rPr lang="zh-TW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參與教育研究、致力專業成長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4FDD29C-B041-429A-AF67-A736DB02CF3A}" type="parTrans" cxnId="{812EC3A8-B267-4A8B-BC71-DAD17229A45B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E8782CF-9F6D-4502-851E-5F99201B9CBA}" type="sibTrans" cxnId="{812EC3A8-B267-4A8B-BC71-DAD17229A45B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78ECAA8-A23B-4E4D-B9E4-6712045CC496}">
      <dgm:prSet phldrT="[文字]" custT="1"/>
      <dgm:spPr/>
      <dgm:t>
        <a:bodyPr/>
        <a:lstStyle/>
        <a:p>
          <a:r>
            <a:rPr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C-2</a:t>
          </a:r>
          <a:r>
            <a:rPr lang="zh-TW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參與學校事務，展現協作與影響力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56F805C-88A8-4552-8306-BFA05F91BC12}" type="parTrans" cxnId="{5A402956-6FD2-421F-B3E6-B5BA0734FFF2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6320B29-51EF-4CAD-AD5E-D218896935EA}" type="sibTrans" cxnId="{5A402956-6FD2-421F-B3E6-B5BA0734FFF2}">
      <dgm:prSet/>
      <dgm:spPr/>
      <dgm:t>
        <a:bodyPr/>
        <a:lstStyle/>
        <a:p>
          <a:endParaRPr lang="zh-TW" altLang="en-US" sz="2800">
            <a:solidFill>
              <a:schemeClr val="bg1">
                <a:lumMod val="9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3EFF64D-12F4-4949-A7CA-05EEF0227F1A}" type="pres">
      <dgm:prSet presAssocID="{B4FE5F22-D984-4217-9917-EE8871BC5D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F189D8-32C8-4F27-88D8-CFCC398BD3F9}" type="pres">
      <dgm:prSet presAssocID="{F06E49E4-610C-48F7-8BD6-B4C96BF83685}" presName="parentLin" presStyleCnt="0"/>
      <dgm:spPr/>
    </dgm:pt>
    <dgm:pt modelId="{2E5A502E-F61E-420E-AA9A-6052937E72BC}" type="pres">
      <dgm:prSet presAssocID="{F06E49E4-610C-48F7-8BD6-B4C96BF83685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824F047-760A-446E-BAA7-5B89C79CAF53}" type="pres">
      <dgm:prSet presAssocID="{F06E49E4-610C-48F7-8BD6-B4C96BF83685}" presName="parentText" presStyleLbl="node1" presStyleIdx="0" presStyleCnt="2" custScaleX="1375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2BB8B7-D9A3-4A02-8036-C74CEDF64895}" type="pres">
      <dgm:prSet presAssocID="{F06E49E4-610C-48F7-8BD6-B4C96BF83685}" presName="negativeSpace" presStyleCnt="0"/>
      <dgm:spPr/>
    </dgm:pt>
    <dgm:pt modelId="{5E236B53-6735-4534-BDF3-7DB9D99D24F4}" type="pres">
      <dgm:prSet presAssocID="{F06E49E4-610C-48F7-8BD6-B4C96BF83685}" presName="childText" presStyleLbl="conFgAcc1" presStyleIdx="0" presStyleCnt="2">
        <dgm:presLayoutVars>
          <dgm:bulletEnabled val="1"/>
        </dgm:presLayoutVars>
      </dgm:prSet>
      <dgm:spPr/>
    </dgm:pt>
    <dgm:pt modelId="{712ADA6D-50C5-407A-8102-038300743F9B}" type="pres">
      <dgm:prSet presAssocID="{1E8782CF-9F6D-4502-851E-5F99201B9CBA}" presName="spaceBetweenRectangles" presStyleCnt="0"/>
      <dgm:spPr/>
    </dgm:pt>
    <dgm:pt modelId="{C7F7B09B-5D6B-4578-8E89-BC021830163F}" type="pres">
      <dgm:prSet presAssocID="{A78ECAA8-A23B-4E4D-B9E4-6712045CC496}" presName="parentLin" presStyleCnt="0"/>
      <dgm:spPr/>
    </dgm:pt>
    <dgm:pt modelId="{ECB43E77-EDCF-44C1-944D-771FEBDDFD1E}" type="pres">
      <dgm:prSet presAssocID="{A78ECAA8-A23B-4E4D-B9E4-6712045CC496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E2AE4BE-7890-445B-87BC-12284AC76D0C}" type="pres">
      <dgm:prSet presAssocID="{A78ECAA8-A23B-4E4D-B9E4-6712045CC496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9003F-1A02-4605-A2D8-2412081F2D50}" type="pres">
      <dgm:prSet presAssocID="{A78ECAA8-A23B-4E4D-B9E4-6712045CC496}" presName="negativeSpace" presStyleCnt="0"/>
      <dgm:spPr/>
    </dgm:pt>
    <dgm:pt modelId="{24AB504C-8A57-4491-B17D-EF663BAEA2EB}" type="pres">
      <dgm:prSet presAssocID="{A78ECAA8-A23B-4E4D-B9E4-6712045CC4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12EC3A8-B267-4A8B-BC71-DAD17229A45B}" srcId="{B4FE5F22-D984-4217-9917-EE8871BC5DFA}" destId="{F06E49E4-610C-48F7-8BD6-B4C96BF83685}" srcOrd="0" destOrd="0" parTransId="{14FDD29C-B041-429A-AF67-A736DB02CF3A}" sibTransId="{1E8782CF-9F6D-4502-851E-5F99201B9CBA}"/>
    <dgm:cxn modelId="{20CA8AC8-7F29-4934-94AE-3FFBCA505663}" type="presOf" srcId="{F06E49E4-610C-48F7-8BD6-B4C96BF83685}" destId="{D824F047-760A-446E-BAA7-5B89C79CAF53}" srcOrd="1" destOrd="0" presId="urn:microsoft.com/office/officeart/2005/8/layout/list1"/>
    <dgm:cxn modelId="{F8F2EF92-7417-4900-A46E-25FBDA3FECDF}" type="presOf" srcId="{A78ECAA8-A23B-4E4D-B9E4-6712045CC496}" destId="{DE2AE4BE-7890-445B-87BC-12284AC76D0C}" srcOrd="1" destOrd="0" presId="urn:microsoft.com/office/officeart/2005/8/layout/list1"/>
    <dgm:cxn modelId="{DCE6D609-5E59-4051-BF71-C58D75A4ABE3}" type="presOf" srcId="{B4FE5F22-D984-4217-9917-EE8871BC5DFA}" destId="{93EFF64D-12F4-4949-A7CA-05EEF0227F1A}" srcOrd="0" destOrd="0" presId="urn:microsoft.com/office/officeart/2005/8/layout/list1"/>
    <dgm:cxn modelId="{5A402956-6FD2-421F-B3E6-B5BA0734FFF2}" srcId="{B4FE5F22-D984-4217-9917-EE8871BC5DFA}" destId="{A78ECAA8-A23B-4E4D-B9E4-6712045CC496}" srcOrd="1" destOrd="0" parTransId="{256F805C-88A8-4552-8306-BFA05F91BC12}" sibTransId="{C6320B29-51EF-4CAD-AD5E-D218896935EA}"/>
    <dgm:cxn modelId="{7D0C67CF-2078-4C59-BCCE-E2C7AAF24823}" type="presOf" srcId="{A78ECAA8-A23B-4E4D-B9E4-6712045CC496}" destId="{ECB43E77-EDCF-44C1-944D-771FEBDDFD1E}" srcOrd="0" destOrd="0" presId="urn:microsoft.com/office/officeart/2005/8/layout/list1"/>
    <dgm:cxn modelId="{4C5A0850-4429-4ABE-8C2F-07D821C1E582}" type="presOf" srcId="{F06E49E4-610C-48F7-8BD6-B4C96BF83685}" destId="{2E5A502E-F61E-420E-AA9A-6052937E72BC}" srcOrd="0" destOrd="0" presId="urn:microsoft.com/office/officeart/2005/8/layout/list1"/>
    <dgm:cxn modelId="{ECDB3D8D-9510-4ECD-A9AC-E5F586B7323F}" type="presParOf" srcId="{93EFF64D-12F4-4949-A7CA-05EEF0227F1A}" destId="{F7F189D8-32C8-4F27-88D8-CFCC398BD3F9}" srcOrd="0" destOrd="0" presId="urn:microsoft.com/office/officeart/2005/8/layout/list1"/>
    <dgm:cxn modelId="{7E423BF8-6149-46CE-91A5-BD57E64C4DA2}" type="presParOf" srcId="{F7F189D8-32C8-4F27-88D8-CFCC398BD3F9}" destId="{2E5A502E-F61E-420E-AA9A-6052937E72BC}" srcOrd="0" destOrd="0" presId="urn:microsoft.com/office/officeart/2005/8/layout/list1"/>
    <dgm:cxn modelId="{E82C59F6-D9E4-4E0C-8992-EB96F6B5EE70}" type="presParOf" srcId="{F7F189D8-32C8-4F27-88D8-CFCC398BD3F9}" destId="{D824F047-760A-446E-BAA7-5B89C79CAF53}" srcOrd="1" destOrd="0" presId="urn:microsoft.com/office/officeart/2005/8/layout/list1"/>
    <dgm:cxn modelId="{00ED6B4B-D8FB-40A9-A01B-F232D9090E54}" type="presParOf" srcId="{93EFF64D-12F4-4949-A7CA-05EEF0227F1A}" destId="{9D2BB8B7-D9A3-4A02-8036-C74CEDF64895}" srcOrd="1" destOrd="0" presId="urn:microsoft.com/office/officeart/2005/8/layout/list1"/>
    <dgm:cxn modelId="{7DA0C377-F138-4FA9-BA9B-5DD7061DE207}" type="presParOf" srcId="{93EFF64D-12F4-4949-A7CA-05EEF0227F1A}" destId="{5E236B53-6735-4534-BDF3-7DB9D99D24F4}" srcOrd="2" destOrd="0" presId="urn:microsoft.com/office/officeart/2005/8/layout/list1"/>
    <dgm:cxn modelId="{18B85BB0-3727-4B43-AF84-E36BD2EA9B14}" type="presParOf" srcId="{93EFF64D-12F4-4949-A7CA-05EEF0227F1A}" destId="{712ADA6D-50C5-407A-8102-038300743F9B}" srcOrd="3" destOrd="0" presId="urn:microsoft.com/office/officeart/2005/8/layout/list1"/>
    <dgm:cxn modelId="{8869FD02-7C94-4C26-A9B4-A66B93E00343}" type="presParOf" srcId="{93EFF64D-12F4-4949-A7CA-05EEF0227F1A}" destId="{C7F7B09B-5D6B-4578-8E89-BC021830163F}" srcOrd="4" destOrd="0" presId="urn:microsoft.com/office/officeart/2005/8/layout/list1"/>
    <dgm:cxn modelId="{7A575ABF-E6D2-40E5-A921-95E81AD4C29F}" type="presParOf" srcId="{C7F7B09B-5D6B-4578-8E89-BC021830163F}" destId="{ECB43E77-EDCF-44C1-944D-771FEBDDFD1E}" srcOrd="0" destOrd="0" presId="urn:microsoft.com/office/officeart/2005/8/layout/list1"/>
    <dgm:cxn modelId="{508A9836-CA86-4685-B721-F50D07CC70A5}" type="presParOf" srcId="{C7F7B09B-5D6B-4578-8E89-BC021830163F}" destId="{DE2AE4BE-7890-445B-87BC-12284AC76D0C}" srcOrd="1" destOrd="0" presId="urn:microsoft.com/office/officeart/2005/8/layout/list1"/>
    <dgm:cxn modelId="{0D9F6DC1-6ACE-417A-B8B3-7261CE6604AE}" type="presParOf" srcId="{93EFF64D-12F4-4949-A7CA-05EEF0227F1A}" destId="{3359003F-1A02-4605-A2D8-2412081F2D50}" srcOrd="5" destOrd="0" presId="urn:microsoft.com/office/officeart/2005/8/layout/list1"/>
    <dgm:cxn modelId="{108E85DA-CBAA-4E70-AB53-BC6554474EEF}" type="presParOf" srcId="{93EFF64D-12F4-4949-A7CA-05EEF0227F1A}" destId="{24AB504C-8A57-4491-B17D-EF663BAEA2E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7B27C6-CB1C-4C60-87AD-FAC4299EE9D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75FAA14-41BF-489D-A621-ECA2E6366148}">
      <dgm:prSet phldrT="[文字]" custT="1"/>
      <dgm:spPr>
        <a:solidFill>
          <a:srgbClr val="FF9900"/>
        </a:solidFill>
      </dgm:spPr>
      <dgm:t>
        <a:bodyPr/>
        <a:lstStyle/>
        <a:p>
          <a:r>
            <a:rPr lang="en-US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A</a:t>
          </a:r>
          <a:r>
            <a:rPr 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課程設計與教學</a:t>
          </a:r>
          <a:r>
            <a:rPr lang="en-US" altLang="zh-TW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/>
          </a:r>
          <a:br>
            <a:rPr lang="en-US" altLang="zh-TW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</a:br>
          <a:r>
            <a:rPr lang="zh-TW" altLang="en-US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4</a:t>
          </a:r>
          <a:r>
            <a:rPr 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個指標、</a:t>
          </a:r>
          <a:r>
            <a:rPr 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13</a:t>
          </a:r>
          <a:r>
            <a:rPr 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個檢核重點</a:t>
          </a:r>
          <a:r>
            <a:rPr lang="zh-TW" altLang="en-US" sz="25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5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FEA5AFC-4A63-4C76-902F-23D24DB46442}" type="parTrans" cxnId="{2C6D18F2-9737-41EF-83BA-159F563084A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C5CA086-46C4-4F24-945A-2BE23A201ACF}" type="sibTrans" cxnId="{2C6D18F2-9737-41EF-83BA-159F563084AA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FACDADC-48E6-4C02-B909-1DBFEAD96C1C}">
      <dgm:prSet phldrT="[文字]" custT="1"/>
      <dgm:spPr>
        <a:solidFill>
          <a:srgbClr val="FFCC99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A-1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目標、選擇與組織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E307A68-5F18-4D55-9C84-3C6230267008}" type="parTrans" cxnId="{1CAA4A75-416E-4B5A-9379-C55F0A09BFA3}">
      <dgm:prSet/>
      <dgm:spPr>
        <a:ln>
          <a:solidFill>
            <a:srgbClr val="FF9900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57DBE2D-2763-4041-A071-3EC9A16D7AA2}" type="sibTrans" cxnId="{1CAA4A75-416E-4B5A-9379-C55F0A09BFA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84F315F-5668-48C6-B5F0-6005AE336413}">
      <dgm:prSet phldrT="[文字]" custT="1"/>
      <dgm:spPr>
        <a:solidFill>
          <a:srgbClr val="FFCC99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A-2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教學清晰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前、內容、活動、後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8EE17D6-2B3C-4C05-9AB7-062580F0A45A}" type="parTrans" cxnId="{85910D3F-EC35-4F7E-AFC6-643D9EAC5849}">
      <dgm:prSet/>
      <dgm:spPr>
        <a:ln>
          <a:solidFill>
            <a:srgbClr val="FF9900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3BCA5AE-B32D-40A6-97EB-5DC32EB63F80}" type="sibTrans" cxnId="{85910D3F-EC35-4F7E-AFC6-643D9EAC5849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F2B9D48-D25F-41A5-B828-01EBC8BE68DF}">
      <dgm:prSet phldrT="[文字]" custT="1"/>
      <dgm:spPr>
        <a:solidFill>
          <a:srgbClr val="FFCC99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A-3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教學多樣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教法、學習、互動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3030494-744B-45C6-96D8-FB7ED71A7908}" type="parTrans" cxnId="{0250E9A7-2927-4B03-B781-DC5D536E475F}">
      <dgm:prSet/>
      <dgm:spPr>
        <a:ln>
          <a:solidFill>
            <a:srgbClr val="FF9900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855B7B8-F14A-4790-9BE4-90BDF1262AE4}" type="sibTrans" cxnId="{0250E9A7-2927-4B03-B781-DC5D536E475F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5FEED96-9C2B-44C7-AD83-75B824B93393}">
      <dgm:prSet phldrT="[文字]" custT="1"/>
      <dgm:spPr>
        <a:solidFill>
          <a:srgbClr val="FFCC99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A-4</a:t>
          </a:r>
          <a:r>
            <a:rPr lang="zh-TW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評量</a:t>
          </a:r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endParaRPr lang="en-US" altLang="zh-TW" sz="2800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</a:t>
          </a:r>
          <a:r>
            <a:rPr lang="zh-TW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用、回饋、調整、補充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706C86F-014D-4116-89DC-73DDFD48B148}" type="parTrans" cxnId="{FF7B69E0-5379-4DDF-94E9-875E390C9EC4}">
      <dgm:prSet/>
      <dgm:spPr>
        <a:ln>
          <a:solidFill>
            <a:srgbClr val="FF9900"/>
          </a:solidFill>
        </a:ln>
      </dgm:spPr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E6D64D8-73E2-46E5-AC1A-112AEB3BD259}" type="sibTrans" cxnId="{FF7B69E0-5379-4DDF-94E9-875E390C9EC4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9F46236-8381-4CF4-A1D4-4B7EFB4A1DFD}" type="pres">
      <dgm:prSet presAssocID="{0F7B27C6-CB1C-4C60-87AD-FAC4299EE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69B896A-F0AC-436C-BCC5-B63A6E343662}" type="pres">
      <dgm:prSet presAssocID="{175FAA14-41BF-489D-A621-ECA2E6366148}" presName="hierRoot1" presStyleCnt="0">
        <dgm:presLayoutVars>
          <dgm:hierBranch val="init"/>
        </dgm:presLayoutVars>
      </dgm:prSet>
      <dgm:spPr/>
    </dgm:pt>
    <dgm:pt modelId="{84787A23-6B6B-41D0-A632-27C3505293C6}" type="pres">
      <dgm:prSet presAssocID="{175FAA14-41BF-489D-A621-ECA2E6366148}" presName="rootComposite1" presStyleCnt="0"/>
      <dgm:spPr/>
    </dgm:pt>
    <dgm:pt modelId="{B5A6A797-9834-4C3D-97B2-C1C8B3E4534D}" type="pres">
      <dgm:prSet presAssocID="{175FAA14-41BF-489D-A621-ECA2E6366148}" presName="rootText1" presStyleLbl="node0" presStyleIdx="0" presStyleCnt="1" custScaleX="129318" custScaleY="130683" custLinFactNeighborX="-22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55AAA-4868-48F4-B4D6-D0CE048DB045}" type="pres">
      <dgm:prSet presAssocID="{175FAA14-41BF-489D-A621-ECA2E636614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FC01FEB9-4009-429A-BBFD-F6E569BA79CF}" type="pres">
      <dgm:prSet presAssocID="{175FAA14-41BF-489D-A621-ECA2E6366148}" presName="hierChild2" presStyleCnt="0"/>
      <dgm:spPr/>
    </dgm:pt>
    <dgm:pt modelId="{1E9F9DDE-6F7F-4D50-80D2-CC8B83512C0A}" type="pres">
      <dgm:prSet presAssocID="{CE307A68-5F18-4D55-9C84-3C6230267008}" presName="Name64" presStyleLbl="parChTrans1D2" presStyleIdx="0" presStyleCnt="4"/>
      <dgm:spPr/>
      <dgm:t>
        <a:bodyPr/>
        <a:lstStyle/>
        <a:p>
          <a:endParaRPr lang="zh-TW" altLang="en-US"/>
        </a:p>
      </dgm:t>
    </dgm:pt>
    <dgm:pt modelId="{62086B22-174D-4430-99BF-82A73D7393F1}" type="pres">
      <dgm:prSet presAssocID="{3FACDADC-48E6-4C02-B909-1DBFEAD96C1C}" presName="hierRoot2" presStyleCnt="0">
        <dgm:presLayoutVars>
          <dgm:hierBranch val="init"/>
        </dgm:presLayoutVars>
      </dgm:prSet>
      <dgm:spPr/>
    </dgm:pt>
    <dgm:pt modelId="{1213B076-1D2A-47C6-92BA-BDFD4841781E}" type="pres">
      <dgm:prSet presAssocID="{3FACDADC-48E6-4C02-B909-1DBFEAD96C1C}" presName="rootComposite" presStyleCnt="0"/>
      <dgm:spPr/>
    </dgm:pt>
    <dgm:pt modelId="{E1A2002F-0EB5-466A-9D90-12A169D46F63}" type="pres">
      <dgm:prSet presAssocID="{3FACDADC-48E6-4C02-B909-1DBFEAD96C1C}" presName="rootText" presStyleLbl="node2" presStyleIdx="0" presStyleCnt="4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8C45AF9-9A44-4536-A9C8-9E31FE77A864}" type="pres">
      <dgm:prSet presAssocID="{3FACDADC-48E6-4C02-B909-1DBFEAD96C1C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D870B7AB-ABCF-47D5-BCC9-8FE0B48A1525}" type="pres">
      <dgm:prSet presAssocID="{3FACDADC-48E6-4C02-B909-1DBFEAD96C1C}" presName="hierChild4" presStyleCnt="0"/>
      <dgm:spPr/>
    </dgm:pt>
    <dgm:pt modelId="{04FF8EDB-D99E-4CE7-B8C8-F5EE5B49DE10}" type="pres">
      <dgm:prSet presAssocID="{3FACDADC-48E6-4C02-B909-1DBFEAD96C1C}" presName="hierChild5" presStyleCnt="0"/>
      <dgm:spPr/>
    </dgm:pt>
    <dgm:pt modelId="{541558C0-F878-4EB3-92BD-D26AD47F538C}" type="pres">
      <dgm:prSet presAssocID="{F8EE17D6-2B3C-4C05-9AB7-062580F0A45A}" presName="Name64" presStyleLbl="parChTrans1D2" presStyleIdx="1" presStyleCnt="4"/>
      <dgm:spPr/>
      <dgm:t>
        <a:bodyPr/>
        <a:lstStyle/>
        <a:p>
          <a:endParaRPr lang="zh-TW" altLang="en-US"/>
        </a:p>
      </dgm:t>
    </dgm:pt>
    <dgm:pt modelId="{F1AA1E0E-FA1E-420A-B522-F9D1355907D6}" type="pres">
      <dgm:prSet presAssocID="{184F315F-5668-48C6-B5F0-6005AE336413}" presName="hierRoot2" presStyleCnt="0">
        <dgm:presLayoutVars>
          <dgm:hierBranch val="init"/>
        </dgm:presLayoutVars>
      </dgm:prSet>
      <dgm:spPr/>
    </dgm:pt>
    <dgm:pt modelId="{419A827F-5905-4BAD-9CFD-DBFF5D8DB4EF}" type="pres">
      <dgm:prSet presAssocID="{184F315F-5668-48C6-B5F0-6005AE336413}" presName="rootComposite" presStyleCnt="0"/>
      <dgm:spPr/>
    </dgm:pt>
    <dgm:pt modelId="{3383600C-2EC2-4446-88D6-A1357C06CC1A}" type="pres">
      <dgm:prSet presAssocID="{184F315F-5668-48C6-B5F0-6005AE336413}" presName="rootText" presStyleLbl="node2" presStyleIdx="1" presStyleCnt="4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BA5292-558A-4A97-95B9-B832700B0E0A}" type="pres">
      <dgm:prSet presAssocID="{184F315F-5668-48C6-B5F0-6005AE336413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E35C55B7-8D3E-4854-80DB-A90ABA7B3665}" type="pres">
      <dgm:prSet presAssocID="{184F315F-5668-48C6-B5F0-6005AE336413}" presName="hierChild4" presStyleCnt="0"/>
      <dgm:spPr/>
    </dgm:pt>
    <dgm:pt modelId="{999CA35D-86E2-4D3D-9671-C7CEA635BC79}" type="pres">
      <dgm:prSet presAssocID="{184F315F-5668-48C6-B5F0-6005AE336413}" presName="hierChild5" presStyleCnt="0"/>
      <dgm:spPr/>
    </dgm:pt>
    <dgm:pt modelId="{E08891A6-14EF-45A0-86DF-88FEC5C8127D}" type="pres">
      <dgm:prSet presAssocID="{B3030494-744B-45C6-96D8-FB7ED71A7908}" presName="Name64" presStyleLbl="parChTrans1D2" presStyleIdx="2" presStyleCnt="4"/>
      <dgm:spPr/>
      <dgm:t>
        <a:bodyPr/>
        <a:lstStyle/>
        <a:p>
          <a:endParaRPr lang="zh-TW" altLang="en-US"/>
        </a:p>
      </dgm:t>
    </dgm:pt>
    <dgm:pt modelId="{ACAB3384-3BCD-4467-B26C-A6941B14CB79}" type="pres">
      <dgm:prSet presAssocID="{6F2B9D48-D25F-41A5-B828-01EBC8BE68DF}" presName="hierRoot2" presStyleCnt="0">
        <dgm:presLayoutVars>
          <dgm:hierBranch val="init"/>
        </dgm:presLayoutVars>
      </dgm:prSet>
      <dgm:spPr/>
    </dgm:pt>
    <dgm:pt modelId="{864DAFC7-A48A-49B9-8492-33F2FF1C6A9C}" type="pres">
      <dgm:prSet presAssocID="{6F2B9D48-D25F-41A5-B828-01EBC8BE68DF}" presName="rootComposite" presStyleCnt="0"/>
      <dgm:spPr/>
    </dgm:pt>
    <dgm:pt modelId="{96CAB934-3440-4CE0-A0EF-277B1728F850}" type="pres">
      <dgm:prSet presAssocID="{6F2B9D48-D25F-41A5-B828-01EBC8BE68DF}" presName="rootText" presStyleLbl="node2" presStyleIdx="2" presStyleCnt="4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5CBB128-B95C-44BB-8955-8E3166769ADB}" type="pres">
      <dgm:prSet presAssocID="{6F2B9D48-D25F-41A5-B828-01EBC8BE68DF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17D3E121-10FD-44C9-BFE7-EFEBF18F2DA0}" type="pres">
      <dgm:prSet presAssocID="{6F2B9D48-D25F-41A5-B828-01EBC8BE68DF}" presName="hierChild4" presStyleCnt="0"/>
      <dgm:spPr/>
    </dgm:pt>
    <dgm:pt modelId="{FABD3482-F68E-4EC0-B977-0C9F81BF5C2A}" type="pres">
      <dgm:prSet presAssocID="{6F2B9D48-D25F-41A5-B828-01EBC8BE68DF}" presName="hierChild5" presStyleCnt="0"/>
      <dgm:spPr/>
    </dgm:pt>
    <dgm:pt modelId="{FDE089FF-C34A-4278-A00F-1062AC5BACC6}" type="pres">
      <dgm:prSet presAssocID="{9706C86F-014D-4116-89DC-73DDFD48B148}" presName="Name64" presStyleLbl="parChTrans1D2" presStyleIdx="3" presStyleCnt="4"/>
      <dgm:spPr/>
      <dgm:t>
        <a:bodyPr/>
        <a:lstStyle/>
        <a:p>
          <a:endParaRPr lang="zh-TW" altLang="en-US"/>
        </a:p>
      </dgm:t>
    </dgm:pt>
    <dgm:pt modelId="{0DDB0AEE-6685-4FBC-8375-E26AC03A3134}" type="pres">
      <dgm:prSet presAssocID="{B5FEED96-9C2B-44C7-AD83-75B824B93393}" presName="hierRoot2" presStyleCnt="0">
        <dgm:presLayoutVars>
          <dgm:hierBranch val="init"/>
        </dgm:presLayoutVars>
      </dgm:prSet>
      <dgm:spPr/>
    </dgm:pt>
    <dgm:pt modelId="{55A9176D-0222-4408-9116-679FA2CD17CD}" type="pres">
      <dgm:prSet presAssocID="{B5FEED96-9C2B-44C7-AD83-75B824B93393}" presName="rootComposite" presStyleCnt="0"/>
      <dgm:spPr/>
    </dgm:pt>
    <dgm:pt modelId="{8FE245A0-CFBB-4CD5-862E-5FF05EC7EC81}" type="pres">
      <dgm:prSet presAssocID="{B5FEED96-9C2B-44C7-AD83-75B824B93393}" presName="rootText" presStyleLbl="node2" presStyleIdx="3" presStyleCnt="4" custScaleX="119946" custLinFactNeighborX="124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DE4A65-C786-4CA2-BE13-E66A920E11A5}" type="pres">
      <dgm:prSet presAssocID="{B5FEED96-9C2B-44C7-AD83-75B824B93393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9BA0865B-5347-4522-9466-F31A310CA8F9}" type="pres">
      <dgm:prSet presAssocID="{B5FEED96-9C2B-44C7-AD83-75B824B93393}" presName="hierChild4" presStyleCnt="0"/>
      <dgm:spPr/>
    </dgm:pt>
    <dgm:pt modelId="{4B30FDBE-C1BD-4D1D-A5FC-321707124247}" type="pres">
      <dgm:prSet presAssocID="{B5FEED96-9C2B-44C7-AD83-75B824B93393}" presName="hierChild5" presStyleCnt="0"/>
      <dgm:spPr/>
    </dgm:pt>
    <dgm:pt modelId="{11B43B3B-E749-4CBC-BEC7-F16BADEE4EBF}" type="pres">
      <dgm:prSet presAssocID="{175FAA14-41BF-489D-A621-ECA2E6366148}" presName="hierChild3" presStyleCnt="0"/>
      <dgm:spPr/>
    </dgm:pt>
  </dgm:ptLst>
  <dgm:cxnLst>
    <dgm:cxn modelId="{C2C8F6DA-DD6B-4D27-9CBB-0FF2E8F1C9BC}" type="presOf" srcId="{3FACDADC-48E6-4C02-B909-1DBFEAD96C1C}" destId="{E1A2002F-0EB5-466A-9D90-12A169D46F63}" srcOrd="0" destOrd="0" presId="urn:microsoft.com/office/officeart/2009/3/layout/HorizontalOrganizationChart"/>
    <dgm:cxn modelId="{E639E5D6-3A2D-4B7B-9155-8E6F1F8C734D}" type="presOf" srcId="{B5FEED96-9C2B-44C7-AD83-75B824B93393}" destId="{8FE245A0-CFBB-4CD5-862E-5FF05EC7EC81}" srcOrd="0" destOrd="0" presId="urn:microsoft.com/office/officeart/2009/3/layout/HorizontalOrganizationChart"/>
    <dgm:cxn modelId="{742D1D91-0B74-4246-84F8-9535351CF5D6}" type="presOf" srcId="{B5FEED96-9C2B-44C7-AD83-75B824B93393}" destId="{CEDE4A65-C786-4CA2-BE13-E66A920E11A5}" srcOrd="1" destOrd="0" presId="urn:microsoft.com/office/officeart/2009/3/layout/HorizontalOrganizationChart"/>
    <dgm:cxn modelId="{1CAA4A75-416E-4B5A-9379-C55F0A09BFA3}" srcId="{175FAA14-41BF-489D-A621-ECA2E6366148}" destId="{3FACDADC-48E6-4C02-B909-1DBFEAD96C1C}" srcOrd="0" destOrd="0" parTransId="{CE307A68-5F18-4D55-9C84-3C6230267008}" sibTransId="{557DBE2D-2763-4041-A071-3EC9A16D7AA2}"/>
    <dgm:cxn modelId="{67CE0F5A-478C-4DCB-A6EC-475BA1E44442}" type="presOf" srcId="{3FACDADC-48E6-4C02-B909-1DBFEAD96C1C}" destId="{08C45AF9-9A44-4536-A9C8-9E31FE77A864}" srcOrd="1" destOrd="0" presId="urn:microsoft.com/office/officeart/2009/3/layout/HorizontalOrganizationChart"/>
    <dgm:cxn modelId="{2C6D18F2-9737-41EF-83BA-159F563084AA}" srcId="{0F7B27C6-CB1C-4C60-87AD-FAC4299EE9DB}" destId="{175FAA14-41BF-489D-A621-ECA2E6366148}" srcOrd="0" destOrd="0" parTransId="{9FEA5AFC-4A63-4C76-902F-23D24DB46442}" sibTransId="{BC5CA086-46C4-4F24-945A-2BE23A201ACF}"/>
    <dgm:cxn modelId="{0250E9A7-2927-4B03-B781-DC5D536E475F}" srcId="{175FAA14-41BF-489D-A621-ECA2E6366148}" destId="{6F2B9D48-D25F-41A5-B828-01EBC8BE68DF}" srcOrd="2" destOrd="0" parTransId="{B3030494-744B-45C6-96D8-FB7ED71A7908}" sibTransId="{D855B7B8-F14A-4790-9BE4-90BDF1262AE4}"/>
    <dgm:cxn modelId="{900974D7-E1F0-4D6F-BD2A-2BEEB1CC0823}" type="presOf" srcId="{6F2B9D48-D25F-41A5-B828-01EBC8BE68DF}" destId="{96CAB934-3440-4CE0-A0EF-277B1728F850}" srcOrd="0" destOrd="0" presId="urn:microsoft.com/office/officeart/2009/3/layout/HorizontalOrganizationChart"/>
    <dgm:cxn modelId="{85910D3F-EC35-4F7E-AFC6-643D9EAC5849}" srcId="{175FAA14-41BF-489D-A621-ECA2E6366148}" destId="{184F315F-5668-48C6-B5F0-6005AE336413}" srcOrd="1" destOrd="0" parTransId="{F8EE17D6-2B3C-4C05-9AB7-062580F0A45A}" sibTransId="{C3BCA5AE-B32D-40A6-97EB-5DC32EB63F80}"/>
    <dgm:cxn modelId="{FF7B69E0-5379-4DDF-94E9-875E390C9EC4}" srcId="{175FAA14-41BF-489D-A621-ECA2E6366148}" destId="{B5FEED96-9C2B-44C7-AD83-75B824B93393}" srcOrd="3" destOrd="0" parTransId="{9706C86F-014D-4116-89DC-73DDFD48B148}" sibTransId="{FE6D64D8-73E2-46E5-AC1A-112AEB3BD259}"/>
    <dgm:cxn modelId="{EE865369-A73C-424C-A671-C2CB7B302981}" type="presOf" srcId="{F8EE17D6-2B3C-4C05-9AB7-062580F0A45A}" destId="{541558C0-F878-4EB3-92BD-D26AD47F538C}" srcOrd="0" destOrd="0" presId="urn:microsoft.com/office/officeart/2009/3/layout/HorizontalOrganizationChart"/>
    <dgm:cxn modelId="{00C3CC17-B927-47E2-8D91-A0F6C48B42AA}" type="presOf" srcId="{175FAA14-41BF-489D-A621-ECA2E6366148}" destId="{B5A6A797-9834-4C3D-97B2-C1C8B3E4534D}" srcOrd="0" destOrd="0" presId="urn:microsoft.com/office/officeart/2009/3/layout/HorizontalOrganizationChart"/>
    <dgm:cxn modelId="{34739E96-93AE-4247-BADA-B89F56546597}" type="presOf" srcId="{B3030494-744B-45C6-96D8-FB7ED71A7908}" destId="{E08891A6-14EF-45A0-86DF-88FEC5C8127D}" srcOrd="0" destOrd="0" presId="urn:microsoft.com/office/officeart/2009/3/layout/HorizontalOrganizationChart"/>
    <dgm:cxn modelId="{C6398C4D-AC3D-4308-A77E-8BA47F8732A7}" type="presOf" srcId="{184F315F-5668-48C6-B5F0-6005AE336413}" destId="{0EBA5292-558A-4A97-95B9-B832700B0E0A}" srcOrd="1" destOrd="0" presId="urn:microsoft.com/office/officeart/2009/3/layout/HorizontalOrganizationChart"/>
    <dgm:cxn modelId="{9ED45C91-E9E3-48FD-9F90-F25C38A4B218}" type="presOf" srcId="{6F2B9D48-D25F-41A5-B828-01EBC8BE68DF}" destId="{45CBB128-B95C-44BB-8955-8E3166769ADB}" srcOrd="1" destOrd="0" presId="urn:microsoft.com/office/officeart/2009/3/layout/HorizontalOrganizationChart"/>
    <dgm:cxn modelId="{53E1B43A-BC33-4031-9EBB-3F1C79BC431B}" type="presOf" srcId="{175FAA14-41BF-489D-A621-ECA2E6366148}" destId="{06255AAA-4868-48F4-B4D6-D0CE048DB045}" srcOrd="1" destOrd="0" presId="urn:microsoft.com/office/officeart/2009/3/layout/HorizontalOrganizationChart"/>
    <dgm:cxn modelId="{6F4097A3-E4E0-4976-84E5-74F1AE83375E}" type="presOf" srcId="{184F315F-5668-48C6-B5F0-6005AE336413}" destId="{3383600C-2EC2-4446-88D6-A1357C06CC1A}" srcOrd="0" destOrd="0" presId="urn:microsoft.com/office/officeart/2009/3/layout/HorizontalOrganizationChart"/>
    <dgm:cxn modelId="{2E8D4A8E-BDC8-4843-9F24-64CE47942478}" type="presOf" srcId="{9706C86F-014D-4116-89DC-73DDFD48B148}" destId="{FDE089FF-C34A-4278-A00F-1062AC5BACC6}" srcOrd="0" destOrd="0" presId="urn:microsoft.com/office/officeart/2009/3/layout/HorizontalOrganizationChart"/>
    <dgm:cxn modelId="{70EB5286-0D38-44FA-913D-5C330968D407}" type="presOf" srcId="{0F7B27C6-CB1C-4C60-87AD-FAC4299EE9DB}" destId="{A9F46236-8381-4CF4-A1D4-4B7EFB4A1DFD}" srcOrd="0" destOrd="0" presId="urn:microsoft.com/office/officeart/2009/3/layout/HorizontalOrganizationChart"/>
    <dgm:cxn modelId="{D1287F26-8B18-485B-A80B-619CC37C85F9}" type="presOf" srcId="{CE307A68-5F18-4D55-9C84-3C6230267008}" destId="{1E9F9DDE-6F7F-4D50-80D2-CC8B83512C0A}" srcOrd="0" destOrd="0" presId="urn:microsoft.com/office/officeart/2009/3/layout/HorizontalOrganizationChart"/>
    <dgm:cxn modelId="{9C4A7DCA-C8AA-4AB3-80CC-2A8B17D83ABD}" type="presParOf" srcId="{A9F46236-8381-4CF4-A1D4-4B7EFB4A1DFD}" destId="{C69B896A-F0AC-436C-BCC5-B63A6E343662}" srcOrd="0" destOrd="0" presId="urn:microsoft.com/office/officeart/2009/3/layout/HorizontalOrganizationChart"/>
    <dgm:cxn modelId="{C50E6B5B-312A-49C9-A89D-F7BB478AE9D0}" type="presParOf" srcId="{C69B896A-F0AC-436C-BCC5-B63A6E343662}" destId="{84787A23-6B6B-41D0-A632-27C3505293C6}" srcOrd="0" destOrd="0" presId="urn:microsoft.com/office/officeart/2009/3/layout/HorizontalOrganizationChart"/>
    <dgm:cxn modelId="{CB8A5FA9-1FF3-48BB-9458-56FF697C6EFC}" type="presParOf" srcId="{84787A23-6B6B-41D0-A632-27C3505293C6}" destId="{B5A6A797-9834-4C3D-97B2-C1C8B3E4534D}" srcOrd="0" destOrd="0" presId="urn:microsoft.com/office/officeart/2009/3/layout/HorizontalOrganizationChart"/>
    <dgm:cxn modelId="{2FB8D8D4-BA78-4388-A3C7-BC7ED76F1A59}" type="presParOf" srcId="{84787A23-6B6B-41D0-A632-27C3505293C6}" destId="{06255AAA-4868-48F4-B4D6-D0CE048DB045}" srcOrd="1" destOrd="0" presId="urn:microsoft.com/office/officeart/2009/3/layout/HorizontalOrganizationChart"/>
    <dgm:cxn modelId="{9B1E5ECA-51B7-4304-A8CA-5B45AF1B39A6}" type="presParOf" srcId="{C69B896A-F0AC-436C-BCC5-B63A6E343662}" destId="{FC01FEB9-4009-429A-BBFD-F6E569BA79CF}" srcOrd="1" destOrd="0" presId="urn:microsoft.com/office/officeart/2009/3/layout/HorizontalOrganizationChart"/>
    <dgm:cxn modelId="{51793BBA-6E09-45C5-85FC-2BC5C0AABC49}" type="presParOf" srcId="{FC01FEB9-4009-429A-BBFD-F6E569BA79CF}" destId="{1E9F9DDE-6F7F-4D50-80D2-CC8B83512C0A}" srcOrd="0" destOrd="0" presId="urn:microsoft.com/office/officeart/2009/3/layout/HorizontalOrganizationChart"/>
    <dgm:cxn modelId="{5A76846D-57BA-48C6-BDCA-77CCFB11CF6C}" type="presParOf" srcId="{FC01FEB9-4009-429A-BBFD-F6E569BA79CF}" destId="{62086B22-174D-4430-99BF-82A73D7393F1}" srcOrd="1" destOrd="0" presId="urn:microsoft.com/office/officeart/2009/3/layout/HorizontalOrganizationChart"/>
    <dgm:cxn modelId="{963DA1DA-6D31-4A24-8685-9048AA3BB22A}" type="presParOf" srcId="{62086B22-174D-4430-99BF-82A73D7393F1}" destId="{1213B076-1D2A-47C6-92BA-BDFD4841781E}" srcOrd="0" destOrd="0" presId="urn:microsoft.com/office/officeart/2009/3/layout/HorizontalOrganizationChart"/>
    <dgm:cxn modelId="{A74CBCA6-590D-4265-8F42-F84B5247C458}" type="presParOf" srcId="{1213B076-1D2A-47C6-92BA-BDFD4841781E}" destId="{E1A2002F-0EB5-466A-9D90-12A169D46F63}" srcOrd="0" destOrd="0" presId="urn:microsoft.com/office/officeart/2009/3/layout/HorizontalOrganizationChart"/>
    <dgm:cxn modelId="{B7190CE7-4B44-473C-94C7-F74982F3B1E9}" type="presParOf" srcId="{1213B076-1D2A-47C6-92BA-BDFD4841781E}" destId="{08C45AF9-9A44-4536-A9C8-9E31FE77A864}" srcOrd="1" destOrd="0" presId="urn:microsoft.com/office/officeart/2009/3/layout/HorizontalOrganizationChart"/>
    <dgm:cxn modelId="{14EFEBC4-31F4-433B-9399-25BAED18BCA5}" type="presParOf" srcId="{62086B22-174D-4430-99BF-82A73D7393F1}" destId="{D870B7AB-ABCF-47D5-BCC9-8FE0B48A1525}" srcOrd="1" destOrd="0" presId="urn:microsoft.com/office/officeart/2009/3/layout/HorizontalOrganizationChart"/>
    <dgm:cxn modelId="{08AB00AA-30AE-47E2-A2D7-8C221B63DEA8}" type="presParOf" srcId="{62086B22-174D-4430-99BF-82A73D7393F1}" destId="{04FF8EDB-D99E-4CE7-B8C8-F5EE5B49DE10}" srcOrd="2" destOrd="0" presId="urn:microsoft.com/office/officeart/2009/3/layout/HorizontalOrganizationChart"/>
    <dgm:cxn modelId="{E19EF986-4369-4CBC-A779-D652B721AB61}" type="presParOf" srcId="{FC01FEB9-4009-429A-BBFD-F6E569BA79CF}" destId="{541558C0-F878-4EB3-92BD-D26AD47F538C}" srcOrd="2" destOrd="0" presId="urn:microsoft.com/office/officeart/2009/3/layout/HorizontalOrganizationChart"/>
    <dgm:cxn modelId="{0A3534AA-2DFB-4E23-A15F-89D32EFFB45E}" type="presParOf" srcId="{FC01FEB9-4009-429A-BBFD-F6E569BA79CF}" destId="{F1AA1E0E-FA1E-420A-B522-F9D1355907D6}" srcOrd="3" destOrd="0" presId="urn:microsoft.com/office/officeart/2009/3/layout/HorizontalOrganizationChart"/>
    <dgm:cxn modelId="{8078D7D9-7BC3-4DEE-9694-3A54485EBA3C}" type="presParOf" srcId="{F1AA1E0E-FA1E-420A-B522-F9D1355907D6}" destId="{419A827F-5905-4BAD-9CFD-DBFF5D8DB4EF}" srcOrd="0" destOrd="0" presId="urn:microsoft.com/office/officeart/2009/3/layout/HorizontalOrganizationChart"/>
    <dgm:cxn modelId="{0E918C9C-049A-4B3A-93B3-57B575106346}" type="presParOf" srcId="{419A827F-5905-4BAD-9CFD-DBFF5D8DB4EF}" destId="{3383600C-2EC2-4446-88D6-A1357C06CC1A}" srcOrd="0" destOrd="0" presId="urn:microsoft.com/office/officeart/2009/3/layout/HorizontalOrganizationChart"/>
    <dgm:cxn modelId="{77B52DC4-B517-491D-B8EA-DE0417DBBFF1}" type="presParOf" srcId="{419A827F-5905-4BAD-9CFD-DBFF5D8DB4EF}" destId="{0EBA5292-558A-4A97-95B9-B832700B0E0A}" srcOrd="1" destOrd="0" presId="urn:microsoft.com/office/officeart/2009/3/layout/HorizontalOrganizationChart"/>
    <dgm:cxn modelId="{80F3C73E-261B-44B3-96D8-6FFBC8CADF39}" type="presParOf" srcId="{F1AA1E0E-FA1E-420A-B522-F9D1355907D6}" destId="{E35C55B7-8D3E-4854-80DB-A90ABA7B3665}" srcOrd="1" destOrd="0" presId="urn:microsoft.com/office/officeart/2009/3/layout/HorizontalOrganizationChart"/>
    <dgm:cxn modelId="{6D392127-4D3E-4822-A9D2-FD65F9A0341E}" type="presParOf" srcId="{F1AA1E0E-FA1E-420A-B522-F9D1355907D6}" destId="{999CA35D-86E2-4D3D-9671-C7CEA635BC79}" srcOrd="2" destOrd="0" presId="urn:microsoft.com/office/officeart/2009/3/layout/HorizontalOrganizationChart"/>
    <dgm:cxn modelId="{48918CB1-5BB3-41B4-9423-51963FD04191}" type="presParOf" srcId="{FC01FEB9-4009-429A-BBFD-F6E569BA79CF}" destId="{E08891A6-14EF-45A0-86DF-88FEC5C8127D}" srcOrd="4" destOrd="0" presId="urn:microsoft.com/office/officeart/2009/3/layout/HorizontalOrganizationChart"/>
    <dgm:cxn modelId="{98EFE0FD-BB3C-4BC1-A21C-3D5C152F23C7}" type="presParOf" srcId="{FC01FEB9-4009-429A-BBFD-F6E569BA79CF}" destId="{ACAB3384-3BCD-4467-B26C-A6941B14CB79}" srcOrd="5" destOrd="0" presId="urn:microsoft.com/office/officeart/2009/3/layout/HorizontalOrganizationChart"/>
    <dgm:cxn modelId="{76B4C40D-2CA4-4E93-9153-1B514F05B3FD}" type="presParOf" srcId="{ACAB3384-3BCD-4467-B26C-A6941B14CB79}" destId="{864DAFC7-A48A-49B9-8492-33F2FF1C6A9C}" srcOrd="0" destOrd="0" presId="urn:microsoft.com/office/officeart/2009/3/layout/HorizontalOrganizationChart"/>
    <dgm:cxn modelId="{D90C4942-20EC-4C9C-BAE3-A8FB8696B767}" type="presParOf" srcId="{864DAFC7-A48A-49B9-8492-33F2FF1C6A9C}" destId="{96CAB934-3440-4CE0-A0EF-277B1728F850}" srcOrd="0" destOrd="0" presId="urn:microsoft.com/office/officeart/2009/3/layout/HorizontalOrganizationChart"/>
    <dgm:cxn modelId="{B62AE373-C80B-4517-9F76-507E2408FA2B}" type="presParOf" srcId="{864DAFC7-A48A-49B9-8492-33F2FF1C6A9C}" destId="{45CBB128-B95C-44BB-8955-8E3166769ADB}" srcOrd="1" destOrd="0" presId="urn:microsoft.com/office/officeart/2009/3/layout/HorizontalOrganizationChart"/>
    <dgm:cxn modelId="{9F919126-4D69-4746-AA3F-12E319B3A720}" type="presParOf" srcId="{ACAB3384-3BCD-4467-B26C-A6941B14CB79}" destId="{17D3E121-10FD-44C9-BFE7-EFEBF18F2DA0}" srcOrd="1" destOrd="0" presId="urn:microsoft.com/office/officeart/2009/3/layout/HorizontalOrganizationChart"/>
    <dgm:cxn modelId="{87812583-035B-4C24-9CA0-3E7E6ACE6A4D}" type="presParOf" srcId="{ACAB3384-3BCD-4467-B26C-A6941B14CB79}" destId="{FABD3482-F68E-4EC0-B977-0C9F81BF5C2A}" srcOrd="2" destOrd="0" presId="urn:microsoft.com/office/officeart/2009/3/layout/HorizontalOrganizationChart"/>
    <dgm:cxn modelId="{5D22F24A-A84C-4AF7-A35B-CF77B8E94A0B}" type="presParOf" srcId="{FC01FEB9-4009-429A-BBFD-F6E569BA79CF}" destId="{FDE089FF-C34A-4278-A00F-1062AC5BACC6}" srcOrd="6" destOrd="0" presId="urn:microsoft.com/office/officeart/2009/3/layout/HorizontalOrganizationChart"/>
    <dgm:cxn modelId="{BCEDB702-9D75-4682-96EC-308668078864}" type="presParOf" srcId="{FC01FEB9-4009-429A-BBFD-F6E569BA79CF}" destId="{0DDB0AEE-6685-4FBC-8375-E26AC03A3134}" srcOrd="7" destOrd="0" presId="urn:microsoft.com/office/officeart/2009/3/layout/HorizontalOrganizationChart"/>
    <dgm:cxn modelId="{EE7859BA-2394-41A9-969D-956A492B5C88}" type="presParOf" srcId="{0DDB0AEE-6685-4FBC-8375-E26AC03A3134}" destId="{55A9176D-0222-4408-9116-679FA2CD17CD}" srcOrd="0" destOrd="0" presId="urn:microsoft.com/office/officeart/2009/3/layout/HorizontalOrganizationChart"/>
    <dgm:cxn modelId="{68D5FA46-A2CB-4B01-8116-E55E9CC59A82}" type="presParOf" srcId="{55A9176D-0222-4408-9116-679FA2CD17CD}" destId="{8FE245A0-CFBB-4CD5-862E-5FF05EC7EC81}" srcOrd="0" destOrd="0" presId="urn:microsoft.com/office/officeart/2009/3/layout/HorizontalOrganizationChart"/>
    <dgm:cxn modelId="{36230B11-D10D-4415-A2E0-2B1BF1068B76}" type="presParOf" srcId="{55A9176D-0222-4408-9116-679FA2CD17CD}" destId="{CEDE4A65-C786-4CA2-BE13-E66A920E11A5}" srcOrd="1" destOrd="0" presId="urn:microsoft.com/office/officeart/2009/3/layout/HorizontalOrganizationChart"/>
    <dgm:cxn modelId="{96CF11A0-D2A6-4424-8205-5190F64EAD54}" type="presParOf" srcId="{0DDB0AEE-6685-4FBC-8375-E26AC03A3134}" destId="{9BA0865B-5347-4522-9466-F31A310CA8F9}" srcOrd="1" destOrd="0" presId="urn:microsoft.com/office/officeart/2009/3/layout/HorizontalOrganizationChart"/>
    <dgm:cxn modelId="{6C286B99-E0FA-41E9-AB2C-4447902DE396}" type="presParOf" srcId="{0DDB0AEE-6685-4FBC-8375-E26AC03A3134}" destId="{4B30FDBE-C1BD-4D1D-A5FC-321707124247}" srcOrd="2" destOrd="0" presId="urn:microsoft.com/office/officeart/2009/3/layout/HorizontalOrganizationChart"/>
    <dgm:cxn modelId="{E7A08E49-3E73-405C-AEF4-AA5395D998FF}" type="presParOf" srcId="{C69B896A-F0AC-436C-BCC5-B63A6E343662}" destId="{11B43B3B-E749-4CBC-BEC7-F16BADEE4EB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DFCC9-7DB3-4544-A708-764E72DE0F2F}">
      <dsp:nvSpPr>
        <dsp:cNvPr id="0" name=""/>
        <dsp:cNvSpPr/>
      </dsp:nvSpPr>
      <dsp:spPr>
        <a:xfrm rot="5400000">
          <a:off x="4624205" y="-2792357"/>
          <a:ext cx="1191853" cy="7122973"/>
        </a:xfrm>
        <a:prstGeom prst="round2SameRect">
          <a:avLst/>
        </a:prstGeom>
        <a:solidFill>
          <a:srgbClr val="FFE9C9">
            <a:alpha val="89804"/>
          </a:srgbClr>
        </a:solidFill>
        <a:ln w="26425" cap="flat" cmpd="sng" algn="ctr">
          <a:solidFill>
            <a:srgbClr val="FFFDE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36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專業精進與專業責任</a:t>
          </a:r>
          <a:endParaRPr lang="zh-TW" altLang="en-US" sz="36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-5400000">
        <a:off x="1658646" y="231383"/>
        <a:ext cx="7064792" cy="1075491"/>
      </dsp:txXfrm>
    </dsp:sp>
    <dsp:sp modelId="{4203F307-3AF0-431F-AD37-CCFBA1844CC0}">
      <dsp:nvSpPr>
        <dsp:cNvPr id="0" name=""/>
        <dsp:cNvSpPr/>
      </dsp:nvSpPr>
      <dsp:spPr>
        <a:xfrm>
          <a:off x="3357" y="796"/>
          <a:ext cx="1655287" cy="1536664"/>
        </a:xfrm>
        <a:prstGeom prst="roundRect">
          <a:avLst/>
        </a:prstGeom>
        <a:solidFill>
          <a:srgbClr val="FFBF6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層面</a:t>
          </a:r>
          <a:endParaRPr lang="zh-TW" altLang="en-US" sz="45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78371" y="75810"/>
        <a:ext cx="1505259" cy="1386636"/>
      </dsp:txXfrm>
    </dsp:sp>
    <dsp:sp modelId="{9950E92E-7A12-46AE-89D9-203B7BAE3A71}">
      <dsp:nvSpPr>
        <dsp:cNvPr id="0" name=""/>
        <dsp:cNvSpPr/>
      </dsp:nvSpPr>
      <dsp:spPr>
        <a:xfrm rot="5400000">
          <a:off x="3531032" y="-177399"/>
          <a:ext cx="3350690" cy="7083633"/>
        </a:xfrm>
        <a:prstGeom prst="round2SameRect">
          <a:avLst/>
        </a:prstGeom>
        <a:solidFill>
          <a:srgbClr val="E2E2F6">
            <a:alpha val="89804"/>
          </a:srgbClr>
        </a:solidFill>
        <a:ln w="26425" cap="flat" cmpd="sng" algn="ctr">
          <a:solidFill>
            <a:srgbClr val="E2E2F6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zh-TW" altLang="en-US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首先從個人專業精進做起，再到協助同儕、社群和學校的專業責任，也是學者討論教師專業發展時主要關注的面向。</a:t>
          </a:r>
          <a:endParaRPr lang="zh-TW" altLang="en-US" sz="22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例如：</a:t>
          </a:r>
          <a:r>
            <a:rPr lang="en-US" altLang="zh-TW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B. M. Harris</a:t>
          </a:r>
          <a:r>
            <a:rPr lang="zh-TW" altLang="en-US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的專業成長理論，共分為</a:t>
          </a:r>
          <a:r>
            <a:rPr lang="en-US" altLang="zh-TW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5</a:t>
          </a:r>
          <a:r>
            <a:rPr lang="zh-TW" altLang="en-US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個層次： </a:t>
          </a:r>
          <a:r>
            <a:rPr lang="zh-TW" altLang="en-US" sz="2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知道（知識）、 探究（理解）、 試驗（形成技能）、 建立（應用）、 決定（內化）</a:t>
          </a:r>
          <a:r>
            <a:rPr lang="zh-TW" altLang="en-US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Harris, 1986</a:t>
          </a:r>
          <a:r>
            <a:rPr lang="zh-TW" altLang="en-US" sz="22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）。從知道某個教學行為開始，到我能適應它、完善它，成為我的教學風格，廣泛地、經常地使用，並擴大使用、發展資源檔、和同事分享知識與技巧。</a:t>
          </a:r>
          <a:endParaRPr lang="zh-TW" altLang="en-US" sz="22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-5400000">
        <a:off x="1664561" y="1852639"/>
        <a:ext cx="6920066" cy="3023556"/>
      </dsp:txXfrm>
    </dsp:sp>
    <dsp:sp modelId="{548A8730-E829-4A58-9A5C-38B78720A4DC}">
      <dsp:nvSpPr>
        <dsp:cNvPr id="0" name=""/>
        <dsp:cNvSpPr/>
      </dsp:nvSpPr>
      <dsp:spPr>
        <a:xfrm>
          <a:off x="3357" y="2264330"/>
          <a:ext cx="1661203" cy="2200172"/>
        </a:xfrm>
        <a:prstGeom prst="roundRect">
          <a:avLst/>
        </a:prstGeom>
        <a:solidFill>
          <a:srgbClr val="666699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論述</a:t>
          </a:r>
          <a:endParaRPr lang="zh-TW" altLang="en-US" sz="45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84450" y="2345423"/>
        <a:ext cx="1499017" cy="20379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DFCC9-7DB3-4544-A708-764E72DE0F2F}">
      <dsp:nvSpPr>
        <dsp:cNvPr id="0" name=""/>
        <dsp:cNvSpPr/>
      </dsp:nvSpPr>
      <dsp:spPr>
        <a:xfrm rot="5400000">
          <a:off x="4525895" y="-2771290"/>
          <a:ext cx="1268607" cy="6955798"/>
        </a:xfrm>
        <a:prstGeom prst="round2SameRect">
          <a:avLst/>
        </a:prstGeom>
        <a:solidFill>
          <a:srgbClr val="FED1CE">
            <a:alpha val="90000"/>
          </a:srgbClr>
        </a:solidFill>
        <a:ln w="26425" cap="flat" cmpd="sng" algn="ctr">
          <a:solidFill>
            <a:srgbClr val="FED1C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b="1" kern="1200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</a:t>
          </a:r>
          <a:r>
            <a:rPr lang="zh-TW" altLang="zh-TW" sz="2800" b="1" kern="1200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參與教育研究、致力專業成長</a:t>
          </a:r>
          <a:r>
            <a:rPr lang="zh-TW" altLang="en-US" sz="2800" b="1" kern="1200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r>
            <a:rPr lang="zh-TW" altLang="en-US" sz="2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zh-TW" altLang="zh-TW" sz="2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個人</a:t>
          </a:r>
          <a:r>
            <a:rPr lang="zh-TW" altLang="en-US" sz="2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─</a:t>
          </a:r>
          <a:r>
            <a:rPr lang="zh-TW" altLang="zh-TW" sz="2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專業精進規劃、參與、分享發表</a:t>
          </a:r>
          <a:r>
            <a:rPr lang="zh-TW" altLang="en-US" sz="2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8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-5400000">
        <a:off x="1682300" y="134233"/>
        <a:ext cx="6893870" cy="1144751"/>
      </dsp:txXfrm>
    </dsp:sp>
    <dsp:sp modelId="{4203F307-3AF0-431F-AD37-CCFBA1844CC0}">
      <dsp:nvSpPr>
        <dsp:cNvPr id="0" name=""/>
        <dsp:cNvSpPr/>
      </dsp:nvSpPr>
      <dsp:spPr>
        <a:xfrm>
          <a:off x="714" y="54634"/>
          <a:ext cx="1681585" cy="1303947"/>
        </a:xfrm>
        <a:prstGeom prst="roundRect">
          <a:avLst/>
        </a:prstGeom>
        <a:solidFill>
          <a:srgbClr val="FEA4A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64367" y="118287"/>
        <a:ext cx="1554279" cy="1176641"/>
      </dsp:txXfrm>
    </dsp:sp>
    <dsp:sp modelId="{1CBA10AC-5E4B-42C5-910A-2F0E1E665497}">
      <dsp:nvSpPr>
        <dsp:cNvPr id="0" name=""/>
        <dsp:cNvSpPr/>
      </dsp:nvSpPr>
      <dsp:spPr>
        <a:xfrm rot="5400000">
          <a:off x="3678723" y="-407645"/>
          <a:ext cx="2965093" cy="6957949"/>
        </a:xfrm>
        <a:prstGeom prst="round2SameRect">
          <a:avLst/>
        </a:prstGeom>
        <a:solidFill>
          <a:srgbClr val="CEE7EA">
            <a:alpha val="90000"/>
          </a:srgbClr>
        </a:solidFill>
        <a:ln w="26425" cap="flat" cmpd="sng" algn="ctr">
          <a:solidFill>
            <a:srgbClr val="CEE7EA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C-1-1</a:t>
          </a:r>
          <a:r>
            <a:rPr lang="zh-TW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規劃個人專業成長計畫，並確實執行。</a:t>
          </a:r>
          <a:r>
            <a:rPr lang="zh-TW" altLang="en-US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 </a:t>
          </a:r>
          <a:r>
            <a:rPr lang="en-US" altLang="zh-TW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專業精進規劃</a:t>
          </a:r>
          <a:r>
            <a:rPr lang="en-US" altLang="zh-TW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C-1-2</a:t>
          </a:r>
          <a:r>
            <a:rPr lang="zh-TW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</a:t>
          </a:r>
          <a:r>
            <a:rPr lang="zh-TW" altLang="en-US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教育</a:t>
          </a:r>
          <a:r>
            <a:rPr lang="zh-TW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研習、進修與研究，並將所學融入專業實踐。</a:t>
          </a:r>
          <a:r>
            <a:rPr lang="en-US" altLang="zh-TW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</a:t>
          </a:r>
          <a:r>
            <a:rPr lang="en-US" altLang="zh-TW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4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C-1-3</a:t>
          </a:r>
          <a:r>
            <a:rPr lang="zh-TW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分享或發表專業實踐或研究的成果。</a:t>
          </a:r>
          <a:r>
            <a:rPr lang="en-US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選用）</a:t>
          </a:r>
          <a:r>
            <a:rPr lang="en-US" altLang="zh-TW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分享發表</a:t>
          </a:r>
          <a:r>
            <a:rPr lang="en-US" altLang="zh-TW" sz="24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4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-5400000">
        <a:off x="1682295" y="1733527"/>
        <a:ext cx="6813205" cy="2675605"/>
      </dsp:txXfrm>
    </dsp:sp>
    <dsp:sp modelId="{54FEE396-2A58-434B-B7E9-5877101F5072}">
      <dsp:nvSpPr>
        <dsp:cNvPr id="0" name=""/>
        <dsp:cNvSpPr/>
      </dsp:nvSpPr>
      <dsp:spPr>
        <a:xfrm>
          <a:off x="714" y="2272280"/>
          <a:ext cx="1681580" cy="1598098"/>
        </a:xfrm>
        <a:prstGeom prst="roundRect">
          <a:avLst/>
        </a:prstGeom>
        <a:solidFill>
          <a:schemeClr val="accent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78727" y="2350293"/>
        <a:ext cx="1525554" cy="14420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DFCC9-7DB3-4544-A708-764E72DE0F2F}">
      <dsp:nvSpPr>
        <dsp:cNvPr id="0" name=""/>
        <dsp:cNvSpPr/>
      </dsp:nvSpPr>
      <dsp:spPr>
        <a:xfrm rot="5400000">
          <a:off x="4840151" y="-3006414"/>
          <a:ext cx="984110" cy="7187658"/>
        </a:xfrm>
        <a:prstGeom prst="round2SameRect">
          <a:avLst/>
        </a:prstGeom>
        <a:solidFill>
          <a:srgbClr val="FED1CE">
            <a:alpha val="90000"/>
          </a:srgbClr>
        </a:solidFill>
        <a:ln w="26425" cap="flat" cmpd="sng" algn="ctr">
          <a:solidFill>
            <a:srgbClr val="FED1C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b="1" kern="1200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</a:t>
          </a:r>
          <a:r>
            <a:rPr lang="zh-TW" altLang="zh-TW" sz="2800" b="1" kern="1200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參與學校事務，展現協作</a:t>
          </a:r>
          <a:r>
            <a:rPr lang="zh-TW" altLang="en-US" sz="2800" b="1" kern="1200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與影響</a:t>
          </a:r>
          <a:r>
            <a:rPr lang="zh-TW" altLang="zh-TW" sz="2800" b="1" kern="1200" dirty="0" smtClean="0">
              <a:solidFill>
                <a:srgbClr val="254A9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力。</a:t>
          </a:r>
          <a:r>
            <a:rPr lang="zh-TW" alt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（團體─</a:t>
          </a:r>
          <a:r>
            <a:rPr lang="zh-TW" altLang="zh-TW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學校事務、學習社群、發揮影響力、社區資源</a:t>
          </a:r>
          <a:r>
            <a:rPr lang="zh-TW" alt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23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-5400000">
        <a:off x="1738377" y="143400"/>
        <a:ext cx="7139618" cy="888030"/>
      </dsp:txXfrm>
    </dsp:sp>
    <dsp:sp modelId="{4203F307-3AF0-431F-AD37-CCFBA1844CC0}">
      <dsp:nvSpPr>
        <dsp:cNvPr id="0" name=""/>
        <dsp:cNvSpPr/>
      </dsp:nvSpPr>
      <dsp:spPr>
        <a:xfrm>
          <a:off x="738" y="1300"/>
          <a:ext cx="1737638" cy="1172229"/>
        </a:xfrm>
        <a:prstGeom prst="roundRect">
          <a:avLst/>
        </a:prstGeom>
        <a:solidFill>
          <a:srgbClr val="FEA4A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指標</a:t>
          </a:r>
          <a:endParaRPr lang="zh-TW" altLang="en-US" sz="36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57962" y="58524"/>
        <a:ext cx="1623190" cy="1057781"/>
      </dsp:txXfrm>
    </dsp:sp>
    <dsp:sp modelId="{1CBA10AC-5E4B-42C5-910A-2F0E1E665497}">
      <dsp:nvSpPr>
        <dsp:cNvPr id="0" name=""/>
        <dsp:cNvSpPr/>
      </dsp:nvSpPr>
      <dsp:spPr>
        <a:xfrm rot="5400000">
          <a:off x="3433218" y="-383767"/>
          <a:ext cx="3800188" cy="7189882"/>
        </a:xfrm>
        <a:prstGeom prst="round2SameRect">
          <a:avLst/>
        </a:prstGeom>
        <a:solidFill>
          <a:srgbClr val="CEE7EA">
            <a:alpha val="90000"/>
          </a:srgbClr>
        </a:solidFill>
        <a:ln w="26425" cap="flat" cmpd="sng" algn="ctr">
          <a:solidFill>
            <a:srgbClr val="CEE7EA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C-2-1</a:t>
          </a:r>
          <a:r>
            <a:rPr lang="zh-TW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參與學校相關教學、輔導或行政事務，建立同儕合作關係。</a:t>
          </a:r>
          <a:r>
            <a:rPr lang="en-US" altLang="zh-TW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學校事務</a:t>
          </a:r>
          <a:r>
            <a:rPr lang="en-US" altLang="zh-TW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3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C-2-2</a:t>
          </a:r>
          <a:r>
            <a:rPr lang="zh-TW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參與教師專業學習社群，持續對話、合作、分享與省思，促進學生學習與學校進步。</a:t>
          </a:r>
          <a:r>
            <a:rPr lang="en-US" altLang="zh-TW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學習社群</a:t>
          </a:r>
          <a:r>
            <a:rPr lang="en-US" altLang="zh-TW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3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C-2-3 </a:t>
          </a:r>
          <a:r>
            <a:rPr lang="zh-TW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發揮教師專業影響力，支持、協助與促進同儕專業表現。</a:t>
          </a:r>
          <a:r>
            <a:rPr lang="en-US" altLang="zh-TW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發揮影響力</a:t>
          </a:r>
          <a:r>
            <a:rPr lang="en-US" altLang="zh-TW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zh-TW" sz="23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C-2-4</a:t>
          </a:r>
          <a:r>
            <a:rPr lang="zh-TW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運用或整合社區資源，建立有利於學生學習的夥伴關係</a:t>
          </a:r>
          <a:r>
            <a:rPr lang="zh-TW" altLang="en-US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（選用）</a:t>
          </a:r>
          <a:r>
            <a:rPr lang="zh-TW" altLang="zh-TW" sz="23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r>
            <a:rPr lang="en-US" altLang="zh-TW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社區資源</a:t>
          </a:r>
          <a:r>
            <a:rPr lang="en-US" altLang="zh-TW" sz="2300" i="1" kern="1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300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-5400000">
        <a:off x="1738371" y="1496590"/>
        <a:ext cx="7004372" cy="3429168"/>
      </dsp:txXfrm>
    </dsp:sp>
    <dsp:sp modelId="{54FEE396-2A58-434B-B7E9-5877101F5072}">
      <dsp:nvSpPr>
        <dsp:cNvPr id="0" name=""/>
        <dsp:cNvSpPr/>
      </dsp:nvSpPr>
      <dsp:spPr>
        <a:xfrm>
          <a:off x="738" y="2484936"/>
          <a:ext cx="1737633" cy="1452473"/>
        </a:xfrm>
        <a:prstGeom prst="roundRect">
          <a:avLst/>
        </a:prstGeom>
        <a:solidFill>
          <a:schemeClr val="accent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檢核重點</a:t>
          </a:r>
          <a:endParaRPr lang="zh-TW" altLang="en-US" sz="36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71642" y="2555840"/>
        <a:ext cx="1595825" cy="1310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C636-9FF1-42EE-BFA1-977A47131F8F}" type="datetimeFigureOut">
              <a:rPr lang="zh-TW" altLang="en-US" smtClean="0"/>
              <a:pPr/>
              <a:t>2016/5/17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9F4ED-02F8-42BC-B546-FA16267737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30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BE4B5-7C69-4CC9-A6DD-20928D4AB2F3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73583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9BB1-26DF-4587-9EB5-0E89FA23BBA6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2DA5-6FE1-4C9E-947E-62438737C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8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2D58-B645-41C7-B7F2-EFF9D90B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01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19DD-9550-4759-8F7A-6A59FFBB3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9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9F032-AF94-439F-AB2A-FA6638B07DF3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4818-EABA-4B65-94AD-CEC6041F3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80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9BE1-CD77-43E3-99D1-6486A285FDFD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8E1CD-32F6-4EB7-8FC8-1AED7BB00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85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8FD0-71AE-4C90-AFE5-9013A410C17A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0993-3D8E-40C0-9DDE-9A3793F91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41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FC2D-1746-4D8A-81FF-07CF6CA30F57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6371-2DBF-4149-93FA-E8CEFB87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84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F57E-0A32-441D-8AB4-3098820C2897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53D-AABA-4C07-8DED-B83DECFDE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60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28F1D-CAC2-4239-893B-47A0B1563ECE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3DFD5-B196-45F7-AAC2-E4E44DD2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66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885F-E065-4DC9-A199-A2A9E348CC33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C199-D0DE-4FA7-9886-652983124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03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1799-A085-4DA2-8872-00D628D36703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82FE-FF43-4A4C-B8FF-661F485B1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77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0121-3107-4226-8F1C-A94E1A90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651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73C03-14DD-4804-8361-D701FECB4932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1BB7-CD33-47B3-B6AD-6650BF63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09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6903-C3A5-40E5-89D1-89E2F7B70013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2F766-8A64-41C8-AFF8-A448379E3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124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3736-3546-46BB-BCCD-15A712419DA3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291B1-55EF-476F-B630-8A2A8ED0A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080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12402" t="1109" r="10507" b="2039"/>
          <a:stretch/>
        </p:blipFill>
        <p:spPr>
          <a:xfrm rot="16200000">
            <a:off x="1116454" y="-1145483"/>
            <a:ext cx="6911092" cy="9144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" y="0"/>
            <a:ext cx="9144001" cy="1341438"/>
          </a:xfrm>
          <a:prstGeom prst="rect">
            <a:avLst/>
          </a:prstGeom>
          <a:solidFill>
            <a:srgbClr val="A4DB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9810"/>
            <a:ext cx="7886700" cy="583784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438"/>
            <a:ext cx="7886700" cy="47368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628650" y="112294"/>
            <a:ext cx="7886700" cy="4651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7" name="矩形 16"/>
          <p:cNvSpPr/>
          <p:nvPr/>
        </p:nvSpPr>
        <p:spPr>
          <a:xfrm>
            <a:off x="-1" y="6453188"/>
            <a:ext cx="9144000" cy="404812"/>
          </a:xfrm>
          <a:prstGeom prst="rect">
            <a:avLst/>
          </a:prstGeom>
          <a:solidFill>
            <a:srgbClr val="B1B2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4987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026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orient="horz" pos="3702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orient="horz" pos="618" userDrawn="1">
          <p15:clr>
            <a:srgbClr val="FBAE40"/>
          </p15:clr>
        </p15:guide>
        <p15:guide id="8" orient="horz" pos="323" userDrawn="1">
          <p15:clr>
            <a:srgbClr val="FBAE40"/>
          </p15:clr>
        </p15:guide>
        <p15:guide id="9" orient="horz" pos="2183" userDrawn="1">
          <p15:clr>
            <a:srgbClr val="FBAE40"/>
          </p15:clr>
        </p15:guide>
        <p15:guide id="10" orient="horz" pos="210" userDrawn="1">
          <p15:clr>
            <a:srgbClr val="FBAE40"/>
          </p15:clr>
        </p15:guide>
        <p15:guide id="11" orient="horz" pos="3838" userDrawn="1">
          <p15:clr>
            <a:srgbClr val="FBAE40"/>
          </p15:clr>
        </p15:guide>
        <p15:guide id="12" orient="horz" pos="392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12402" t="1109" r="10507" b="2039"/>
          <a:stretch/>
        </p:blipFill>
        <p:spPr>
          <a:xfrm rot="16200000">
            <a:off x="1116454" y="-1145483"/>
            <a:ext cx="6911092" cy="9144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" y="0"/>
            <a:ext cx="9144001" cy="1341438"/>
          </a:xfrm>
          <a:prstGeom prst="rect">
            <a:avLst/>
          </a:prstGeom>
          <a:solidFill>
            <a:srgbClr val="F7FB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9810"/>
            <a:ext cx="7886700" cy="583784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438"/>
            <a:ext cx="7886700" cy="47368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628650" y="112294"/>
            <a:ext cx="7886700" cy="4651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7" name="矩形 16"/>
          <p:cNvSpPr/>
          <p:nvPr/>
        </p:nvSpPr>
        <p:spPr>
          <a:xfrm>
            <a:off x="-1" y="6453188"/>
            <a:ext cx="9144000" cy="404812"/>
          </a:xfrm>
          <a:prstGeom prst="rect">
            <a:avLst/>
          </a:prstGeom>
          <a:solidFill>
            <a:srgbClr val="B1B2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515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323">
          <p15:clr>
            <a:srgbClr val="FBAE40"/>
          </p15:clr>
        </p15:guide>
        <p15:guide id="8" orient="horz" pos="2183">
          <p15:clr>
            <a:srgbClr val="FBAE40"/>
          </p15:clr>
        </p15:guide>
        <p15:guide id="9" orient="horz" pos="210">
          <p15:clr>
            <a:srgbClr val="FBAE40"/>
          </p15:clr>
        </p15:guide>
        <p15:guide id="10" orient="horz" pos="3838">
          <p15:clr>
            <a:srgbClr val="FBAE40"/>
          </p15:clr>
        </p15:guide>
        <p15:guide id="11" orient="horz" pos="392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12581" t="1109" r="10507" b="2039"/>
          <a:stretch/>
        </p:blipFill>
        <p:spPr>
          <a:xfrm rot="16200000">
            <a:off x="1124475" y="-1153504"/>
            <a:ext cx="6895050" cy="9144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" y="0"/>
            <a:ext cx="9144001" cy="1341438"/>
          </a:xfrm>
          <a:prstGeom prst="rect">
            <a:avLst/>
          </a:prstGeom>
          <a:solidFill>
            <a:srgbClr val="AE32D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9810"/>
            <a:ext cx="7886700" cy="583784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438"/>
            <a:ext cx="7886700" cy="47368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628650" y="112294"/>
            <a:ext cx="7886700" cy="4651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7" name="矩形 16"/>
          <p:cNvSpPr/>
          <p:nvPr/>
        </p:nvSpPr>
        <p:spPr>
          <a:xfrm>
            <a:off x="-1" y="6453188"/>
            <a:ext cx="9144000" cy="404812"/>
          </a:xfrm>
          <a:prstGeom prst="rect">
            <a:avLst/>
          </a:prstGeom>
          <a:solidFill>
            <a:srgbClr val="B1B2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6297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323">
          <p15:clr>
            <a:srgbClr val="FBAE40"/>
          </p15:clr>
        </p15:guide>
        <p15:guide id="8" orient="horz" pos="2183">
          <p15:clr>
            <a:srgbClr val="FBAE40"/>
          </p15:clr>
        </p15:guide>
        <p15:guide id="9" orient="horz" pos="210">
          <p15:clr>
            <a:srgbClr val="FBAE40"/>
          </p15:clr>
        </p15:guide>
        <p15:guide id="10" orient="horz" pos="3838">
          <p15:clr>
            <a:srgbClr val="FBAE40"/>
          </p15:clr>
        </p15:guide>
        <p15:guide id="11" orient="horz" pos="392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12402" t="1109" r="10507" b="2039"/>
          <a:stretch/>
        </p:blipFill>
        <p:spPr>
          <a:xfrm rot="16200000">
            <a:off x="1116454" y="-1145483"/>
            <a:ext cx="6911092" cy="9144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" y="0"/>
            <a:ext cx="9144001" cy="1341438"/>
          </a:xfrm>
          <a:prstGeom prst="rect">
            <a:avLst/>
          </a:prstGeom>
          <a:solidFill>
            <a:srgbClr val="FFBA5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9810"/>
            <a:ext cx="7886700" cy="583784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438"/>
            <a:ext cx="7886700" cy="47368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628650" y="112294"/>
            <a:ext cx="7886700" cy="4651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7" name="矩形 16"/>
          <p:cNvSpPr/>
          <p:nvPr/>
        </p:nvSpPr>
        <p:spPr>
          <a:xfrm>
            <a:off x="-1" y="6453188"/>
            <a:ext cx="9144000" cy="404812"/>
          </a:xfrm>
          <a:prstGeom prst="rect">
            <a:avLst/>
          </a:prstGeom>
          <a:solidFill>
            <a:srgbClr val="B1B2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787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323">
          <p15:clr>
            <a:srgbClr val="FBAE40"/>
          </p15:clr>
        </p15:guide>
        <p15:guide id="8" orient="horz" pos="2183">
          <p15:clr>
            <a:srgbClr val="FBAE40"/>
          </p15:clr>
        </p15:guide>
        <p15:guide id="9" orient="horz" pos="210">
          <p15:clr>
            <a:srgbClr val="FBAE40"/>
          </p15:clr>
        </p15:guide>
        <p15:guide id="10" orient="horz" pos="3838">
          <p15:clr>
            <a:srgbClr val="FBAE40"/>
          </p15:clr>
        </p15:guide>
        <p15:guide id="11" orient="horz" pos="392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12402" t="1109" r="10507" b="2039"/>
          <a:stretch/>
        </p:blipFill>
        <p:spPr>
          <a:xfrm rot="16200000">
            <a:off x="1116454" y="-1145483"/>
            <a:ext cx="6911092" cy="9144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" y="0"/>
            <a:ext cx="9144001" cy="1341438"/>
          </a:xfrm>
          <a:prstGeom prst="rect">
            <a:avLst/>
          </a:prstGeom>
          <a:solidFill>
            <a:srgbClr val="F775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9810"/>
            <a:ext cx="7886700" cy="583784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438"/>
            <a:ext cx="7886700" cy="47368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628650" y="112294"/>
            <a:ext cx="7886700" cy="4651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7" name="矩形 16"/>
          <p:cNvSpPr/>
          <p:nvPr/>
        </p:nvSpPr>
        <p:spPr>
          <a:xfrm>
            <a:off x="-1" y="6453188"/>
            <a:ext cx="9144000" cy="404812"/>
          </a:xfrm>
          <a:prstGeom prst="rect">
            <a:avLst/>
          </a:prstGeom>
          <a:solidFill>
            <a:srgbClr val="B1B2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347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323">
          <p15:clr>
            <a:srgbClr val="FBAE40"/>
          </p15:clr>
        </p15:guide>
        <p15:guide id="8" orient="horz" pos="2183">
          <p15:clr>
            <a:srgbClr val="FBAE40"/>
          </p15:clr>
        </p15:guide>
        <p15:guide id="9" orient="horz" pos="210">
          <p15:clr>
            <a:srgbClr val="FBAE40"/>
          </p15:clr>
        </p15:guide>
        <p15:guide id="10" orient="horz" pos="3838">
          <p15:clr>
            <a:srgbClr val="FBAE40"/>
          </p15:clr>
        </p15:guide>
        <p15:guide id="11" orient="horz" pos="39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2581" t="1109" r="10473" b="2039"/>
          <a:stretch/>
        </p:blipFill>
        <p:spPr>
          <a:xfrm rot="16200000">
            <a:off x="1122947" y="-1155031"/>
            <a:ext cx="689810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8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546E2-1BFA-40B7-AF3F-C2489509C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6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11C2C-6137-48C6-BC10-9297C9B5A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2760" t="1109" r="10507" b="2039"/>
          <a:stretch/>
        </p:blipFill>
        <p:spPr>
          <a:xfrm rot="16200000">
            <a:off x="1132496" y="-1161525"/>
            <a:ext cx="6879008" cy="9144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" y="6453188"/>
            <a:ext cx="9144000" cy="404812"/>
          </a:xfrm>
          <a:prstGeom prst="rect">
            <a:avLst/>
          </a:prstGeom>
          <a:solidFill>
            <a:srgbClr val="B1B2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5594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0121-3107-4226-8F1C-A94E1A90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651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311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946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720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603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918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066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011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53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7130-75A1-406F-899C-AE10D782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019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945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875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27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9310-BD32-417D-9507-5C09074D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40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CBE803-F52E-4743-A7A1-3F9A567892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1798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F6A1-97CB-4A0D-8477-C0684F1CE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9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1C2C-6137-48C6-BC10-9297C9B5A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40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216F-CD19-4F52-BFF9-C3BCE60D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9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50BA-CBA4-4BC8-A48C-23DFCBE6C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6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单击此处编辑母版文本样式</a:t>
            </a:r>
          </a:p>
          <a:p>
            <a:pPr lvl="1"/>
            <a:r>
              <a:rPr lang="ja-JP" smtClean="0"/>
              <a:t>第二级</a:t>
            </a:r>
          </a:p>
          <a:p>
            <a:pPr lvl="2"/>
            <a:r>
              <a:rPr lang="ja-JP" smtClean="0"/>
              <a:t>第三级</a:t>
            </a:r>
          </a:p>
          <a:p>
            <a:pPr lvl="3"/>
            <a:r>
              <a:rPr lang="ja-JP" smtClean="0"/>
              <a:t>第四级</a:t>
            </a:r>
          </a:p>
          <a:p>
            <a:pPr lvl="4"/>
            <a:r>
              <a:rPr lang="ja-JP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smtClean="0">
                <a:solidFill>
                  <a:srgbClr val="4B350D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 smtClean="0">
                <a:solidFill>
                  <a:srgbClr val="4B350D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4B350D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C27E5F7-D90E-4D33-B62B-4DDD9EB54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4B350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4B350D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4B350D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4B350D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单击此处编辑母版文本样式</a:t>
            </a:r>
          </a:p>
          <a:p>
            <a:pPr lvl="1"/>
            <a:r>
              <a:rPr lang="ja-JP" smtClean="0"/>
              <a:t>第二级</a:t>
            </a:r>
          </a:p>
          <a:p>
            <a:pPr lvl="2"/>
            <a:r>
              <a:rPr lang="ja-JP" smtClean="0"/>
              <a:t>第三级</a:t>
            </a:r>
          </a:p>
          <a:p>
            <a:pPr lvl="3"/>
            <a:r>
              <a:rPr lang="ja-JP" smtClean="0"/>
              <a:t>第四级</a:t>
            </a:r>
          </a:p>
          <a:p>
            <a:pPr lvl="4"/>
            <a:r>
              <a:rPr lang="ja-JP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smtClean="0">
                <a:solidFill>
                  <a:srgbClr val="4B350D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B3766DD8-1224-4139-A5EA-2833F0E2F3A6}" type="datetimeFigureOut">
              <a:rPr lang="ja-JP" altLang="en-US"/>
              <a:pPr>
                <a:defRPr/>
              </a:pPr>
              <a:t>2016/5/17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 smtClean="0">
                <a:solidFill>
                  <a:srgbClr val="4B350D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4B350D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1784BDB-FB3A-4209-AE45-BD5BFB2B4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B350D"/>
          </a:solidFill>
          <a:latin typeface="Verdana" pitchFamily="34" charset="0"/>
          <a:ea typeface="MS Gothic" pitchFamily="4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4B350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4B350D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4B350D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4B350D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B350D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19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0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27E5F7-D90E-4D33-B62B-4DDD9EB54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diagramLayout" Target="../diagrams/layout1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diagramLayout" Target="../diagrams/layout20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diagramLayout" Target="../diagrams/layout2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diagramLayout" Target="../diagrams/layout2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20197;A-3-2&#20043;&#35413;&#37969;&#35215;&#28310;&#28858;&#20363;.pptx" TargetMode="Externa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Data" Target="../diagrams/data8.xml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547088" cy="1296144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專業發展評鑑規</a:t>
            </a:r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準</a:t>
            </a:r>
            <a:r>
              <a:rPr lang="en-US" altLang="zh-TW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（精緻版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說明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與解析</a:t>
            </a:r>
            <a:endParaRPr lang="zh-TW" altLang="en-US" sz="40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20808" y="3501008"/>
            <a:ext cx="5904656" cy="3356992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來源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：教育部師資培育及藝術教育司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主講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：張民杰（國立臺灣師範大學）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　賴光真（東吳大學）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張德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銳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（輔仁大學）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　丁一顧（臺北市立大學）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鄭新輝 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國立臺南大學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07504" y="-27855"/>
            <a:ext cx="9217024" cy="1800671"/>
            <a:chOff x="107504" y="-27855"/>
            <a:chExt cx="9217024" cy="180067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120" y="-27855"/>
              <a:ext cx="8244408" cy="1800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116632"/>
              <a:ext cx="1066800" cy="10668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24531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847552" y="1196752"/>
            <a:ext cx="7756896" cy="5472608"/>
            <a:chOff x="827584" y="1196752"/>
            <a:chExt cx="7756896" cy="5472608"/>
          </a:xfrm>
        </p:grpSpPr>
        <p:grpSp>
          <p:nvGrpSpPr>
            <p:cNvPr id="25" name="群組 24"/>
            <p:cNvGrpSpPr/>
            <p:nvPr/>
          </p:nvGrpSpPr>
          <p:grpSpPr>
            <a:xfrm>
              <a:off x="1403648" y="2320946"/>
              <a:ext cx="6552728" cy="1324078"/>
              <a:chOff x="1403648" y="2320946"/>
              <a:chExt cx="6552728" cy="1324078"/>
            </a:xfrm>
          </p:grpSpPr>
          <p:grpSp>
            <p:nvGrpSpPr>
              <p:cNvPr id="15" name="群組 14"/>
              <p:cNvGrpSpPr/>
              <p:nvPr/>
            </p:nvGrpSpPr>
            <p:grpSpPr>
              <a:xfrm>
                <a:off x="1403648" y="2334939"/>
                <a:ext cx="1368152" cy="1310085"/>
                <a:chOff x="1919290" y="2133601"/>
                <a:chExt cx="2592387" cy="2879725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919290" y="2133601"/>
                  <a:ext cx="2592387" cy="2879725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pic>
              <p:nvPicPr>
                <p:cNvPr id="23" name="圖片 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7076" y="2205038"/>
                  <a:ext cx="2436813" cy="2735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" name="群組 15"/>
              <p:cNvGrpSpPr/>
              <p:nvPr/>
            </p:nvGrpSpPr>
            <p:grpSpPr>
              <a:xfrm>
                <a:off x="3923928" y="2329887"/>
                <a:ext cx="1368152" cy="1315137"/>
                <a:chOff x="4800600" y="2133601"/>
                <a:chExt cx="2590800" cy="2879725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4800600" y="2133601"/>
                  <a:ext cx="2590800" cy="2879725"/>
                </a:xfrm>
                <a:prstGeom prst="rect">
                  <a:avLst/>
                </a:prstGeom>
                <a:solidFill>
                  <a:srgbClr val="CC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pic>
              <p:nvPicPr>
                <p:cNvPr id="21" name="圖片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4900" y="2403476"/>
                  <a:ext cx="2362200" cy="2339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7" name="群組 16"/>
              <p:cNvGrpSpPr/>
              <p:nvPr/>
            </p:nvGrpSpPr>
            <p:grpSpPr>
              <a:xfrm>
                <a:off x="6588224" y="2320946"/>
                <a:ext cx="1368152" cy="1324077"/>
                <a:chOff x="7680325" y="2133601"/>
                <a:chExt cx="2592388" cy="2879725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7680325" y="2133601"/>
                  <a:ext cx="2592388" cy="287972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pic>
              <p:nvPicPr>
                <p:cNvPr id="19" name="圖片 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7975" y="2403475"/>
                  <a:ext cx="2344738" cy="2339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" name="群組 7"/>
            <p:cNvGrpSpPr/>
            <p:nvPr/>
          </p:nvGrpSpPr>
          <p:grpSpPr>
            <a:xfrm>
              <a:off x="1259731" y="1196752"/>
              <a:ext cx="6716887" cy="1152128"/>
              <a:chOff x="1259731" y="1196752"/>
              <a:chExt cx="6716887" cy="1152128"/>
            </a:xfrm>
          </p:grpSpPr>
          <p:sp>
            <p:nvSpPr>
              <p:cNvPr id="12" name="文字方塊 12"/>
              <p:cNvSpPr txBox="1">
                <a:spLocks noChangeArrowheads="1"/>
              </p:cNvSpPr>
              <p:nvPr/>
            </p:nvSpPr>
            <p:spPr bwMode="auto">
              <a:xfrm>
                <a:off x="1259731" y="1196752"/>
                <a:ext cx="1656085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4400" b="1" dirty="0">
                    <a:solidFill>
                      <a:srgbClr val="CC6600"/>
                    </a:solidFill>
                    <a:latin typeface="華康雅藝體W6(P)"/>
                    <a:ea typeface="超研澤粗隸" pitchFamily="49" charset="-120"/>
                    <a:cs typeface="華康雅藝體W6(P)"/>
                  </a:rPr>
                  <a:t>自發</a:t>
                </a:r>
              </a:p>
              <a:p>
                <a:pPr algn="ctr"/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本體論</a:t>
                </a:r>
                <a:endParaRPr lang="zh-TW" altLang="en-US" sz="24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3" name="文字方塊 13"/>
              <p:cNvSpPr txBox="1">
                <a:spLocks noChangeArrowheads="1"/>
              </p:cNvSpPr>
              <p:nvPr/>
            </p:nvSpPr>
            <p:spPr bwMode="auto">
              <a:xfrm>
                <a:off x="3851201" y="1210107"/>
                <a:ext cx="1512887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4400" b="1" dirty="0">
                    <a:solidFill>
                      <a:srgbClr val="CC6600"/>
                    </a:solidFill>
                    <a:latin typeface="華康雅藝體W6(P)"/>
                    <a:ea typeface="超研澤粗隸" pitchFamily="49" charset="-120"/>
                    <a:cs typeface="華康雅藝體W6(P)"/>
                  </a:rPr>
                  <a:t>互動</a:t>
                </a:r>
              </a:p>
              <a:p>
                <a:pPr algn="ctr"/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認識論</a:t>
                </a:r>
                <a:endParaRPr lang="zh-TW" altLang="en-US" sz="24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4" name="文字方塊 14"/>
              <p:cNvSpPr txBox="1">
                <a:spLocks noChangeArrowheads="1"/>
              </p:cNvSpPr>
              <p:nvPr/>
            </p:nvSpPr>
            <p:spPr bwMode="auto">
              <a:xfrm>
                <a:off x="6660232" y="1210107"/>
                <a:ext cx="1316386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4400" b="1" dirty="0">
                    <a:solidFill>
                      <a:srgbClr val="CC6600"/>
                    </a:solidFill>
                    <a:latin typeface="華康雅藝體W6(P)"/>
                    <a:ea typeface="超研澤粗隸" pitchFamily="49" charset="-120"/>
                    <a:cs typeface="華康雅藝體W6(P)"/>
                  </a:rPr>
                  <a:t>共好</a:t>
                </a:r>
              </a:p>
              <a:p>
                <a:pPr algn="ctr"/>
                <a:r>
                  <a:rPr lang="zh-TW" altLang="en-US" sz="2400" b="1" dirty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倫理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論</a:t>
                </a:r>
                <a:endParaRPr lang="zh-TW" altLang="en-US" sz="24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827584" y="3703091"/>
              <a:ext cx="7756896" cy="2966269"/>
              <a:chOff x="827584" y="3703091"/>
              <a:chExt cx="7756896" cy="2966269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827584" y="3703091"/>
                <a:ext cx="2428875" cy="2966269"/>
                <a:chOff x="572319" y="3703091"/>
                <a:chExt cx="2428875" cy="2966269"/>
              </a:xfrm>
            </p:grpSpPr>
            <p:sp>
              <p:nvSpPr>
                <p:cNvPr id="9" name="文字方塊 15"/>
                <p:cNvSpPr txBox="1">
                  <a:spLocks noChangeArrowheads="1"/>
                </p:cNvSpPr>
                <p:nvPr/>
              </p:nvSpPr>
              <p:spPr bwMode="auto">
                <a:xfrm>
                  <a:off x="572319" y="3703091"/>
                  <a:ext cx="2428875" cy="430213"/>
                </a:xfrm>
                <a:prstGeom prst="rect">
                  <a:avLst/>
                </a:prstGeom>
                <a:solidFill>
                  <a:srgbClr val="CEE7EA"/>
                </a:solidFill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/>
                  <a:r>
                    <a:rPr lang="zh-TW" altLang="en-US" sz="22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有意願、有動力</a:t>
                  </a:r>
                </a:p>
              </p:txBody>
            </p:sp>
            <p:sp>
              <p:nvSpPr>
                <p:cNvPr id="24" name="文字方塊 15"/>
                <p:cNvSpPr txBox="1">
                  <a:spLocks noChangeArrowheads="1"/>
                </p:cNvSpPr>
                <p:nvPr/>
              </p:nvSpPr>
              <p:spPr bwMode="auto">
                <a:xfrm>
                  <a:off x="572319" y="4207147"/>
                  <a:ext cx="2428875" cy="2462213"/>
                </a:xfrm>
                <a:prstGeom prst="rect">
                  <a:avLst/>
                </a:prstGeom>
                <a:solidFill>
                  <a:srgbClr val="CEE7EA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r>
                    <a:rPr lang="en-US" altLang="zh-TW" sz="2200" dirty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A</a:t>
                  </a:r>
                  <a:r>
                    <a:rPr lang="zh-TW" altLang="en-US" sz="2200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層面是</a:t>
                  </a:r>
                  <a:r>
                    <a:rPr lang="zh-TW" altLang="en-US" sz="2200" dirty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「自發」本體觀，課程設計與教學就是要重視學生學習的主體</a:t>
                  </a:r>
                  <a:r>
                    <a:rPr lang="zh-TW" altLang="en-US" sz="2200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性</a:t>
                  </a:r>
                  <a:endParaRPr lang="en-US" altLang="zh-TW" sz="2200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  <a:p>
                  <a:r>
                    <a:rPr lang="zh-TW" altLang="en-US" sz="2200" dirty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，</a:t>
                  </a:r>
                  <a:r>
                    <a:rPr lang="zh-TW" altLang="en-US" sz="2200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設計</a:t>
                  </a:r>
                  <a:r>
                    <a:rPr lang="zh-TW" altLang="en-US" sz="2200" dirty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以學習者為中心的適性課程</a:t>
                  </a:r>
                  <a:r>
                    <a:rPr lang="zh-TW" altLang="en-US" sz="2200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與多元評量。</a:t>
                  </a:r>
                  <a:endParaRPr lang="en-US" altLang="zh-TW" sz="2200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群組 6"/>
              <p:cNvGrpSpPr/>
              <p:nvPr/>
            </p:nvGrpSpPr>
            <p:grpSpPr>
              <a:xfrm>
                <a:off x="3439269" y="3703091"/>
                <a:ext cx="2428875" cy="2966269"/>
                <a:chOff x="3439269" y="3703091"/>
                <a:chExt cx="2428875" cy="2966269"/>
              </a:xfrm>
            </p:grpSpPr>
            <p:sp>
              <p:nvSpPr>
                <p:cNvPr id="10" name="文字方塊 16"/>
                <p:cNvSpPr txBox="1">
                  <a:spLocks noChangeArrowheads="1"/>
                </p:cNvSpPr>
                <p:nvPr/>
              </p:nvSpPr>
              <p:spPr bwMode="auto">
                <a:xfrm>
                  <a:off x="3439269" y="3703091"/>
                  <a:ext cx="2428875" cy="430213"/>
                </a:xfrm>
                <a:prstGeom prst="rect">
                  <a:avLst/>
                </a:prstGeom>
                <a:solidFill>
                  <a:srgbClr val="FFE8C5"/>
                </a:solidFill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/>
                  <a:r>
                    <a:rPr lang="zh-TW" altLang="en-US" sz="22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有方法、有知識</a:t>
                  </a:r>
                </a:p>
              </p:txBody>
            </p:sp>
            <p:sp>
              <p:nvSpPr>
                <p:cNvPr id="28" name="文字方塊 16"/>
                <p:cNvSpPr txBox="1">
                  <a:spLocks noChangeArrowheads="1"/>
                </p:cNvSpPr>
                <p:nvPr/>
              </p:nvSpPr>
              <p:spPr bwMode="auto">
                <a:xfrm>
                  <a:off x="3439269" y="4207147"/>
                  <a:ext cx="2428875" cy="2462213"/>
                </a:xfrm>
                <a:prstGeom prst="rect">
                  <a:avLst/>
                </a:prstGeom>
                <a:solidFill>
                  <a:srgbClr val="FFE8C5"/>
                </a:solidFill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B</a:t>
                  </a:r>
                  <a:r>
                    <a:rPr lang="zh-TW" altLang="en-US" sz="2200" dirty="0">
                      <a:solidFill>
                        <a:schemeClr val="tx2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層面扣緊「互動」認識觀，與環境、學生和家長互動，藉此傳達知能讓學生認識</a:t>
                  </a:r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自己與世界、</a:t>
                  </a:r>
                  <a:r>
                    <a:rPr lang="zh-TW" altLang="en-US" sz="2200" dirty="0">
                      <a:solidFill>
                        <a:schemeClr val="tx2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關懷他人與</a:t>
                  </a:r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社會，進而學習團隊合作。</a:t>
                  </a:r>
                  <a:endParaRPr lang="en-US" altLang="zh-TW" sz="2200" dirty="0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群組 5"/>
              <p:cNvGrpSpPr/>
              <p:nvPr/>
            </p:nvGrpSpPr>
            <p:grpSpPr>
              <a:xfrm>
                <a:off x="6084168" y="3703091"/>
                <a:ext cx="2500312" cy="2966269"/>
                <a:chOff x="6320160" y="3703091"/>
                <a:chExt cx="2500312" cy="2966269"/>
              </a:xfrm>
            </p:grpSpPr>
            <p:sp>
              <p:nvSpPr>
                <p:cNvPr id="11" name="文字方塊 17"/>
                <p:cNvSpPr txBox="1">
                  <a:spLocks noChangeArrowheads="1"/>
                </p:cNvSpPr>
                <p:nvPr/>
              </p:nvSpPr>
              <p:spPr bwMode="auto">
                <a:xfrm>
                  <a:off x="6320160" y="3703091"/>
                  <a:ext cx="2500312" cy="430213"/>
                </a:xfrm>
                <a:prstGeom prst="rect">
                  <a:avLst/>
                </a:prstGeom>
                <a:solidFill>
                  <a:srgbClr val="FED1CE"/>
                </a:solidFill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/>
                  <a:r>
                    <a:rPr lang="zh-TW" altLang="en-US" sz="22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有善念、能活用</a:t>
                  </a:r>
                </a:p>
              </p:txBody>
            </p:sp>
            <p:sp>
              <p:nvSpPr>
                <p:cNvPr id="30" name="文字方塊 17"/>
                <p:cNvSpPr txBox="1">
                  <a:spLocks noChangeArrowheads="1"/>
                </p:cNvSpPr>
                <p:nvPr/>
              </p:nvSpPr>
              <p:spPr bwMode="auto">
                <a:xfrm>
                  <a:off x="6320160" y="4207147"/>
                  <a:ext cx="2500312" cy="2462213"/>
                </a:xfrm>
                <a:prstGeom prst="rect">
                  <a:avLst/>
                </a:prstGeom>
                <a:solidFill>
                  <a:srgbClr val="FED1CE"/>
                </a:solidFill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C</a:t>
                  </a:r>
                  <a:r>
                    <a:rPr lang="zh-TW" altLang="en-US" sz="2200" dirty="0">
                      <a:solidFill>
                        <a:schemeClr val="tx2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層面扣緊「共好」倫理觀，藉由教師自我成長，學校發展，我好，你好，大家好，營造圓融美滿、更美好的教育社群與生活。</a:t>
                  </a:r>
                </a:p>
              </p:txBody>
            </p:sp>
          </p:grpSp>
        </p:grpSp>
      </p:grpSp>
      <p:sp>
        <p:nvSpPr>
          <p:cNvPr id="48" name="標題 5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726589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精緻版規準與</a:t>
            </a:r>
            <a:r>
              <a:rPr lang="en-US" altLang="zh-TW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年國教課綱基本理念的結合</a:t>
            </a:r>
            <a:endParaRPr lang="zh-TW" altLang="en-US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8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62298"/>
            <a:ext cx="8229600" cy="922486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好老師的圖像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V.S.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精緻版規準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59669"/>
            <a:ext cx="8424936" cy="447764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聽聽學生的聲音─除了人格特質外，好老師的圖像是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……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？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我常看到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老師辛苦的備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課。（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我覺得老師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編輯的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講義簡明易懂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。（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我能清楚瞭解老師上課講解的學習內容。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我能經由老師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所設計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的教學活動瞭解學習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重點。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我喜歡老師的活潑有趣的教學，讓我樂於學習。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能針對我們不懂的地方，不厭其煩地重新講解與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練習。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A4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還有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……………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B2……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2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32848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評鑑規準的學理依據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" y="1124744"/>
            <a:ext cx="8291264" cy="52119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 W.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Tyler(2013)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提到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的課程目標、課程選擇、課程組織和課程評鑑，就呈現在指標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A-1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A-4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 D. </a:t>
            </a:r>
            <a:r>
              <a:rPr lang="en-US" altLang="zh-TW" sz="28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Borich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提出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的有效教學指標，包括：教學清晰、教學多樣、教師任務導向、學生參與程度、學生成功比率、班級經營、學習氣氛、高層次的思考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表現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郝永崴譯，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2014)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則呈現在指標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A-2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A-3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A-4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B-1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B-2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Gagné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(1985)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教學九大事件：引起注意、揭示目標、喚起舊經驗、呈現教材、引導學習、引出表現、提供回饋、評量表現、促進保留和遷移，也包含在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層面多項的指標和檢核重點之中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zh-TW" sz="2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63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graphicFrame>
        <p:nvGraphicFramePr>
          <p:cNvPr id="7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5778896"/>
              </p:ext>
            </p:extLst>
          </p:nvPr>
        </p:nvGraphicFramePr>
        <p:xfrm>
          <a:off x="457200" y="908720"/>
          <a:ext cx="8363273" cy="5476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90664"/>
                <a:gridCol w="576064"/>
                <a:gridCol w="4896545"/>
              </a:tblGrid>
              <a:tr h="7669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精緻版指標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vs.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學理依據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課程設計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課程設計、課程發展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教學清晰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有效教學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A3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教學多樣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有效教學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A4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多元評量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多元評量、有效教學、差異化教學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課堂規範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有效教學、班級經營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學習情境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有效教學、班級經營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B3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了解學生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適性輔導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B4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親師溝通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班級經營、親師溝通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個人精進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教育研究、專業發展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069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學校事務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教師領導、教師專業學習社群、學校行政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387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8960" y="404664"/>
            <a:ext cx="8229600" cy="9906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系統化教學設計模式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7" y="1314189"/>
            <a:ext cx="818389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3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有效教學的指標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89138"/>
            <a:ext cx="8132762" cy="5327650"/>
          </a:xfrm>
        </p:spPr>
        <p:txBody>
          <a:bodyPr/>
          <a:lstStyle/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國內學者張世忠以美國學者波立（</a:t>
            </a:r>
            <a:r>
              <a:rPr lang="en-US" altLang="zh-TW" sz="22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Borich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1988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）的歸納做修正，共有六項教師行為可以作為研判有效教學之依據。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教學的明確性（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clarity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教學的多樣性（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variety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教學的任務取向（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task-orientation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投入教學的程度 （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engagement in the learning process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成功的班級經營（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success class management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師生互動關係（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mutual interaction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900" dirty="0" smtClean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1000" dirty="0" smtClean="0"/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611188" y="3068638"/>
            <a:ext cx="360362" cy="3603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611188" y="3429000"/>
            <a:ext cx="360362" cy="36036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611188" y="3789363"/>
            <a:ext cx="360362" cy="3603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611188" y="4508500"/>
            <a:ext cx="360362" cy="36036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273" name="AutoShape 8"/>
          <p:cNvSpPr>
            <a:spLocks noChangeArrowheads="1"/>
          </p:cNvSpPr>
          <p:nvPr/>
        </p:nvSpPr>
        <p:spPr bwMode="auto">
          <a:xfrm>
            <a:off x="611188" y="4868863"/>
            <a:ext cx="360362" cy="3603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611188" y="5229225"/>
            <a:ext cx="360362" cy="36036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040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  <p:bldP spid="4536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差異化教學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(differentiated instruction)</a:t>
            </a:r>
            <a:endParaRPr lang="zh-TW" altLang="en-US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3795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Tomlinson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1999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指出差異化教學是一種為了滿足教室內多種學習者的需求，老師策略性計畫的觀念。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持續運用多元的教學方法，調整（課程中的）內容、過程和評量，以回應學生在學習準備度、興趣與學業成就上的差異。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差異化教學的重要意義在於為不同能力、興趣、學習風格以及經驗背景的學生創造多元的學習途徑。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zh-TW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zh-TW" altLang="en-US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0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772400" cy="7917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400" b="1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「主動出擊」的教室管理策略</a:t>
            </a:r>
            <a:r>
              <a:rPr lang="en-US" altLang="zh-TW" sz="4400" b="1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資料來源：張新仁主編，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，班級經營－教室百寶箱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348880"/>
            <a:ext cx="8153400" cy="3916362"/>
          </a:xfrm>
        </p:spPr>
        <p:txBody>
          <a:bodyPr>
            <a:normAutofit/>
          </a:bodyPr>
          <a:lstStyle/>
          <a:p>
            <a:pPr eaLnBrk="1" hangingPunct="1">
              <a:buSzPct val="145000"/>
              <a:buFont typeface="Wingdings" pitchFamily="2" charset="2"/>
              <a:buChar char="§"/>
            </a:pPr>
            <a:r>
              <a:rPr lang="zh-TW" altLang="en-US" sz="3200" b="1" dirty="0" smtClean="0">
                <a:solidFill>
                  <a:srgbClr val="292521"/>
                </a:solidFill>
                <a:latin typeface="標楷體" pitchFamily="65" charset="-120"/>
                <a:ea typeface="標楷體" panose="03000509000000000000" pitchFamily="65" charset="-120"/>
              </a:rPr>
              <a:t>開學前事先釐清對學生行為表現的期望。</a:t>
            </a:r>
          </a:p>
          <a:p>
            <a:pPr eaLnBrk="1" hangingPunct="1">
              <a:buSzPct val="145000"/>
              <a:buFont typeface="Wingdings" pitchFamily="2" charset="2"/>
              <a:buChar char="§"/>
            </a:pPr>
            <a:r>
              <a:rPr lang="zh-TW" altLang="en-US" sz="3200" b="1" dirty="0" smtClean="0">
                <a:solidFill>
                  <a:srgbClr val="292521"/>
                </a:solidFill>
                <a:latin typeface="標楷體" pitchFamily="65" charset="-120"/>
                <a:ea typeface="標楷體" panose="03000509000000000000" pitchFamily="65" charset="-120"/>
              </a:rPr>
              <a:t>把期望轉換為班級公約和規定事項。</a:t>
            </a:r>
          </a:p>
          <a:p>
            <a:pPr eaLnBrk="1" hangingPunct="1">
              <a:buSzPct val="145000"/>
              <a:buFont typeface="Wingdings" pitchFamily="2" charset="2"/>
              <a:buChar char="§"/>
            </a:pPr>
            <a:r>
              <a:rPr lang="zh-TW" altLang="en-US" sz="3200" b="1" dirty="0" smtClean="0">
                <a:solidFill>
                  <a:srgbClr val="292521"/>
                </a:solidFill>
                <a:latin typeface="標楷體" pitchFamily="65" charset="-120"/>
                <a:ea typeface="標楷體" panose="03000509000000000000" pitchFamily="65" charset="-120"/>
              </a:rPr>
              <a:t>佈置教室環境。</a:t>
            </a:r>
          </a:p>
          <a:p>
            <a:pPr eaLnBrk="1" hangingPunct="1">
              <a:buSzPct val="145000"/>
              <a:buFont typeface="Wingdings" pitchFamily="2" charset="2"/>
              <a:buChar char="§"/>
            </a:pPr>
            <a:r>
              <a:rPr lang="zh-TW" altLang="en-US" sz="3200" b="1" dirty="0" smtClean="0">
                <a:solidFill>
                  <a:srgbClr val="292521"/>
                </a:solidFill>
                <a:latin typeface="標楷體" pitchFamily="65" charset="-120"/>
                <a:ea typeface="標楷體" panose="03000509000000000000" pitchFamily="65" charset="-120"/>
              </a:rPr>
              <a:t>掌握開學頭幾天的管理契機。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77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900113" y="765175"/>
            <a:ext cx="7543800" cy="561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145000"/>
              <a:buFont typeface="Wingdings" pitchFamily="2" charset="2"/>
              <a:buChar char="§"/>
            </a:pPr>
            <a:r>
              <a:rPr lang="zh-TW" altLang="en-US" sz="3600" b="1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妥善維護教室管理的正常</a:t>
            </a:r>
            <a:r>
              <a:rPr lang="zh-TW" altLang="en-US" sz="3600" b="1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運作。</a:t>
            </a:r>
            <a:endParaRPr lang="zh-TW" altLang="en-US" sz="3600" b="1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隨時監督班級</a:t>
            </a:r>
            <a:r>
              <a:rPr lang="zh-TW" altLang="en-US" sz="3200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動態。</a:t>
            </a:r>
            <a:endParaRPr lang="zh-TW" altLang="en-US" sz="3200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及時暗示與制止不當的</a:t>
            </a:r>
            <a:r>
              <a:rPr lang="zh-TW" altLang="en-US" sz="3200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行為。</a:t>
            </a:r>
            <a:endParaRPr lang="zh-TW" altLang="en-US" sz="3200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靈活運用獎勵與</a:t>
            </a:r>
            <a:r>
              <a:rPr lang="zh-TW" altLang="en-US" sz="3200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懲罰。</a:t>
            </a:r>
            <a:endParaRPr lang="zh-TW" altLang="en-US" sz="3200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維持教學活動的順暢</a:t>
            </a:r>
            <a:r>
              <a:rPr lang="zh-TW" altLang="en-US" sz="3200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進行。</a:t>
            </a:r>
            <a:endParaRPr lang="zh-TW" altLang="en-US" sz="3200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145000"/>
              <a:buFont typeface="Wingdings" pitchFamily="2" charset="2"/>
              <a:buChar char="§"/>
            </a:pPr>
            <a:r>
              <a:rPr lang="zh-TW" altLang="en-US" sz="3200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營造和諧的班級</a:t>
            </a:r>
            <a:r>
              <a:rPr lang="zh-TW" altLang="en-US" sz="3600" b="1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氣氛。</a:t>
            </a:r>
            <a:endParaRPr lang="zh-TW" altLang="en-US" sz="3600" b="1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145000"/>
              <a:buFont typeface="Wingdings" pitchFamily="2" charset="2"/>
              <a:buChar char="§"/>
            </a:pPr>
            <a:r>
              <a:rPr lang="zh-TW" altLang="en-US" sz="3600" b="1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 重視師生有效的</a:t>
            </a:r>
            <a:r>
              <a:rPr lang="zh-TW" altLang="en-US" sz="3600" b="1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溝通。</a:t>
            </a:r>
            <a:endParaRPr lang="zh-TW" altLang="en-US" sz="3600" b="1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145000"/>
              <a:buFont typeface="Wingdings" pitchFamily="2" charset="2"/>
              <a:buChar char="§"/>
            </a:pPr>
            <a:r>
              <a:rPr lang="zh-TW" altLang="en-US" sz="3600" b="1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 充分運用學生分組，交付</a:t>
            </a:r>
            <a:r>
              <a:rPr lang="zh-TW" altLang="en-US" sz="3600" b="1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責任。</a:t>
            </a:r>
            <a:endParaRPr lang="zh-TW" altLang="en-US" sz="3600" b="1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SzPct val="145000"/>
              <a:buFont typeface="Wingdings" pitchFamily="2" charset="2"/>
              <a:buChar char="§"/>
            </a:pPr>
            <a:r>
              <a:rPr lang="zh-TW" altLang="en-US" sz="3600" b="1" dirty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 獲得家長的合作與</a:t>
            </a:r>
            <a:r>
              <a:rPr lang="zh-TW" altLang="en-US" sz="3600" b="1" dirty="0" smtClean="0">
                <a:solidFill>
                  <a:srgbClr val="080706"/>
                </a:solidFill>
                <a:latin typeface="標楷體" pitchFamily="65" charset="-120"/>
                <a:ea typeface="標楷體" pitchFamily="65" charset="-120"/>
              </a:rPr>
              <a:t>協助。</a:t>
            </a:r>
            <a:endParaRPr lang="zh-TW" altLang="en-US" sz="3600" b="1" dirty="0">
              <a:solidFill>
                <a:srgbClr val="08070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45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492375"/>
            <a:ext cx="7920037" cy="2952849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親師溝通不只是導師和家長的溝通，也包括教師和兒童親人等的溝通，以至全體學生家長和全校教職員的開會溝通；溝通的內容不只是教育意見的交流，也包括教育實施的配合</a:t>
            </a:r>
            <a:r>
              <a: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蘇清守，</a:t>
            </a:r>
            <a:r>
              <a: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1996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：頁</a:t>
            </a:r>
            <a:r>
              <a: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142)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endParaRPr lang="en-US" altLang="zh-TW" b="1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24" name="AutoShape 4"/>
          <p:cNvSpPr>
            <a:spLocks noChangeArrowheads="1"/>
          </p:cNvSpPr>
          <p:nvPr/>
        </p:nvSpPr>
        <p:spPr bwMode="auto">
          <a:xfrm>
            <a:off x="611560" y="1052736"/>
            <a:ext cx="6192838" cy="950913"/>
          </a:xfrm>
          <a:prstGeom prst="roundRect">
            <a:avLst>
              <a:gd name="adj" fmla="val 7542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tIns="180000"/>
          <a:lstStyle/>
          <a:p>
            <a:r>
              <a:rPr lang="zh-TW" altLang="en-US" sz="4000" b="1" dirty="0" smtClean="0">
                <a:solidFill>
                  <a:srgbClr val="CC3300"/>
                </a:solidFill>
                <a:ea typeface="標楷體" pitchFamily="65" charset="-120"/>
              </a:rPr>
              <a:t>親</a:t>
            </a:r>
            <a:r>
              <a:rPr lang="zh-TW" altLang="en-US" sz="4000" b="1" dirty="0">
                <a:solidFill>
                  <a:srgbClr val="CC3300"/>
                </a:solidFill>
                <a:ea typeface="標楷體" pitchFamily="65" charset="-120"/>
              </a:rPr>
              <a:t>師溝通與合作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0" y="404813"/>
            <a:ext cx="38989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zh-TW" sz="45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6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 公布十大教師專業標準</a:t>
            </a:r>
            <a:endParaRPr lang="zh-TW" altLang="en-US" sz="4000" b="1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endParaRPr lang="en-US" altLang="zh-TW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107504" y="243408"/>
            <a:ext cx="9433048" cy="6569968"/>
            <a:chOff x="107504" y="243408"/>
            <a:chExt cx="9433048" cy="6569968"/>
          </a:xfrm>
        </p:grpSpPr>
        <p:graphicFrame>
          <p:nvGraphicFramePr>
            <p:cNvPr id="6" name="內容版面配置區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074249850"/>
                </p:ext>
              </p:extLst>
            </p:nvPr>
          </p:nvGraphicFramePr>
          <p:xfrm>
            <a:off x="107504" y="243408"/>
            <a:ext cx="5040560" cy="65699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xmlns="" val="1779826419"/>
                </p:ext>
              </p:extLst>
            </p:nvPr>
          </p:nvGraphicFramePr>
          <p:xfrm>
            <a:off x="2339752" y="1124744"/>
            <a:ext cx="7200800" cy="5328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pic>
        <p:nvPicPr>
          <p:cNvPr id="24" name="圖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2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755576" y="670897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教師領導的效益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844824"/>
            <a:ext cx="555496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sz="2800" dirty="0" err="1" smtClean="0"/>
              <a:t>Katzenmeyer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和</a:t>
            </a:r>
            <a:r>
              <a:rPr lang="en-US" sz="2800" dirty="0" smtClean="0"/>
              <a:t> </a:t>
            </a:r>
            <a:r>
              <a:rPr lang="en-US" sz="2800" dirty="0" err="1" smtClean="0"/>
              <a:t>Moller</a:t>
            </a:r>
            <a:r>
              <a:rPr lang="zh-TW" altLang="en-US" sz="2800" dirty="0" smtClean="0"/>
              <a:t>（</a:t>
            </a:r>
            <a:r>
              <a:rPr lang="en-US" sz="2800" dirty="0" smtClean="0"/>
              <a:t>2009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提升專業效能感。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留住卓越教師。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強化生涯發展。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改善自我表現。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影響其他教師。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增強教師績效責任。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克服對革新的抵抗。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³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維持變革的持續力。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8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1187624" y="583514"/>
            <a:ext cx="7272808" cy="9906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教師領導發展的背景與相關理論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50" cy="46148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80210"/>
                <a:gridCol w="1680210"/>
                <a:gridCol w="1680210"/>
                <a:gridCol w="1680210"/>
                <a:gridCol w="1680210"/>
              </a:tblGrid>
              <a:tr h="123722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研究者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發展階段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第一期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（</a:t>
                      </a:r>
                      <a:r>
                        <a:rPr lang="en-US" sz="2000" kern="100"/>
                        <a:t>1970</a:t>
                      </a:r>
                      <a:r>
                        <a:rPr lang="zh-TW" sz="2000" kern="100"/>
                        <a:t>年代末期起）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第二期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（</a:t>
                      </a:r>
                      <a:r>
                        <a:rPr lang="en-US" sz="2000" kern="100"/>
                        <a:t>1990</a:t>
                      </a:r>
                      <a:r>
                        <a:rPr lang="zh-TW" sz="2000" kern="100"/>
                        <a:t>年代）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第三期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（本世紀初期）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90317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鄭燕祥（</a:t>
                      </a:r>
                      <a:r>
                        <a:rPr lang="en-US" sz="2000" kern="100"/>
                        <a:t>2004</a:t>
                      </a:r>
                      <a:r>
                        <a:rPr lang="zh-TW" sz="2000" kern="100"/>
                        <a:t>，</a:t>
                      </a:r>
                      <a:r>
                        <a:rPr lang="en-US" sz="2000" kern="100"/>
                        <a:t>2006</a:t>
                      </a:r>
                      <a:r>
                        <a:rPr lang="zh-TW" sz="2000" kern="100"/>
                        <a:t>）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追求學校效能的三波浪潮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學校內在效能表現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學校外在效能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學校未來效能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123722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/>
                        <a:t>Silva, Gimbert &amp; Nolan</a:t>
                      </a:r>
                      <a:r>
                        <a:rPr lang="zh-TW" sz="2000" kern="100"/>
                        <a:t>（</a:t>
                      </a:r>
                      <a:r>
                        <a:rPr lang="en-US" sz="2000" kern="100"/>
                        <a:t>2000</a:t>
                      </a:r>
                      <a:r>
                        <a:rPr lang="zh-TW" sz="2000" kern="100"/>
                        <a:t>）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教師領導內涵三階段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僅限於教室範圍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擔任行政職務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課程發展領導者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組織再造與文化創新的領航者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123722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/>
                        <a:t>Hargreaves</a:t>
                      </a:r>
                      <a:r>
                        <a:rPr lang="zh-TW" sz="2000" kern="100"/>
                        <a:t>（</a:t>
                      </a:r>
                      <a:r>
                        <a:rPr lang="en-US" sz="2000" kern="100"/>
                        <a:t>2000</a:t>
                      </a:r>
                      <a:r>
                        <a:rPr lang="zh-TW" sz="2000" kern="100"/>
                        <a:t>）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教師職能轉換四階段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前專業期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自主專業期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夥伴專業期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後專業期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83568" y="827435"/>
            <a:ext cx="7272808" cy="88265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教師領導發展的背景與相關理論</a:t>
            </a:r>
            <a:endParaRPr lang="zh-TW" altLang="en-US" b="1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96511"/>
            <a:ext cx="8031807" cy="4751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分布領導（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distributed leadership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平行領導（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parallel leadership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建構領導（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constructivitist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leadership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參與式領導（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participative leadership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教師增權賦能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(teacher empowerment)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8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0413" y="115888"/>
            <a:ext cx="7772400" cy="114300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專業學習社群的重要意涵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61826"/>
            <a:ext cx="7921253" cy="100783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zh-TW" altLang="en-US" sz="3000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專業學習社群的內涵：核心</a:t>
            </a:r>
            <a:r>
              <a:rPr lang="zh-TW" altLang="en-US" sz="30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要素</a:t>
            </a:r>
            <a:endParaRPr lang="en-US" altLang="zh-TW" sz="3000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Clr>
                <a:srgbClr val="660066"/>
              </a:buClr>
              <a:buNone/>
            </a:pPr>
            <a:r>
              <a:rPr lang="zh-TW" altLang="zh-TW" sz="1700" dirty="0" smtClean="0"/>
              <a:t>（</a:t>
            </a:r>
            <a:r>
              <a:rPr lang="zh-TW" altLang="zh-TW" sz="1700" dirty="0"/>
              <a:t>丁文祺，</a:t>
            </a:r>
            <a:r>
              <a:rPr lang="en-US" altLang="zh-TW" sz="1700" dirty="0"/>
              <a:t>2007</a:t>
            </a:r>
            <a:r>
              <a:rPr lang="zh-TW" altLang="zh-TW" sz="1700" dirty="0"/>
              <a:t>；林劭仁，</a:t>
            </a:r>
            <a:r>
              <a:rPr lang="en-US" altLang="zh-TW" sz="1700" dirty="0"/>
              <a:t>2006</a:t>
            </a:r>
            <a:r>
              <a:rPr lang="zh-TW" altLang="zh-TW" sz="1700" dirty="0"/>
              <a:t>；林瑞昌，</a:t>
            </a:r>
            <a:r>
              <a:rPr lang="en-US" altLang="zh-TW" sz="1700" dirty="0"/>
              <a:t>2006</a:t>
            </a:r>
            <a:r>
              <a:rPr lang="zh-TW" altLang="zh-TW" sz="1700" dirty="0"/>
              <a:t>；楊智先，</a:t>
            </a:r>
            <a:r>
              <a:rPr lang="en-US" altLang="zh-TW" sz="1700" dirty="0"/>
              <a:t>2007</a:t>
            </a:r>
            <a:r>
              <a:rPr lang="zh-TW" altLang="zh-TW" sz="1700" dirty="0"/>
              <a:t>；</a:t>
            </a:r>
            <a:r>
              <a:rPr lang="en-US" altLang="zh-TW" sz="1700" dirty="0" err="1"/>
              <a:t>DuFou</a:t>
            </a:r>
            <a:r>
              <a:rPr lang="en-US" altLang="zh-TW" sz="1700" dirty="0"/>
              <a:t> </a:t>
            </a:r>
            <a:r>
              <a:rPr lang="zh-TW" altLang="zh-TW" sz="1700" dirty="0"/>
              <a:t>＆</a:t>
            </a:r>
            <a:r>
              <a:rPr lang="en-US" altLang="zh-TW" sz="1700" dirty="0"/>
              <a:t> </a:t>
            </a:r>
            <a:r>
              <a:rPr lang="en-US" altLang="zh-TW" sz="1700" dirty="0" err="1"/>
              <a:t>Eaker</a:t>
            </a:r>
            <a:r>
              <a:rPr lang="en-US" altLang="zh-TW" sz="1700" dirty="0"/>
              <a:t>, 1998; Roberts </a:t>
            </a:r>
            <a:r>
              <a:rPr lang="zh-TW" altLang="zh-TW" sz="1700" dirty="0"/>
              <a:t>＆</a:t>
            </a:r>
            <a:r>
              <a:rPr lang="en-US" altLang="zh-TW" sz="1700" dirty="0"/>
              <a:t> Pruitt, 2003/2006</a:t>
            </a:r>
            <a:r>
              <a:rPr lang="zh-TW" altLang="zh-TW" sz="1700" dirty="0"/>
              <a:t>）</a:t>
            </a:r>
            <a:endParaRPr lang="zh-TW" altLang="en-US" sz="1700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999758" y="2539206"/>
            <a:ext cx="6624638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ª"/>
            </a:pPr>
            <a:r>
              <a:rPr lang="en-US" altLang="zh-TW" sz="3200" dirty="0">
                <a:ea typeface="標楷體" pitchFamily="65" charset="-120"/>
              </a:rPr>
              <a:t> </a:t>
            </a:r>
            <a:r>
              <a:rPr lang="zh-TW" altLang="en-US" sz="3200" dirty="0">
                <a:ea typeface="標楷體" pitchFamily="65" charset="-120"/>
              </a:rPr>
              <a:t>省思</a:t>
            </a:r>
            <a:r>
              <a:rPr lang="zh-TW" altLang="en-US" sz="3200" dirty="0" smtClean="0">
                <a:ea typeface="標楷體" pitchFamily="65" charset="-120"/>
              </a:rPr>
              <a:t>對話</a:t>
            </a:r>
            <a:endParaRPr lang="zh-TW" altLang="en-US" sz="3200" dirty="0">
              <a:ea typeface="標楷體" pitchFamily="65" charset="-12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ª"/>
            </a:pPr>
            <a:r>
              <a:rPr lang="zh-TW" altLang="en-US" sz="3200" dirty="0">
                <a:ea typeface="標楷體" pitchFamily="65" charset="-120"/>
              </a:rPr>
              <a:t> 關注學習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ª"/>
            </a:pPr>
            <a:r>
              <a:rPr lang="zh-TW" altLang="en-US" sz="3200" dirty="0">
                <a:ea typeface="標楷體" pitchFamily="65" charset="-120"/>
              </a:rPr>
              <a:t> 分享實務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ª"/>
            </a:pPr>
            <a:r>
              <a:rPr lang="zh-TW" altLang="en-US" sz="3200" dirty="0">
                <a:ea typeface="標楷體" pitchFamily="65" charset="-120"/>
              </a:rPr>
              <a:t> 協同合作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ª"/>
            </a:pPr>
            <a:r>
              <a:rPr lang="zh-TW" altLang="en-US" sz="3200" dirty="0">
                <a:ea typeface="標楷體" pitchFamily="65" charset="-120"/>
              </a:rPr>
              <a:t> 共享價值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3536109" y="2209181"/>
            <a:ext cx="4780306" cy="1008284"/>
          </a:xfrm>
          <a:prstGeom prst="wedgeRoundRectCallout">
            <a:avLst>
              <a:gd name="adj1" fmla="val -14130"/>
              <a:gd name="adj2" fmla="val -5255"/>
              <a:gd name="adj3" fmla="val 16667"/>
            </a:avLst>
          </a:prstGeom>
          <a:solidFill>
            <a:srgbClr val="CCFF99"/>
          </a:solidFill>
          <a:ln w="2540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 dirty="0">
                <a:ea typeface="標楷體" pitchFamily="65" charset="-120"/>
              </a:rPr>
              <a:t>互動、討論；</a:t>
            </a:r>
          </a:p>
          <a:p>
            <a:r>
              <a:rPr lang="zh-TW" altLang="en-US" sz="2800" dirty="0">
                <a:ea typeface="標楷體" pitchFamily="65" charset="-120"/>
              </a:rPr>
              <a:t>反省與批判性的思考。</a:t>
            </a:r>
          </a:p>
          <a:p>
            <a:pPr algn="ctr"/>
            <a:endParaRPr lang="en-US" altLang="zh-TW" sz="2800" dirty="0">
              <a:ea typeface="標楷體" pitchFamily="65" charset="-120"/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3536109" y="3247739"/>
            <a:ext cx="4780306" cy="934815"/>
          </a:xfrm>
          <a:prstGeom prst="wedgeRoundRectCallout">
            <a:avLst>
              <a:gd name="adj1" fmla="val -26468"/>
              <a:gd name="adj2" fmla="val 2593"/>
              <a:gd name="adj3" fmla="val 16667"/>
            </a:avLst>
          </a:prstGeom>
          <a:solidFill>
            <a:srgbClr val="FFFF99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學生學習成效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；教師自身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持續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不斷的學習與成長。 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3551970" y="4212828"/>
            <a:ext cx="4764445" cy="518317"/>
          </a:xfrm>
          <a:prstGeom prst="wedgeRoundRectCallout">
            <a:avLst>
              <a:gd name="adj1" fmla="val -23065"/>
              <a:gd name="adj2" fmla="val 10926"/>
              <a:gd name="adj3" fmla="val 16667"/>
            </a:avLst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分享、討論與溝通。 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3551971" y="4735512"/>
            <a:ext cx="4764445" cy="680641"/>
          </a:xfrm>
          <a:prstGeom prst="wedgeRoundRectCallout">
            <a:avLst>
              <a:gd name="adj1" fmla="val -24403"/>
              <a:gd name="adj2" fmla="val 20046"/>
              <a:gd name="adj3" fmla="val 16667"/>
            </a:avLst>
          </a:prstGeom>
          <a:solidFill>
            <a:srgbClr val="FF99CC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以團隊合作的方式進行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學習。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3551971" y="5416153"/>
            <a:ext cx="4764445" cy="1152525"/>
          </a:xfrm>
          <a:prstGeom prst="wedgeRoundRectCallout">
            <a:avLst>
              <a:gd name="adj1" fmla="val -22079"/>
              <a:gd name="adj2" fmla="val 3167"/>
              <a:gd name="adj3" fmla="val 16667"/>
            </a:avLst>
          </a:prstGeom>
          <a:solidFill>
            <a:srgbClr val="CC99FF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建構共同的願景與價值；</a:t>
            </a: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凝聚社群的向心力 。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9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  <p:bldP spid="40969" grpId="1" animBg="1"/>
      <p:bldP spid="40970" grpId="0" animBg="1"/>
      <p:bldP spid="40970" grpId="1" animBg="1"/>
      <p:bldP spid="40971" grpId="0" animBg="1"/>
      <p:bldP spid="40971" grpId="1" animBg="1"/>
      <p:bldP spid="40972" grpId="0" animBg="1"/>
      <p:bldP spid="40972" grpId="1" animBg="1"/>
      <p:bldP spid="409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專業發展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評鑑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精緻版）指標介紹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545300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09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61752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規準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精緻版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指標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與檢核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7288544"/>
              </p:ext>
            </p:extLst>
          </p:nvPr>
        </p:nvGraphicFramePr>
        <p:xfrm>
          <a:off x="179512" y="126876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803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33760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0512714"/>
              </p:ext>
            </p:extLst>
          </p:nvPr>
        </p:nvGraphicFramePr>
        <p:xfrm>
          <a:off x="107504" y="1340769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65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4704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9461187"/>
              </p:ext>
            </p:extLst>
          </p:nvPr>
        </p:nvGraphicFramePr>
        <p:xfrm>
          <a:off x="251520" y="1700808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436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4704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1787813"/>
              </p:ext>
            </p:extLst>
          </p:nvPr>
        </p:nvGraphicFramePr>
        <p:xfrm>
          <a:off x="251520" y="1484784"/>
          <a:ext cx="8712968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40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92150"/>
            <a:ext cx="8784975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專業發展評鑑規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精緻版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指標介紹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355648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77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教師專業標準之效益及功能</a:t>
            </a:r>
            <a:endParaRPr lang="zh-TW" altLang="en-US" sz="4000" b="1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endParaRPr lang="en-US" altLang="zh-TW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-376551" y="1190274"/>
            <a:ext cx="9310148" cy="4686998"/>
            <a:chOff x="-376551" y="1190274"/>
            <a:chExt cx="9310148" cy="4686998"/>
          </a:xfrm>
        </p:grpSpPr>
        <p:graphicFrame>
          <p:nvGraphicFramePr>
            <p:cNvPr id="8" name="資料庫圖表 7"/>
            <p:cNvGraphicFramePr/>
            <p:nvPr>
              <p:extLst>
                <p:ext uri="{D42A27DB-BD31-4B8C-83A1-F6EECF244321}">
                  <p14:modId xmlns:p14="http://schemas.microsoft.com/office/powerpoint/2010/main" xmlns="" val="1150306597"/>
                </p:ext>
              </p:extLst>
            </p:nvPr>
          </p:nvGraphicFramePr>
          <p:xfrm>
            <a:off x="-376551" y="1190274"/>
            <a:ext cx="4151386" cy="36068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資料庫圖表 8"/>
            <p:cNvGraphicFramePr/>
            <p:nvPr>
              <p:extLst>
                <p:ext uri="{D42A27DB-BD31-4B8C-83A1-F6EECF244321}">
                  <p14:modId xmlns:p14="http://schemas.microsoft.com/office/powerpoint/2010/main" xmlns="" val="1830105005"/>
                </p:ext>
              </p:extLst>
            </p:nvPr>
          </p:nvGraphicFramePr>
          <p:xfrm>
            <a:off x="2627784" y="1200739"/>
            <a:ext cx="6305813" cy="4676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6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規準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精緻版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指標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與檢核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7791744"/>
              </p:ext>
            </p:extLst>
          </p:nvPr>
        </p:nvGraphicFramePr>
        <p:xfrm>
          <a:off x="179512" y="1484784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41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4704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202127"/>
              </p:ext>
            </p:extLst>
          </p:nvPr>
        </p:nvGraphicFramePr>
        <p:xfrm>
          <a:off x="251520" y="1556793"/>
          <a:ext cx="8712968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046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77776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3713477"/>
              </p:ext>
            </p:extLst>
          </p:nvPr>
        </p:nvGraphicFramePr>
        <p:xfrm>
          <a:off x="251520" y="1844824"/>
          <a:ext cx="8712968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64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836712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7945096"/>
              </p:ext>
            </p:extLst>
          </p:nvPr>
        </p:nvGraphicFramePr>
        <p:xfrm>
          <a:off x="251520" y="1628801"/>
          <a:ext cx="8712968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39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849784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3906421"/>
              </p:ext>
            </p:extLst>
          </p:nvPr>
        </p:nvGraphicFramePr>
        <p:xfrm>
          <a:off x="251520" y="1700809"/>
          <a:ext cx="8712968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37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849784"/>
            <a:ext cx="8784976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專業發展評鑑規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精緻版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指標介紹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1521548"/>
              </p:ext>
            </p:extLst>
          </p:nvPr>
        </p:nvGraphicFramePr>
        <p:xfrm>
          <a:off x="179512" y="1484313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615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規準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精緻版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指標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與檢核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2142167"/>
              </p:ext>
            </p:extLst>
          </p:nvPr>
        </p:nvGraphicFramePr>
        <p:xfrm>
          <a:off x="251520" y="1340768"/>
          <a:ext cx="8784976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33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33760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2994449"/>
              </p:ext>
            </p:extLst>
          </p:nvPr>
        </p:nvGraphicFramePr>
        <p:xfrm>
          <a:off x="179513" y="1556792"/>
          <a:ext cx="8640959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975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05768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規準（精緻版）指標與檢核重點</a:t>
            </a:r>
          </a:p>
        </p:txBody>
      </p:sp>
      <p:graphicFrame>
        <p:nvGraphicFramePr>
          <p:cNvPr id="6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0603581"/>
              </p:ext>
            </p:extLst>
          </p:nvPr>
        </p:nvGraphicFramePr>
        <p:xfrm>
          <a:off x="107504" y="1412776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472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33760"/>
            <a:ext cx="8229600" cy="635000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評鑑好比健康檢查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665" y="1600200"/>
            <a:ext cx="5142807" cy="487680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1748136"/>
            <a:ext cx="4680520" cy="20928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教專評鑑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規準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評估教學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專業成長</a:t>
            </a:r>
            <a:endParaRPr lang="en-US" altLang="zh-TW" sz="2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健康檢查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指標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評估健康</a:t>
            </a:r>
            <a:r>
              <a:rPr lang="en-US" altLang="zh-TW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養生保健</a:t>
            </a:r>
            <a:endParaRPr lang="en-US" altLang="zh-TW" sz="2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999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77776"/>
            <a:ext cx="8496943" cy="635000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教師專業發展評鑑規準（精緻版）三層面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9389859"/>
              </p:ext>
            </p:extLst>
          </p:nvPr>
        </p:nvGraphicFramePr>
        <p:xfrm>
          <a:off x="1043608" y="1772816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1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分組討論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討論</a:t>
            </a:r>
            <a:endParaRPr lang="en-US" altLang="zh-TW" sz="2800" dirty="0" smtClean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請選擇指標與參考檢核重點討論其內涵說明、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與評定等級與行為描述。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分組方式：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可分成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組討論。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分享</a:t>
            </a:r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討論</a:t>
            </a:r>
            <a:r>
              <a:rPr lang="zh-TW" altLang="en-US" sz="28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結果</a:t>
            </a:r>
            <a:endParaRPr lang="en-US" altLang="zh-TW" sz="2800" dirty="0" smtClean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講師</a:t>
            </a:r>
            <a:r>
              <a:rPr lang="zh-TW" altLang="en-US" sz="28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歸納</a:t>
            </a:r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 action="ppaction://hlinkpres?slideindex=1&amp;slidetitle="/>
              </a:rPr>
              <a:t>講師示例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754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參考文獻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郝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永崴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譯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(2014)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有效教學面面觀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原作者：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G. D.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Borich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。臺北：五南。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Edwards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C. H.(2004). </a:t>
            </a:r>
            <a:r>
              <a:rPr lang="en-US" altLang="zh-TW" sz="24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Classroom Discipline and management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(4th).New York: Macmillan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Gagné,R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 M. (1985).</a:t>
            </a:r>
            <a:r>
              <a:rPr lang="en-US" altLang="zh-TW" sz="24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condition of learning.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New York: Holt, Rinehart, &amp; Winston.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Harris, B. M.(1986).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Development teacher evaluation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 Boston, MA: Allyn and Bacon. 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Tyler, R.(2013). 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Basic principles of curriculum and </a:t>
            </a:r>
            <a:r>
              <a:rPr lang="en-US" altLang="zh-TW" sz="24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instruction.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Chicago,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IL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University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Chicago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Press.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76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zh-TW" altLang="en-US" sz="6600" b="1" dirty="0" smtClean="0">
                <a:solidFill>
                  <a:srgbClr val="666699"/>
                </a:solidFill>
                <a:ea typeface="超研澤細楷" pitchFamily="49" charset="-120"/>
              </a:rPr>
              <a:t>─謝謝聆聽─</a:t>
            </a:r>
            <a:endParaRPr lang="zh-TW" altLang="en-US" sz="6600" b="1" dirty="0">
              <a:solidFill>
                <a:srgbClr val="666699"/>
              </a:solidFill>
              <a:ea typeface="超研澤細楷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460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12968" cy="12241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3400" b="1" dirty="0">
                <a:latin typeface="標楷體" pitchFamily="65" charset="-120"/>
                <a:ea typeface="標楷體" pitchFamily="65" charset="-120"/>
              </a:rPr>
              <a:t>專業發展評鑑規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準</a:t>
            </a:r>
            <a:r>
              <a:rPr lang="zh-TW" altLang="en-US" sz="3400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精緻版</a:t>
            </a:r>
            <a:r>
              <a:rPr lang="zh-TW" altLang="en-US" sz="3400" b="1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3400" b="1" dirty="0" smtClean="0">
                <a:latin typeface="標楷體" pitchFamily="65" charset="-120"/>
                <a:ea typeface="標楷體" pitchFamily="65" charset="-120"/>
              </a:rPr>
              <a:t>構成圓餅圖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個指標、</a:t>
            </a:r>
            <a:r>
              <a:rPr lang="en-US" altLang="zh-TW" sz="32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32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個檢核重點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32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sz="32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個選用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462" y="2276872"/>
            <a:ext cx="6315075" cy="42862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6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90290"/>
            <a:ext cx="8229600" cy="922486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教師專業發展評鑑規準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指標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2869122"/>
              </p:ext>
            </p:extLst>
          </p:nvPr>
        </p:nvGraphicFramePr>
        <p:xfrm>
          <a:off x="457200" y="1544538"/>
          <a:ext cx="8218488" cy="490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251520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A</a:t>
            </a:r>
            <a:r>
              <a:rPr lang="zh-TW" altLang="en-US" b="1" dirty="0" smtClean="0">
                <a:solidFill>
                  <a:srgbClr val="0000FF"/>
                </a:solidFill>
              </a:rPr>
              <a:t>層面</a:t>
            </a:r>
            <a:r>
              <a:rPr lang="en-US" altLang="zh-TW" b="1" dirty="0" smtClean="0">
                <a:solidFill>
                  <a:srgbClr val="0000FF"/>
                </a:solidFill>
              </a:rPr>
              <a:t>4</a:t>
            </a:r>
            <a:r>
              <a:rPr lang="zh-TW" altLang="en-US" b="1" dirty="0" smtClean="0">
                <a:solidFill>
                  <a:srgbClr val="0000FF"/>
                </a:solidFill>
              </a:rPr>
              <a:t>個指標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4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90290"/>
            <a:ext cx="8229600" cy="922486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教師專業發展評鑑規準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指標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4618613"/>
              </p:ext>
            </p:extLst>
          </p:nvPr>
        </p:nvGraphicFramePr>
        <p:xfrm>
          <a:off x="457200" y="1544538"/>
          <a:ext cx="8218488" cy="490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251520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B</a:t>
            </a:r>
            <a:r>
              <a:rPr lang="zh-TW" altLang="en-US" b="1" dirty="0" smtClean="0">
                <a:solidFill>
                  <a:srgbClr val="7030A0"/>
                </a:solidFill>
              </a:rPr>
              <a:t>層面</a:t>
            </a:r>
            <a:r>
              <a:rPr lang="en-US" altLang="zh-TW" b="1" dirty="0" smtClean="0">
                <a:solidFill>
                  <a:srgbClr val="7030A0"/>
                </a:solidFill>
              </a:rPr>
              <a:t>4</a:t>
            </a:r>
            <a:r>
              <a:rPr lang="zh-TW" altLang="en-US" b="1" dirty="0" smtClean="0">
                <a:solidFill>
                  <a:srgbClr val="7030A0"/>
                </a:solidFill>
              </a:rPr>
              <a:t>個指標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6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62298"/>
            <a:ext cx="8229600" cy="922486"/>
          </a:xfrm>
        </p:spPr>
        <p:txBody>
          <a:bodyPr/>
          <a:lstStyle/>
          <a:p>
            <a:pPr algn="ctr"/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教師專業發展評鑑規準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指標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517719"/>
              </p:ext>
            </p:extLst>
          </p:nvPr>
        </p:nvGraphicFramePr>
        <p:xfrm>
          <a:off x="479425" y="2047082"/>
          <a:ext cx="8218488" cy="260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323528" y="15054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6600"/>
                </a:solidFill>
              </a:rPr>
              <a:t>C</a:t>
            </a:r>
            <a:r>
              <a:rPr lang="zh-TW" altLang="en-US" b="1" dirty="0" smtClean="0">
                <a:solidFill>
                  <a:srgbClr val="006600"/>
                </a:solidFill>
              </a:rPr>
              <a:t>層面</a:t>
            </a:r>
            <a:r>
              <a:rPr lang="en-US" altLang="zh-TW" b="1" dirty="0" smtClean="0">
                <a:solidFill>
                  <a:srgbClr val="006600"/>
                </a:solidFill>
              </a:rPr>
              <a:t>2</a:t>
            </a:r>
            <a:r>
              <a:rPr lang="zh-TW" altLang="en-US" b="1" dirty="0" smtClean="0">
                <a:solidFill>
                  <a:srgbClr val="006600"/>
                </a:solidFill>
              </a:rPr>
              <a:t>個指標</a:t>
            </a:r>
            <a:endParaRPr lang="zh-TW" alt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1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3546317"/>
              </p:ext>
            </p:extLst>
          </p:nvPr>
        </p:nvGraphicFramePr>
        <p:xfrm>
          <a:off x="899592" y="836712"/>
          <a:ext cx="7848872" cy="581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544"/>
                <a:gridCol w="971765"/>
                <a:gridCol w="4036563"/>
              </a:tblGrid>
              <a:tr h="9220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精緻版指標</a:t>
                      </a:r>
                      <a:endParaRPr lang="zh-TW" alt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vs.</a:t>
                      </a:r>
                      <a:endParaRPr lang="zh-TW" alt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教師專業標準指引</a:t>
                      </a:r>
                      <a:endParaRPr lang="zh-TW" alt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課程設計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教育專業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A,B,C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均有）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教學清晰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學科知能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A3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教學多樣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課程設計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A4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多元評量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教學策略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課堂規範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學習評量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學習情境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班級經營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B3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了解學生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了解學生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B4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親師溝通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專業責任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個人專業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專業成長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3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學校事務       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標準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協作與領導力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68" y="0"/>
            <a:ext cx="3261375" cy="692696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3140874" y="2028991"/>
            <a:ext cx="1368152" cy="967961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3149908" y="2496850"/>
            <a:ext cx="137378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149908" y="2996952"/>
            <a:ext cx="1350084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131840" y="3501008"/>
            <a:ext cx="136815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131840" y="4005064"/>
            <a:ext cx="136815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131840" y="4509120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149908" y="4941168"/>
            <a:ext cx="13500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3149908" y="5403365"/>
            <a:ext cx="1350084" cy="1049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3131840" y="5928350"/>
            <a:ext cx="1391850" cy="26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3173606" y="5360829"/>
            <a:ext cx="1350084" cy="1013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3131840" y="2012676"/>
            <a:ext cx="1391850" cy="12043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6" y="5949280"/>
            <a:ext cx="850776" cy="8507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直線單箭頭接點 15"/>
          <p:cNvCxnSpPr/>
          <p:nvPr/>
        </p:nvCxnSpPr>
        <p:spPr>
          <a:xfrm>
            <a:off x="3149908" y="6453336"/>
            <a:ext cx="137378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71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ppt_092">
  <a:themeElements>
    <a:clrScheme name="1_ppt_092 1">
      <a:dk1>
        <a:srgbClr val="000000"/>
      </a:dk1>
      <a:lt1>
        <a:srgbClr val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FFFFFF"/>
      </a:accent3>
      <a:accent4>
        <a:srgbClr val="000000"/>
      </a:accent4>
      <a:accent5>
        <a:srgbClr val="B1BED5"/>
      </a:accent5>
      <a:accent6>
        <a:srgbClr val="497780"/>
      </a:accent6>
      <a:hlink>
        <a:srgbClr val="0080FF"/>
      </a:hlink>
      <a:folHlink>
        <a:srgbClr val="FF00FF"/>
      </a:folHlink>
    </a:clrScheme>
    <a:fontScheme name="1_ppt_092">
      <a:majorFont>
        <a:latin typeface="Verdana"/>
        <a:ea typeface="MS Gothic"/>
        <a:cs typeface=""/>
      </a:majorFont>
      <a:minorFont>
        <a:latin typeface="Verdan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_ppt_092 1">
        <a:dk1>
          <a:srgbClr val="000000"/>
        </a:dk1>
        <a:lt1>
          <a:srgbClr val="FFFFFF"/>
        </a:lt1>
        <a:dk2>
          <a:srgbClr val="001B36"/>
        </a:dk2>
        <a:lt2>
          <a:srgbClr val="EDF8FE"/>
        </a:lt2>
        <a:accent1>
          <a:srgbClr val="477AB1"/>
        </a:accent1>
        <a:accent2>
          <a:srgbClr val="51848E"/>
        </a:accent2>
        <a:accent3>
          <a:srgbClr val="FFFFFF"/>
        </a:accent3>
        <a:accent4>
          <a:srgbClr val="000000"/>
        </a:accent4>
        <a:accent5>
          <a:srgbClr val="B1BED5"/>
        </a:accent5>
        <a:accent6>
          <a:srgbClr val="497780"/>
        </a:accent6>
        <a:hlink>
          <a:srgbClr val="008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092">
  <a:themeElements>
    <a:clrScheme name="ppt_092 1">
      <a:dk1>
        <a:srgbClr val="000000"/>
      </a:dk1>
      <a:lt1>
        <a:srgbClr val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FFFFFF"/>
      </a:accent3>
      <a:accent4>
        <a:srgbClr val="000000"/>
      </a:accent4>
      <a:accent5>
        <a:srgbClr val="B1BED5"/>
      </a:accent5>
      <a:accent6>
        <a:srgbClr val="497780"/>
      </a:accent6>
      <a:hlink>
        <a:srgbClr val="0080FF"/>
      </a:hlink>
      <a:folHlink>
        <a:srgbClr val="FF00FF"/>
      </a:folHlink>
    </a:clrScheme>
    <a:fontScheme name="ppt_092">
      <a:majorFont>
        <a:latin typeface="Verdana"/>
        <a:ea typeface="MS Gothic"/>
        <a:cs typeface=""/>
      </a:majorFont>
      <a:minorFont>
        <a:latin typeface="Verdan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ppt_092 1">
        <a:dk1>
          <a:srgbClr val="000000"/>
        </a:dk1>
        <a:lt1>
          <a:srgbClr val="FFFFFF"/>
        </a:lt1>
        <a:dk2>
          <a:srgbClr val="001B36"/>
        </a:dk2>
        <a:lt2>
          <a:srgbClr val="EDF8FE"/>
        </a:lt2>
        <a:accent1>
          <a:srgbClr val="477AB1"/>
        </a:accent1>
        <a:accent2>
          <a:srgbClr val="51848E"/>
        </a:accent2>
        <a:accent3>
          <a:srgbClr val="FFFFFF"/>
        </a:accent3>
        <a:accent4>
          <a:srgbClr val="000000"/>
        </a:accent4>
        <a:accent5>
          <a:srgbClr val="B1BED5"/>
        </a:accent5>
        <a:accent6>
          <a:srgbClr val="497780"/>
        </a:accent6>
        <a:hlink>
          <a:srgbClr val="008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造字工房雅圆（非商用）常规体"/>
        <a:ea typeface="造字工房雅圆（非商用）常规体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色鉛筆</Template>
  <TotalTime>2924</TotalTime>
  <Words>3213</Words>
  <Application>Microsoft Office PowerPoint</Application>
  <PresentationFormat>如螢幕大小 (4:3)</PresentationFormat>
  <Paragraphs>357</Paragraphs>
  <Slides>42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42</vt:i4>
      </vt:variant>
    </vt:vector>
  </HeadingPairs>
  <TitlesOfParts>
    <vt:vector size="47" baseType="lpstr">
      <vt:lpstr>1_ppt_092</vt:lpstr>
      <vt:lpstr>ppt_092</vt:lpstr>
      <vt:lpstr>Office 主题</vt:lpstr>
      <vt:lpstr>Office Theme</vt:lpstr>
      <vt:lpstr>清晰度</vt:lpstr>
      <vt:lpstr>教師專業發展評鑑規準 （精緻版）說明與解析</vt:lpstr>
      <vt:lpstr> 公布十大教師專業標準</vt:lpstr>
      <vt:lpstr> 教師專業標準之效益及功能</vt:lpstr>
      <vt:lpstr>教師專業發展評鑑規準（精緻版）三層面</vt:lpstr>
      <vt:lpstr>教師專業發展評鑑規準（精緻版）構成圓餅圖 10個指標、28個檢核重點（含3個選用）</vt:lpstr>
      <vt:lpstr>教師專業發展評鑑規準10指標</vt:lpstr>
      <vt:lpstr>教師專業發展評鑑規準10指標</vt:lpstr>
      <vt:lpstr>教師專業發展評鑑規準10指標</vt:lpstr>
      <vt:lpstr>投影片 9</vt:lpstr>
      <vt:lpstr>精緻版規準與12年國教課綱基本理念的結合</vt:lpstr>
      <vt:lpstr>好老師的圖像V.S.精緻版規準</vt:lpstr>
      <vt:lpstr>評鑑規準的學理依據</vt:lpstr>
      <vt:lpstr>投影片 13</vt:lpstr>
      <vt:lpstr>系統化教學設計模式</vt:lpstr>
      <vt:lpstr>有效教學的指標</vt:lpstr>
      <vt:lpstr>差異化教學(differentiated instruction)</vt:lpstr>
      <vt:lpstr>「主動出擊」的教室管理策略                        資料來源：張新仁主編，2010，班級經營－教室百寶箱 </vt:lpstr>
      <vt:lpstr>投影片 18</vt:lpstr>
      <vt:lpstr>投影片 19</vt:lpstr>
      <vt:lpstr>教師領導的效益</vt:lpstr>
      <vt:lpstr>教師領導發展的背景與相關理論</vt:lpstr>
      <vt:lpstr>教師領導發展的背景與相關理論</vt:lpstr>
      <vt:lpstr>專業學習社群的重要意涵 </vt:lpstr>
      <vt:lpstr>教師專業發展評鑑規準（精緻版）指標介紹</vt:lpstr>
      <vt:lpstr>規準（精緻版）指標與檢核重點</vt:lpstr>
      <vt:lpstr>規準（精緻版）指標與檢核重點</vt:lpstr>
      <vt:lpstr>規準（精緻版）指標與檢核重點</vt:lpstr>
      <vt:lpstr>規準（精緻版）指標與檢核重點</vt:lpstr>
      <vt:lpstr>教師專業發展評鑑規準（精緻版）指標介紹</vt:lpstr>
      <vt:lpstr>規準（精緻版）指標與檢核重點</vt:lpstr>
      <vt:lpstr>規準（精緻版）指標與檢核重點</vt:lpstr>
      <vt:lpstr>規準（精緻版）指標與檢核重點</vt:lpstr>
      <vt:lpstr>規準（精緻版）指標與檢核重點</vt:lpstr>
      <vt:lpstr>規準（精緻版）指標與檢核重點</vt:lpstr>
      <vt:lpstr>教師專業發展評鑑規準（精緻版）指標介紹</vt:lpstr>
      <vt:lpstr>規準（精緻版）指標與檢核重點</vt:lpstr>
      <vt:lpstr>規準（精緻版）指標與檢核重點</vt:lpstr>
      <vt:lpstr>規準（精緻版）指標與檢核重點</vt:lpstr>
      <vt:lpstr>評鑑好比健康檢查</vt:lpstr>
      <vt:lpstr>分組討論</vt:lpstr>
      <vt:lpstr>參考文獻</vt:lpstr>
      <vt:lpstr>投影片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144</cp:revision>
  <cp:lastPrinted>2016-03-15T06:11:37Z</cp:lastPrinted>
  <dcterms:created xsi:type="dcterms:W3CDTF">2016-02-01T01:19:39Z</dcterms:created>
  <dcterms:modified xsi:type="dcterms:W3CDTF">2016-05-17T08:00:26Z</dcterms:modified>
</cp:coreProperties>
</file>