
<file path=[Content_Types].xml><?xml version="1.0" encoding="utf-8"?>
<Types xmlns="http://schemas.openxmlformats.org/package/2006/content-types">
  <Override PartName="/ppt/slides/slide47.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theme/theme5.xml" ContentType="application/vnd.openxmlformats-officedocument.them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notesSlides/notesSlide16.xml" ContentType="application/vnd.openxmlformats-officedocument.presentationml.notesSlide+xml"/>
  <Override PartName="/ppt/slides/slide169.xml" ContentType="application/vnd.openxmlformats-officedocument.presentationml.slide+xml"/>
  <Override PartName="/ppt/tableStyles.xml" ContentType="application/vnd.openxmlformats-officedocument.presentationml.tableStyles+xml"/>
  <Override PartName="/ppt/slideLayouts/slideLayout102.xml" ContentType="application/vnd.openxmlformats-officedocument.presentationml.slideLayout+xml"/>
  <Override PartName="/ppt/notesSlides/notesSlide41.xml" ContentType="application/vnd.openxmlformats-officedocument.presentationml.notesSlide+xml"/>
  <Override PartName="/ppt/slides/slide147.xml" ContentType="application/vnd.openxmlformats-officedocument.presentationml.slide+xml"/>
  <Override PartName="/ppt/slides/slide158.xml" ContentType="application/vnd.openxmlformats-officedocument.presentationml.slide+xml"/>
  <Override PartName="/ppt/notesSlides/notesSlide30.xml" ContentType="application/vnd.openxmlformats-officedocument.presentationml.notesSlide+xml"/>
  <Override PartName="/ppt/slides/slide99.xml" ContentType="application/vnd.openxmlformats-officedocument.presentationml.slide+xml"/>
  <Override PartName="/ppt/slides/slide136.xml" ContentType="application/vnd.openxmlformats-officedocument.presentationml.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Default Extension="png" ContentType="image/png"/>
  <Override PartName="/ppt/diagrams/drawing3.xml" ContentType="application/vnd.ms-office.drawingml.diagramDrawing+xml"/>
  <Override PartName="/ppt/slides/slide55.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diagrams/quickStyle3.xml" ContentType="application/vnd.openxmlformats-officedocument.drawingml.diagramStyl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Default Extension="emf" ContentType="image/x-emf"/>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s/slide119.xml" ContentType="application/vnd.openxmlformats-officedocument.presentationml.slide+xml"/>
  <Override PartName="/ppt/slides/slide166.xml" ContentType="application/vnd.openxmlformats-officedocument.presentationml.slide+xml"/>
  <Override PartName="/ppt/slideLayouts/slideLayout10.xml" ContentType="application/vnd.openxmlformats-officedocument.presentationml.slideLayout+xml"/>
  <Override PartName="/ppt/slides/slide108.xml" ContentType="application/vnd.openxmlformats-officedocument.presentationml.slide+xml"/>
  <Override PartName="/ppt/slides/slide155.xml" ContentType="application/vnd.openxmlformats-officedocument.presentationml.slide+xml"/>
  <Override PartName="/ppt/slideMasters/slideMaster5.xml" ContentType="application/vnd.openxmlformats-officedocument.presentationml.slideMaster+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diagrams/colors1.xml" ContentType="application/vnd.openxmlformats-officedocument.drawingml.diagramColors+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Default Extension="wmf" ContentType="image/x-wmf"/>
  <Override PartName="/ppt/notesSlides/notesSlide18.xml" ContentType="application/vnd.openxmlformats-officedocument.presentationml.notesSlide+xml"/>
  <Override PartName="/ppt/slides/slide41.xml" ContentType="application/vnd.openxmlformats-officedocument.presentationml.slide+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notesSlides/notesSlide43.xml" ContentType="application/vnd.openxmlformats-officedocument.presentationml.notesSlide+xml"/>
  <Override PartName="/ppt/slides/slide30.xml" ContentType="application/vnd.openxmlformats-officedocument.presentationml.slide+xml"/>
  <Override PartName="/ppt/slides/slide149.xml" ContentType="application/vnd.openxmlformats-officedocument.presentationml.slide+xml"/>
  <Override PartName="/ppt/slideLayouts/slideLayout40.xml" ContentType="application/vnd.openxmlformats-officedocument.presentationml.slideLayout+xml"/>
  <Override PartName="/ppt/notesSlides/notesSlide32.xml" ContentType="application/vnd.openxmlformats-officedocument.presentationml.notesSlide+xml"/>
  <Override PartName="/ppt/slides/slide138.xml" ContentType="application/vnd.openxmlformats-officedocument.presentationml.slide+xml"/>
  <Override PartName="/ppt/notesSlides/notesSlide9.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21.xml" ContentType="application/vnd.openxmlformats-officedocument.presentationml.notesSlide+xml"/>
  <Override PartName="/ppt/slides/slide79.xml" ContentType="application/vnd.openxmlformats-officedocument.presentationml.slide+xml"/>
  <Override PartName="/ppt/slides/slide127.xml" ContentType="application/vnd.openxmlformats-officedocument.presentationml.slide+xml"/>
  <Override PartName="/ppt/slides/slide174.xml" ContentType="application/vnd.openxmlformats-officedocument.presentationml.slide+xml"/>
  <Override PartName="/ppt/slideLayouts/slideLayout89.xml" ContentType="application/vnd.openxmlformats-officedocument.presentationml.slideLayout+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116.xml" ContentType="application/vnd.openxmlformats-officedocument.presentationml.slide+xml"/>
  <Override PartName="/ppt/slides/slide163.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diagrams/drawing5.xml" ContentType="application/vnd.ms-office.drawingml.diagramDrawing+xml"/>
  <Override PartName="/ppt/slideMasters/slideMaster2.xml" ContentType="application/vnd.openxmlformats-officedocument.presentationml.slideMaster+xml"/>
  <Override PartName="/ppt/slides/slide57.xml" ContentType="application/vnd.openxmlformats-officedocument.presentationml.slide+xml"/>
  <Override PartName="/ppt/slides/slide105.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theme/theme4.xml" ContentType="application/vnd.openxmlformats-officedocument.theme+xml"/>
  <Override PartName="/ppt/slideLayouts/slideLayout67.xml" ContentType="application/vnd.openxmlformats-officedocument.presentationml.slideLayout+xml"/>
  <Override PartName="/ppt/notesSlides/notesSlide1.xml" ContentType="application/vnd.openxmlformats-officedocument.presentationml.notesSlide+xml"/>
  <Override PartName="/ppt/diagrams/quickStyle5.xml" ContentType="application/vnd.openxmlformats-officedocument.drawingml.diagramStyle+xml"/>
  <Override PartName="/ppt/slides/slide46.xml" ContentType="application/vnd.openxmlformats-officedocument.presentationml.slide+xml"/>
  <Override PartName="/ppt/slides/slide93.xml" ContentType="application/vnd.openxmlformats-officedocument.presentationml.slide+xml"/>
  <Override PartName="/ppt/slides/slide130.xml" ContentType="application/vnd.openxmlformats-officedocument.presentationml.slide+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34.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notesSlides/notesSlide37.xml" ContentType="application/vnd.openxmlformats-officedocument.presentationml.notesSlide+xml"/>
  <Override PartName="/ppt/slides/slide13.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70.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168.xml" ContentType="application/vnd.openxmlformats-officedocument.presentationml.slide+xml"/>
  <Override PartName="/ppt/slideLayouts/slideLayout12.xml" ContentType="application/vnd.openxmlformats-officedocument.presentationml.slideLayout+xml"/>
  <Override PartName="/ppt/slideLayouts/slideLayout101.xml" ContentType="application/vnd.openxmlformats-officedocument.presentationml.slideLayout+xml"/>
  <Override PartName="/ppt/notesSlides/notesSlide51.xml" ContentType="application/vnd.openxmlformats-officedocument.presentationml.notesSlide+xml"/>
  <Override PartName="/ppt/slides/slide157.xml" ContentType="application/vnd.openxmlformats-officedocument.presentationml.slide+xml"/>
  <Override PartName="/ppt/notesSlides/notesSlide40.xml" ContentType="application/vnd.openxmlformats-officedocument.presentationml.notesSlide+xml"/>
  <Override PartName="/ppt/slideMasters/slideMaster7.xml" ContentType="application/vnd.openxmlformats-officedocument.presentationml.slideMaster+xml"/>
  <Override PartName="/ppt/slides/slide98.xml" ContentType="application/vnd.openxmlformats-officedocument.presentationml.slide+xml"/>
  <Override PartName="/ppt/slides/slide146.xml" ContentType="application/vnd.openxmlformats-officedocument.presentationml.slide+xml"/>
  <Override PartName="/ppt/theme/theme9.xml" ContentType="application/vnd.openxmlformats-officedocument.theme+xml"/>
  <Override PartName="/ppt/notesSlides/notesSlide6.xml" ContentType="application/vnd.openxmlformats-officedocument.presentationml.notesSlide+xml"/>
  <Override PartName="/ppt/slides/slide87.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71.xml" ContentType="application/vnd.openxmlformats-officedocument.presentationml.slide+xml"/>
  <Override PartName="/ppt/slideLayouts/slideLayout97.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notesSlides/notesSlide45.xml" ContentType="application/vnd.openxmlformats-officedocument.presentationml.notesSlide+xml"/>
  <Override PartName="/ppt/slides/slide32.xml" ContentType="application/vnd.openxmlformats-officedocument.presentationml.slide+xml"/>
  <Override PartName="/ppt/slideLayouts/slideLayout42.xml" ContentType="application/vnd.openxmlformats-officedocument.presentationml.slideLayout+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diagrams/layout5.xml" ContentType="application/vnd.openxmlformats-officedocument.drawingml.diagramLayout+xml"/>
  <Override PartName="/ppt/slides/slide129.xml" ContentType="application/vnd.openxmlformats-officedocument.presentationml.slide+xml"/>
  <Override PartName="/ppt/notesSlides/notesSlide12.xml" ContentType="application/vnd.openxmlformats-officedocument.presentationml.notesSlide+xml"/>
  <Override PartName="/ppt/slides/slide118.xml" ContentType="application/vnd.openxmlformats-officedocument.presentationml.slide+xml"/>
  <Override PartName="/ppt/slides/slide165.xml" ContentType="application/vnd.openxmlformats-officedocument.presentationml.slid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slideLayouts/slideLayout58.xml" ContentType="application/vnd.openxmlformats-officedocument.presentationml.slideLayout+xml"/>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s/slide40.xml" ContentType="application/vnd.openxmlformats-officedocument.presentationml.slide+xml"/>
  <Override PartName="/ppt/slides/slide159.xml" ContentType="application/vnd.openxmlformats-officedocument.presentationml.slide+xml"/>
  <Override PartName="/ppt/slideLayouts/slideLayout50.xml" ContentType="application/vnd.openxmlformats-officedocument.presentationml.slideLayout+xml"/>
  <Override PartName="/ppt/notesSlides/notesSlide42.xml" ContentType="application/vnd.openxmlformats-officedocument.presentationml.notesSlide+xml"/>
  <Override PartName="/ppt/slides/slide148.xml" ContentType="application/vnd.openxmlformats-officedocument.presentationml.slide+xml"/>
  <Override PartName="/ppt/notesSlides/notesSlide8.xml" ContentType="application/vnd.openxmlformats-officedocument.presentationml.notesSlide+xml"/>
  <Override PartName="/ppt/diagrams/layout2.xml" ContentType="application/vnd.openxmlformats-officedocument.drawingml.diagramLayout+xml"/>
  <Default Extension="gif" ContentType="image/gif"/>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73.xml" ContentType="application/vnd.openxmlformats-officedocument.presentationml.slide+xml"/>
  <Override PartName="/ppt/slideLayouts/slideLayout99.xml" ContentType="application/vnd.openxmlformats-officedocument.presentationml.slideLayout+xml"/>
  <Override PartName="/ppt/diagrams/data3.xml" ContentType="application/vnd.openxmlformats-officedocument.drawingml.diagramData+xml"/>
  <Override PartName="/ppt/diagrams/colors5.xml" ContentType="application/vnd.openxmlformats-officedocument.drawingml.diagramColors+xml"/>
  <Override PartName="/ppt/slides/slide78.xml" ContentType="application/vnd.openxmlformats-officedocument.presentationml.slide+xml"/>
  <Override PartName="/ppt/slides/slide115.xml" ContentType="application/vnd.openxmlformats-officedocument.presentationml.slide+xml"/>
  <Override PartName="/ppt/slides/slide162.xml" ContentType="application/vnd.openxmlformats-officedocument.presentationml.slide+xml"/>
  <Override PartName="/ppt/handoutMasters/handoutMaster1.xml" ContentType="application/vnd.openxmlformats-officedocument.presentationml.handoutMaster+xml"/>
  <Override PartName="/ppt/slideLayouts/slideLayout88.xml" ContentType="application/vnd.openxmlformats-officedocument.presentationml.slideLayout+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theme/theme3.xml" ContentType="application/vnd.openxmlformats-officedocument.theme+xml"/>
  <Override PartName="/ppt/slideLayouts/slideLayout55.xml" ContentType="application/vnd.openxmlformats-officedocument.presentationml.slideLayout+xml"/>
  <Override PartName="/ppt/notesSlides/notesSlide47.xml" ContentType="application/vnd.openxmlformats-officedocument.presentationml.notesSlide+xml"/>
  <Override PartName="/ppt/slides/slide34.xml" ContentType="application/vnd.openxmlformats-officedocument.presentationml.slide+xml"/>
  <Override PartName="/ppt/slides/slide81.xml" ContentType="application/vnd.openxmlformats-officedocument.presentationml.slide+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s/slide167.xml" ContentType="application/vnd.openxmlformats-officedocument.presentationml.slide+xml"/>
  <Override PartName="/ppt/slideLayouts/slideLayout100.xml" ContentType="application/vnd.openxmlformats-officedocument.presentationml.slideLayout+xml"/>
  <Override PartName="/ppt/notesSlides/notesSlide50.xml" ContentType="application/vnd.openxmlformats-officedocument.presentationml.notesSlide+xml"/>
  <Override PartName="/ppt/slideMasters/slideMaster6.xml" ContentType="application/vnd.openxmlformats-officedocument.presentationml.slideMaster+xml"/>
  <Override PartName="/ppt/slides/slide109.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theme/theme8.xml" ContentType="application/vnd.openxmlformats-officedocument.theme+xml"/>
  <Override PartName="/ppt/slides/slide97.xml" ContentType="application/vnd.openxmlformats-officedocument.presentationml.slide+xml"/>
  <Override PartName="/ppt/slides/slide134.xml" ContentType="application/vnd.openxmlformats-officedocument.presentationml.slide+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23.xml" ContentType="application/vnd.openxmlformats-officedocument.presentationml.slide+xml"/>
  <Override PartName="/ppt/slides/slide170.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74.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slides/slide53.xml" ContentType="application/vnd.openxmlformats-officedocument.presentationml.slide+xml"/>
  <Override PartName="/ppt/slideLayouts/slideLayout16.xml" ContentType="application/vnd.openxmlformats-officedocument.presentationml.slideLayout+xml"/>
  <Default Extension="jpeg" ContentType="image/jpeg"/>
  <Override PartName="/ppt/slideLayouts/slideLayout63.xml" ContentType="application/vnd.openxmlformats-officedocument.presentationml.slideLayout+xml"/>
  <Override PartName="/ppt/slideLayouts/slideLayout105.xml" ContentType="application/vnd.openxmlformats-officedocument.presentationml.slideLayout+xml"/>
  <Override PartName="/ppt/diagrams/quickStyle1.xml" ContentType="application/vnd.openxmlformats-officedocument.drawingml.diagramStyle+xml"/>
  <Override PartName="/ppt/slides/slide31.xml" ContentType="application/vnd.openxmlformats-officedocument.presentationml.slide+xml"/>
  <Override PartName="/ppt/slides/slide42.xml" ContentType="application/vnd.openxmlformats-officedocument.presentationml.slide+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30.xml" ContentType="application/vnd.openxmlformats-officedocument.presentationml.slideLayout+xml"/>
  <Override PartName="/ppt/diagrams/layout4.xml" ContentType="application/vnd.openxmlformats-officedocument.drawingml.diagram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s/slide139.xml" ContentType="application/vnd.openxmlformats-officedocument.presentationml.slide+xml"/>
  <Override PartName="/ppt/notesSlides/notesSlide11.xml" ContentType="application/vnd.openxmlformats-officedocument.presentationml.notesSlide+xml"/>
  <Override PartName="/ppt/diagrams/data5.xml" ContentType="application/vnd.openxmlformats-officedocument.drawingml.diagramData+xml"/>
  <Override PartName="/ppt/slides/slide117.xml" ContentType="application/vnd.openxmlformats-officedocument.presentationml.slide+xml"/>
  <Override PartName="/ppt/slides/slide128.xml" ContentType="application/vnd.openxmlformats-officedocument.presentationml.slide+xml"/>
  <Override PartName="/ppt/slides/slide164.xml" ContentType="application/vnd.openxmlformats-officedocument.presentationml.slide+xml"/>
  <Override PartName="/ppt/slides/slide8.xml" ContentType="application/vnd.openxmlformats-officedocument.presentationml.slide+xml"/>
  <Override PartName="/ppt/slides/slide69.xml" ContentType="application/vnd.openxmlformats-officedocument.presentationml.slide+xml"/>
  <Override PartName="/ppt/slides/slide106.xml" ContentType="application/vnd.openxmlformats-officedocument.presentationml.slide+xml"/>
  <Override PartName="/ppt/slides/slide153.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Masters/slideMaster3.xml" ContentType="application/vnd.openxmlformats-officedocument.presentationml.slideMaster+xml"/>
  <Override PartName="/ppt/slides/slide58.xml" ContentType="application/vnd.openxmlformats-officedocument.presentationml.slide+xml"/>
  <Override PartName="/ppt/slideLayouts/slideLayout57.xml" ContentType="application/vnd.openxmlformats-officedocument.presentationml.slideLayout+xml"/>
  <Override PartName="/ppt/notesSlides/notesSlide2.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1"/>
    <p:sldMasterId id="2147483790" r:id="rId2"/>
    <p:sldMasterId id="2147483807" r:id="rId3"/>
    <p:sldMasterId id="2147488453" r:id="rId4"/>
    <p:sldMasterId id="2147488519" r:id="rId5"/>
    <p:sldMasterId id="2147488536" r:id="rId6"/>
    <p:sldMasterId id="2147488560" r:id="rId7"/>
  </p:sldMasterIdLst>
  <p:notesMasterIdLst>
    <p:notesMasterId r:id="rId182"/>
  </p:notesMasterIdLst>
  <p:handoutMasterIdLst>
    <p:handoutMasterId r:id="rId183"/>
  </p:handoutMasterIdLst>
  <p:sldIdLst>
    <p:sldId id="342" r:id="rId8"/>
    <p:sldId id="886" r:id="rId9"/>
    <p:sldId id="1005" r:id="rId10"/>
    <p:sldId id="1006" r:id="rId11"/>
    <p:sldId id="1007" r:id="rId12"/>
    <p:sldId id="1008" r:id="rId13"/>
    <p:sldId id="443" r:id="rId14"/>
    <p:sldId id="442" r:id="rId15"/>
    <p:sldId id="785" r:id="rId16"/>
    <p:sldId id="786" r:id="rId17"/>
    <p:sldId id="787" r:id="rId18"/>
    <p:sldId id="344" r:id="rId19"/>
    <p:sldId id="790" r:id="rId20"/>
    <p:sldId id="422" r:id="rId21"/>
    <p:sldId id="399" r:id="rId22"/>
    <p:sldId id="791" r:id="rId23"/>
    <p:sldId id="398" r:id="rId24"/>
    <p:sldId id="883" r:id="rId25"/>
    <p:sldId id="941" r:id="rId26"/>
    <p:sldId id="887" r:id="rId27"/>
    <p:sldId id="888" r:id="rId28"/>
    <p:sldId id="889" r:id="rId29"/>
    <p:sldId id="890" r:id="rId30"/>
    <p:sldId id="794" r:id="rId31"/>
    <p:sldId id="411" r:id="rId32"/>
    <p:sldId id="574" r:id="rId33"/>
    <p:sldId id="1023" r:id="rId34"/>
    <p:sldId id="1024" r:id="rId35"/>
    <p:sldId id="1025" r:id="rId36"/>
    <p:sldId id="1026" r:id="rId37"/>
    <p:sldId id="1027" r:id="rId38"/>
    <p:sldId id="1028" r:id="rId39"/>
    <p:sldId id="1029" r:id="rId40"/>
    <p:sldId id="1031" r:id="rId41"/>
    <p:sldId id="1022" r:id="rId42"/>
    <p:sldId id="957" r:id="rId43"/>
    <p:sldId id="958" r:id="rId44"/>
    <p:sldId id="959" r:id="rId45"/>
    <p:sldId id="946" r:id="rId46"/>
    <p:sldId id="947" r:id="rId47"/>
    <p:sldId id="982" r:id="rId48"/>
    <p:sldId id="984" r:id="rId49"/>
    <p:sldId id="950" r:id="rId50"/>
    <p:sldId id="798" r:id="rId51"/>
    <p:sldId id="929" r:id="rId52"/>
    <p:sldId id="796" r:id="rId53"/>
    <p:sldId id="960" r:id="rId54"/>
    <p:sldId id="962" r:id="rId55"/>
    <p:sldId id="986" r:id="rId56"/>
    <p:sldId id="937" r:id="rId57"/>
    <p:sldId id="963" r:id="rId58"/>
    <p:sldId id="939" r:id="rId59"/>
    <p:sldId id="964" r:id="rId60"/>
    <p:sldId id="1000" r:id="rId61"/>
    <p:sldId id="973" r:id="rId62"/>
    <p:sldId id="974" r:id="rId63"/>
    <p:sldId id="985" r:id="rId64"/>
    <p:sldId id="997" r:id="rId65"/>
    <p:sldId id="998" r:id="rId66"/>
    <p:sldId id="1001" r:id="rId67"/>
    <p:sldId id="1019" r:id="rId68"/>
    <p:sldId id="712" r:id="rId69"/>
    <p:sldId id="805" r:id="rId70"/>
    <p:sldId id="806" r:id="rId71"/>
    <p:sldId id="981" r:id="rId72"/>
    <p:sldId id="979" r:id="rId73"/>
    <p:sldId id="980" r:id="rId74"/>
    <p:sldId id="807" r:id="rId75"/>
    <p:sldId id="809" r:id="rId76"/>
    <p:sldId id="928" r:id="rId77"/>
    <p:sldId id="811" r:id="rId78"/>
    <p:sldId id="812" r:id="rId79"/>
    <p:sldId id="813" r:id="rId80"/>
    <p:sldId id="814" r:id="rId81"/>
    <p:sldId id="815" r:id="rId82"/>
    <p:sldId id="821" r:id="rId83"/>
    <p:sldId id="816" r:id="rId84"/>
    <p:sldId id="817" r:id="rId85"/>
    <p:sldId id="987" r:id="rId86"/>
    <p:sldId id="819" r:id="rId87"/>
    <p:sldId id="942" r:id="rId88"/>
    <p:sldId id="1003" r:id="rId89"/>
    <p:sldId id="1004" r:id="rId90"/>
    <p:sldId id="823" r:id="rId91"/>
    <p:sldId id="824" r:id="rId92"/>
    <p:sldId id="904" r:id="rId93"/>
    <p:sldId id="825" r:id="rId94"/>
    <p:sldId id="826" r:id="rId95"/>
    <p:sldId id="827" r:id="rId96"/>
    <p:sldId id="828" r:id="rId97"/>
    <p:sldId id="829" r:id="rId98"/>
    <p:sldId id="1020" r:id="rId99"/>
    <p:sldId id="1021" r:id="rId100"/>
    <p:sldId id="988" r:id="rId101"/>
    <p:sldId id="945" r:id="rId102"/>
    <p:sldId id="951" r:id="rId103"/>
    <p:sldId id="831" r:id="rId104"/>
    <p:sldId id="867" r:id="rId105"/>
    <p:sldId id="989" r:id="rId106"/>
    <p:sldId id="869" r:id="rId107"/>
    <p:sldId id="870" r:id="rId108"/>
    <p:sldId id="832" r:id="rId109"/>
    <p:sldId id="833" r:id="rId110"/>
    <p:sldId id="990" r:id="rId111"/>
    <p:sldId id="953" r:id="rId112"/>
    <p:sldId id="954" r:id="rId113"/>
    <p:sldId id="1012" r:id="rId114"/>
    <p:sldId id="1013" r:id="rId115"/>
    <p:sldId id="955" r:id="rId116"/>
    <p:sldId id="1014" r:id="rId117"/>
    <p:sldId id="1015" r:id="rId118"/>
    <p:sldId id="1016" r:id="rId119"/>
    <p:sldId id="956" r:id="rId120"/>
    <p:sldId id="834" r:id="rId121"/>
    <p:sldId id="835" r:id="rId122"/>
    <p:sldId id="896" r:id="rId123"/>
    <p:sldId id="991" r:id="rId124"/>
    <p:sldId id="838" r:id="rId125"/>
    <p:sldId id="897" r:id="rId126"/>
    <p:sldId id="840" r:id="rId127"/>
    <p:sldId id="898" r:id="rId128"/>
    <p:sldId id="842" r:id="rId129"/>
    <p:sldId id="992" r:id="rId130"/>
    <p:sldId id="993" r:id="rId131"/>
    <p:sldId id="994" r:id="rId132"/>
    <p:sldId id="995" r:id="rId133"/>
    <p:sldId id="844" r:id="rId134"/>
    <p:sldId id="845" r:id="rId135"/>
    <p:sldId id="996" r:id="rId136"/>
    <p:sldId id="902" r:id="rId137"/>
    <p:sldId id="903" r:id="rId138"/>
    <p:sldId id="847" r:id="rId139"/>
    <p:sldId id="848" r:id="rId140"/>
    <p:sldId id="849" r:id="rId141"/>
    <p:sldId id="882" r:id="rId142"/>
    <p:sldId id="850" r:id="rId143"/>
    <p:sldId id="851" r:id="rId144"/>
    <p:sldId id="852" r:id="rId145"/>
    <p:sldId id="853" r:id="rId146"/>
    <p:sldId id="854" r:id="rId147"/>
    <p:sldId id="907" r:id="rId148"/>
    <p:sldId id="891" r:id="rId149"/>
    <p:sldId id="855" r:id="rId150"/>
    <p:sldId id="908" r:id="rId151"/>
    <p:sldId id="909" r:id="rId152"/>
    <p:sldId id="910" r:id="rId153"/>
    <p:sldId id="911" r:id="rId154"/>
    <p:sldId id="912" r:id="rId155"/>
    <p:sldId id="913" r:id="rId156"/>
    <p:sldId id="931" r:id="rId157"/>
    <p:sldId id="914" r:id="rId158"/>
    <p:sldId id="915" r:id="rId159"/>
    <p:sldId id="916" r:id="rId160"/>
    <p:sldId id="917" r:id="rId161"/>
    <p:sldId id="919" r:id="rId162"/>
    <p:sldId id="920" r:id="rId163"/>
    <p:sldId id="921" r:id="rId164"/>
    <p:sldId id="922" r:id="rId165"/>
    <p:sldId id="923" r:id="rId166"/>
    <p:sldId id="1002" r:id="rId167"/>
    <p:sldId id="856" r:id="rId168"/>
    <p:sldId id="880" r:id="rId169"/>
    <p:sldId id="881" r:id="rId170"/>
    <p:sldId id="857" r:id="rId171"/>
    <p:sldId id="858" r:id="rId172"/>
    <p:sldId id="859" r:id="rId173"/>
    <p:sldId id="884" r:id="rId174"/>
    <p:sldId id="861" r:id="rId175"/>
    <p:sldId id="1009" r:id="rId176"/>
    <p:sldId id="862" r:id="rId177"/>
    <p:sldId id="932" r:id="rId178"/>
    <p:sldId id="864" r:id="rId179"/>
    <p:sldId id="865" r:id="rId180"/>
    <p:sldId id="866" r:id="rId181"/>
  </p:sldIdLst>
  <p:sldSz cx="12192000" cy="6858000"/>
  <p:notesSz cx="10234613" cy="7099300"/>
  <p:defaultTextStyle>
    <a:defPPr>
      <a:defRPr lang="zh-TW"/>
    </a:defPPr>
    <a:lvl1pPr algn="l" rtl="0" eaLnBrk="0" fontAlgn="base" hangingPunct="0">
      <a:spcBef>
        <a:spcPct val="0"/>
      </a:spcBef>
      <a:spcAft>
        <a:spcPct val="0"/>
      </a:spcAft>
      <a:defRPr kumimoji="1" kern="1200">
        <a:solidFill>
          <a:schemeClr val="tx1"/>
        </a:solidFill>
        <a:latin typeface="Arial" panose="020B0604020202020204" pitchFamily="34" charset="0"/>
        <a:ea typeface="微軟正黑體" panose="020B0604030504040204" pitchFamily="34"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微軟正黑體" panose="020B0604030504040204" pitchFamily="34"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微軟正黑體" panose="020B0604030504040204" pitchFamily="34"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微軟正黑體" panose="020B0604030504040204" pitchFamily="34"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微軟正黑體" panose="020B0604030504040204" pitchFamily="34" charset="-120"/>
        <a:cs typeface="+mn-cs"/>
      </a:defRPr>
    </a:lvl5pPr>
    <a:lvl6pPr marL="2286000" algn="l" defTabSz="914400" rtl="0" eaLnBrk="1" latinLnBrk="0" hangingPunct="1">
      <a:defRPr kumimoji="1" kern="1200">
        <a:solidFill>
          <a:schemeClr val="tx1"/>
        </a:solidFill>
        <a:latin typeface="Arial" panose="020B0604020202020204" pitchFamily="34" charset="0"/>
        <a:ea typeface="微軟正黑體" panose="020B0604030504040204" pitchFamily="34" charset="-120"/>
        <a:cs typeface="+mn-cs"/>
      </a:defRPr>
    </a:lvl6pPr>
    <a:lvl7pPr marL="2743200" algn="l" defTabSz="914400" rtl="0" eaLnBrk="1" latinLnBrk="0" hangingPunct="1">
      <a:defRPr kumimoji="1" kern="1200">
        <a:solidFill>
          <a:schemeClr val="tx1"/>
        </a:solidFill>
        <a:latin typeface="Arial" panose="020B0604020202020204" pitchFamily="34" charset="0"/>
        <a:ea typeface="微軟正黑體" panose="020B0604030504040204" pitchFamily="34" charset="-120"/>
        <a:cs typeface="+mn-cs"/>
      </a:defRPr>
    </a:lvl7pPr>
    <a:lvl8pPr marL="3200400" algn="l" defTabSz="914400" rtl="0" eaLnBrk="1" latinLnBrk="0" hangingPunct="1">
      <a:defRPr kumimoji="1" kern="1200">
        <a:solidFill>
          <a:schemeClr val="tx1"/>
        </a:solidFill>
        <a:latin typeface="Arial" panose="020B0604020202020204" pitchFamily="34" charset="0"/>
        <a:ea typeface="微軟正黑體" panose="020B0604030504040204" pitchFamily="34" charset="-120"/>
        <a:cs typeface="+mn-cs"/>
      </a:defRPr>
    </a:lvl8pPr>
    <a:lvl9pPr marL="3657600" algn="l" defTabSz="914400" rtl="0" eaLnBrk="1" latinLnBrk="0" hangingPunct="1">
      <a:defRPr kumimoji="1" kern="1200">
        <a:solidFill>
          <a:schemeClr val="tx1"/>
        </a:solidFill>
        <a:latin typeface="Arial" panose="020B0604020202020204" pitchFamily="34" charset="0"/>
        <a:ea typeface="微軟正黑體" panose="020B0604030504040204" pitchFamily="34" charset="-120"/>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3333FF"/>
    <a:srgbClr val="FCD5B5"/>
    <a:srgbClr val="D7E4BD"/>
    <a:srgbClr val="3939FF"/>
    <a:srgbClr val="F5FEB4"/>
    <a:srgbClr val="FAEDE7"/>
    <a:srgbClr val="FF00FF"/>
    <a:srgbClr val="9933FF"/>
    <a:srgbClr val="00FF00"/>
    <a:srgbClr val="E78712"/>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150" autoAdjust="0"/>
    <p:restoredTop sz="80604" autoAdjust="0"/>
  </p:normalViewPr>
  <p:slideViewPr>
    <p:cSldViewPr snapToGrid="0">
      <p:cViewPr varScale="1">
        <p:scale>
          <a:sx n="84" d="100"/>
          <a:sy n="84" d="100"/>
        </p:scale>
        <p:origin x="-413" y="-77"/>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117" Type="http://schemas.openxmlformats.org/officeDocument/2006/relationships/slide" Target="slides/slide110.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slide" Target="slides/slide77.xml"/><Relationship Id="rId89" Type="http://schemas.openxmlformats.org/officeDocument/2006/relationships/slide" Target="slides/slide82.xml"/><Relationship Id="rId112" Type="http://schemas.openxmlformats.org/officeDocument/2006/relationships/slide" Target="slides/slide105.xml"/><Relationship Id="rId133" Type="http://schemas.openxmlformats.org/officeDocument/2006/relationships/slide" Target="slides/slide126.xml"/><Relationship Id="rId138" Type="http://schemas.openxmlformats.org/officeDocument/2006/relationships/slide" Target="slides/slide131.xml"/><Relationship Id="rId154" Type="http://schemas.openxmlformats.org/officeDocument/2006/relationships/slide" Target="slides/slide147.xml"/><Relationship Id="rId159" Type="http://schemas.openxmlformats.org/officeDocument/2006/relationships/slide" Target="slides/slide152.xml"/><Relationship Id="rId175" Type="http://schemas.openxmlformats.org/officeDocument/2006/relationships/slide" Target="slides/slide168.xml"/><Relationship Id="rId170" Type="http://schemas.openxmlformats.org/officeDocument/2006/relationships/slide" Target="slides/slide163.xml"/><Relationship Id="rId16" Type="http://schemas.openxmlformats.org/officeDocument/2006/relationships/slide" Target="slides/slide9.xml"/><Relationship Id="rId107" Type="http://schemas.openxmlformats.org/officeDocument/2006/relationships/slide" Target="slides/slide100.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slide" Target="slides/slide67.xml"/><Relationship Id="rId79" Type="http://schemas.openxmlformats.org/officeDocument/2006/relationships/slide" Target="slides/slide72.xml"/><Relationship Id="rId102" Type="http://schemas.openxmlformats.org/officeDocument/2006/relationships/slide" Target="slides/slide95.xml"/><Relationship Id="rId123" Type="http://schemas.openxmlformats.org/officeDocument/2006/relationships/slide" Target="slides/slide116.xml"/><Relationship Id="rId128" Type="http://schemas.openxmlformats.org/officeDocument/2006/relationships/slide" Target="slides/slide121.xml"/><Relationship Id="rId144" Type="http://schemas.openxmlformats.org/officeDocument/2006/relationships/slide" Target="slides/slide137.xml"/><Relationship Id="rId149" Type="http://schemas.openxmlformats.org/officeDocument/2006/relationships/slide" Target="slides/slide142.xml"/><Relationship Id="rId5" Type="http://schemas.openxmlformats.org/officeDocument/2006/relationships/slideMaster" Target="slideMasters/slideMaster5.xml"/><Relationship Id="rId90" Type="http://schemas.openxmlformats.org/officeDocument/2006/relationships/slide" Target="slides/slide83.xml"/><Relationship Id="rId95" Type="http://schemas.openxmlformats.org/officeDocument/2006/relationships/slide" Target="slides/slide88.xml"/><Relationship Id="rId160" Type="http://schemas.openxmlformats.org/officeDocument/2006/relationships/slide" Target="slides/slide153.xml"/><Relationship Id="rId165" Type="http://schemas.openxmlformats.org/officeDocument/2006/relationships/slide" Target="slides/slide158.xml"/><Relationship Id="rId181" Type="http://schemas.openxmlformats.org/officeDocument/2006/relationships/slide" Target="slides/slide174.xml"/><Relationship Id="rId186" Type="http://schemas.openxmlformats.org/officeDocument/2006/relationships/theme" Target="theme/theme1.xml"/><Relationship Id="rId22" Type="http://schemas.openxmlformats.org/officeDocument/2006/relationships/slide" Target="slides/slide15.xml"/><Relationship Id="rId27" Type="http://schemas.openxmlformats.org/officeDocument/2006/relationships/slide" Target="slides/slide20.xml"/><Relationship Id="rId43" Type="http://schemas.openxmlformats.org/officeDocument/2006/relationships/slide" Target="slides/slide36.xml"/><Relationship Id="rId48" Type="http://schemas.openxmlformats.org/officeDocument/2006/relationships/slide" Target="slides/slide41.xml"/><Relationship Id="rId64" Type="http://schemas.openxmlformats.org/officeDocument/2006/relationships/slide" Target="slides/slide57.xml"/><Relationship Id="rId69" Type="http://schemas.openxmlformats.org/officeDocument/2006/relationships/slide" Target="slides/slide62.xml"/><Relationship Id="rId113" Type="http://schemas.openxmlformats.org/officeDocument/2006/relationships/slide" Target="slides/slide106.xml"/><Relationship Id="rId118" Type="http://schemas.openxmlformats.org/officeDocument/2006/relationships/slide" Target="slides/slide111.xml"/><Relationship Id="rId134" Type="http://schemas.openxmlformats.org/officeDocument/2006/relationships/slide" Target="slides/slide127.xml"/><Relationship Id="rId139" Type="http://schemas.openxmlformats.org/officeDocument/2006/relationships/slide" Target="slides/slide132.xml"/><Relationship Id="rId80" Type="http://schemas.openxmlformats.org/officeDocument/2006/relationships/slide" Target="slides/slide73.xml"/><Relationship Id="rId85" Type="http://schemas.openxmlformats.org/officeDocument/2006/relationships/slide" Target="slides/slide78.xml"/><Relationship Id="rId150" Type="http://schemas.openxmlformats.org/officeDocument/2006/relationships/slide" Target="slides/slide143.xml"/><Relationship Id="rId155" Type="http://schemas.openxmlformats.org/officeDocument/2006/relationships/slide" Target="slides/slide148.xml"/><Relationship Id="rId171" Type="http://schemas.openxmlformats.org/officeDocument/2006/relationships/slide" Target="slides/slide164.xml"/><Relationship Id="rId176" Type="http://schemas.openxmlformats.org/officeDocument/2006/relationships/slide" Target="slides/slide169.xml"/><Relationship Id="rId12" Type="http://schemas.openxmlformats.org/officeDocument/2006/relationships/slide" Target="slides/slide5.xml"/><Relationship Id="rId17" Type="http://schemas.openxmlformats.org/officeDocument/2006/relationships/slide" Target="slides/slide10.xml"/><Relationship Id="rId33" Type="http://schemas.openxmlformats.org/officeDocument/2006/relationships/slide" Target="slides/slide26.xml"/><Relationship Id="rId38" Type="http://schemas.openxmlformats.org/officeDocument/2006/relationships/slide" Target="slides/slide31.xml"/><Relationship Id="rId59" Type="http://schemas.openxmlformats.org/officeDocument/2006/relationships/slide" Target="slides/slide52.xml"/><Relationship Id="rId103" Type="http://schemas.openxmlformats.org/officeDocument/2006/relationships/slide" Target="slides/slide96.xml"/><Relationship Id="rId108" Type="http://schemas.openxmlformats.org/officeDocument/2006/relationships/slide" Target="slides/slide101.xml"/><Relationship Id="rId124" Type="http://schemas.openxmlformats.org/officeDocument/2006/relationships/slide" Target="slides/slide117.xml"/><Relationship Id="rId129" Type="http://schemas.openxmlformats.org/officeDocument/2006/relationships/slide" Target="slides/slide122.xml"/><Relationship Id="rId54" Type="http://schemas.openxmlformats.org/officeDocument/2006/relationships/slide" Target="slides/slide47.xml"/><Relationship Id="rId70" Type="http://schemas.openxmlformats.org/officeDocument/2006/relationships/slide" Target="slides/slide63.xml"/><Relationship Id="rId75" Type="http://schemas.openxmlformats.org/officeDocument/2006/relationships/slide" Target="slides/slide68.xml"/><Relationship Id="rId91" Type="http://schemas.openxmlformats.org/officeDocument/2006/relationships/slide" Target="slides/slide84.xml"/><Relationship Id="rId96" Type="http://schemas.openxmlformats.org/officeDocument/2006/relationships/slide" Target="slides/slide89.xml"/><Relationship Id="rId140" Type="http://schemas.openxmlformats.org/officeDocument/2006/relationships/slide" Target="slides/slide133.xml"/><Relationship Id="rId145" Type="http://schemas.openxmlformats.org/officeDocument/2006/relationships/slide" Target="slides/slide138.xml"/><Relationship Id="rId161" Type="http://schemas.openxmlformats.org/officeDocument/2006/relationships/slide" Target="slides/slide154.xml"/><Relationship Id="rId166" Type="http://schemas.openxmlformats.org/officeDocument/2006/relationships/slide" Target="slides/slide159.xml"/><Relationship Id="rId182" Type="http://schemas.openxmlformats.org/officeDocument/2006/relationships/notesMaster" Target="notesMasters/notesMaster1.xml"/><Relationship Id="rId187"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 Target="slides/slide16.xml"/><Relationship Id="rId28" Type="http://schemas.openxmlformats.org/officeDocument/2006/relationships/slide" Target="slides/slide21.xml"/><Relationship Id="rId49" Type="http://schemas.openxmlformats.org/officeDocument/2006/relationships/slide" Target="slides/slide42.xml"/><Relationship Id="rId114" Type="http://schemas.openxmlformats.org/officeDocument/2006/relationships/slide" Target="slides/slide107.xml"/><Relationship Id="rId119" Type="http://schemas.openxmlformats.org/officeDocument/2006/relationships/slide" Target="slides/slide112.xml"/><Relationship Id="rId44" Type="http://schemas.openxmlformats.org/officeDocument/2006/relationships/slide" Target="slides/slide37.xml"/><Relationship Id="rId60" Type="http://schemas.openxmlformats.org/officeDocument/2006/relationships/slide" Target="slides/slide53.xml"/><Relationship Id="rId65" Type="http://schemas.openxmlformats.org/officeDocument/2006/relationships/slide" Target="slides/slide58.xml"/><Relationship Id="rId81" Type="http://schemas.openxmlformats.org/officeDocument/2006/relationships/slide" Target="slides/slide74.xml"/><Relationship Id="rId86" Type="http://schemas.openxmlformats.org/officeDocument/2006/relationships/slide" Target="slides/slide79.xml"/><Relationship Id="rId130" Type="http://schemas.openxmlformats.org/officeDocument/2006/relationships/slide" Target="slides/slide123.xml"/><Relationship Id="rId135" Type="http://schemas.openxmlformats.org/officeDocument/2006/relationships/slide" Target="slides/slide128.xml"/><Relationship Id="rId151" Type="http://schemas.openxmlformats.org/officeDocument/2006/relationships/slide" Target="slides/slide144.xml"/><Relationship Id="rId156" Type="http://schemas.openxmlformats.org/officeDocument/2006/relationships/slide" Target="slides/slide149.xml"/><Relationship Id="rId177" Type="http://schemas.openxmlformats.org/officeDocument/2006/relationships/slide" Target="slides/slide170.xml"/><Relationship Id="rId172" Type="http://schemas.openxmlformats.org/officeDocument/2006/relationships/slide" Target="slides/slide165.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109" Type="http://schemas.openxmlformats.org/officeDocument/2006/relationships/slide" Target="slides/slide10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97" Type="http://schemas.openxmlformats.org/officeDocument/2006/relationships/slide" Target="slides/slide90.xml"/><Relationship Id="rId104" Type="http://schemas.openxmlformats.org/officeDocument/2006/relationships/slide" Target="slides/slide97.xml"/><Relationship Id="rId120" Type="http://schemas.openxmlformats.org/officeDocument/2006/relationships/slide" Target="slides/slide113.xml"/><Relationship Id="rId125" Type="http://schemas.openxmlformats.org/officeDocument/2006/relationships/slide" Target="slides/slide118.xml"/><Relationship Id="rId141" Type="http://schemas.openxmlformats.org/officeDocument/2006/relationships/slide" Target="slides/slide134.xml"/><Relationship Id="rId146" Type="http://schemas.openxmlformats.org/officeDocument/2006/relationships/slide" Target="slides/slide139.xml"/><Relationship Id="rId167" Type="http://schemas.openxmlformats.org/officeDocument/2006/relationships/slide" Target="slides/slide160.xml"/><Relationship Id="rId7" Type="http://schemas.openxmlformats.org/officeDocument/2006/relationships/slideMaster" Target="slideMasters/slideMaster7.xml"/><Relationship Id="rId71" Type="http://schemas.openxmlformats.org/officeDocument/2006/relationships/slide" Target="slides/slide64.xml"/><Relationship Id="rId92" Type="http://schemas.openxmlformats.org/officeDocument/2006/relationships/slide" Target="slides/slide85.xml"/><Relationship Id="rId162" Type="http://schemas.openxmlformats.org/officeDocument/2006/relationships/slide" Target="slides/slide155.xml"/><Relationship Id="rId183" Type="http://schemas.openxmlformats.org/officeDocument/2006/relationships/handoutMaster" Target="handoutMasters/handoutMaster1.xml"/><Relationship Id="rId2" Type="http://schemas.openxmlformats.org/officeDocument/2006/relationships/slideMaster" Target="slideMasters/slideMaster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 Id="rId87" Type="http://schemas.openxmlformats.org/officeDocument/2006/relationships/slide" Target="slides/slide80.xml"/><Relationship Id="rId110" Type="http://schemas.openxmlformats.org/officeDocument/2006/relationships/slide" Target="slides/slide103.xml"/><Relationship Id="rId115" Type="http://schemas.openxmlformats.org/officeDocument/2006/relationships/slide" Target="slides/slide108.xml"/><Relationship Id="rId131" Type="http://schemas.openxmlformats.org/officeDocument/2006/relationships/slide" Target="slides/slide124.xml"/><Relationship Id="rId136" Type="http://schemas.openxmlformats.org/officeDocument/2006/relationships/slide" Target="slides/slide129.xml"/><Relationship Id="rId157" Type="http://schemas.openxmlformats.org/officeDocument/2006/relationships/slide" Target="slides/slide150.xml"/><Relationship Id="rId178" Type="http://schemas.openxmlformats.org/officeDocument/2006/relationships/slide" Target="slides/slide171.xml"/><Relationship Id="rId61" Type="http://schemas.openxmlformats.org/officeDocument/2006/relationships/slide" Target="slides/slide54.xml"/><Relationship Id="rId82" Type="http://schemas.openxmlformats.org/officeDocument/2006/relationships/slide" Target="slides/slide75.xml"/><Relationship Id="rId152" Type="http://schemas.openxmlformats.org/officeDocument/2006/relationships/slide" Target="slides/slide145.xml"/><Relationship Id="rId173" Type="http://schemas.openxmlformats.org/officeDocument/2006/relationships/slide" Target="slides/slide166.xml"/><Relationship Id="rId19" Type="http://schemas.openxmlformats.org/officeDocument/2006/relationships/slide" Target="slides/slide12.xml"/><Relationship Id="rId14" Type="http://schemas.openxmlformats.org/officeDocument/2006/relationships/slide" Target="slides/slide7.xml"/><Relationship Id="rId30" Type="http://schemas.openxmlformats.org/officeDocument/2006/relationships/slide" Target="slides/slide23.xml"/><Relationship Id="rId35" Type="http://schemas.openxmlformats.org/officeDocument/2006/relationships/slide" Target="slides/slide28.xml"/><Relationship Id="rId56" Type="http://schemas.openxmlformats.org/officeDocument/2006/relationships/slide" Target="slides/slide49.xml"/><Relationship Id="rId77" Type="http://schemas.openxmlformats.org/officeDocument/2006/relationships/slide" Target="slides/slide70.xml"/><Relationship Id="rId100" Type="http://schemas.openxmlformats.org/officeDocument/2006/relationships/slide" Target="slides/slide93.xml"/><Relationship Id="rId105" Type="http://schemas.openxmlformats.org/officeDocument/2006/relationships/slide" Target="slides/slide98.xml"/><Relationship Id="rId126" Type="http://schemas.openxmlformats.org/officeDocument/2006/relationships/slide" Target="slides/slide119.xml"/><Relationship Id="rId147" Type="http://schemas.openxmlformats.org/officeDocument/2006/relationships/slide" Target="slides/slide140.xml"/><Relationship Id="rId168" Type="http://schemas.openxmlformats.org/officeDocument/2006/relationships/slide" Target="slides/slide161.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93" Type="http://schemas.openxmlformats.org/officeDocument/2006/relationships/slide" Target="slides/slide86.xml"/><Relationship Id="rId98" Type="http://schemas.openxmlformats.org/officeDocument/2006/relationships/slide" Target="slides/slide91.xml"/><Relationship Id="rId121" Type="http://schemas.openxmlformats.org/officeDocument/2006/relationships/slide" Target="slides/slide114.xml"/><Relationship Id="rId142" Type="http://schemas.openxmlformats.org/officeDocument/2006/relationships/slide" Target="slides/slide135.xml"/><Relationship Id="rId163" Type="http://schemas.openxmlformats.org/officeDocument/2006/relationships/slide" Target="slides/slide156.xml"/><Relationship Id="rId184" Type="http://schemas.openxmlformats.org/officeDocument/2006/relationships/presProps" Target="presProps.xml"/><Relationship Id="rId3" Type="http://schemas.openxmlformats.org/officeDocument/2006/relationships/slideMaster" Target="slideMasters/slideMaster3.xml"/><Relationship Id="rId25" Type="http://schemas.openxmlformats.org/officeDocument/2006/relationships/slide" Target="slides/slide18.xml"/><Relationship Id="rId46" Type="http://schemas.openxmlformats.org/officeDocument/2006/relationships/slide" Target="slides/slide39.xml"/><Relationship Id="rId67" Type="http://schemas.openxmlformats.org/officeDocument/2006/relationships/slide" Target="slides/slide60.xml"/><Relationship Id="rId116" Type="http://schemas.openxmlformats.org/officeDocument/2006/relationships/slide" Target="slides/slide109.xml"/><Relationship Id="rId137" Type="http://schemas.openxmlformats.org/officeDocument/2006/relationships/slide" Target="slides/slide130.xml"/><Relationship Id="rId158" Type="http://schemas.openxmlformats.org/officeDocument/2006/relationships/slide" Target="slides/slide151.xml"/><Relationship Id="rId20" Type="http://schemas.openxmlformats.org/officeDocument/2006/relationships/slide" Target="slides/slide13.xml"/><Relationship Id="rId41" Type="http://schemas.openxmlformats.org/officeDocument/2006/relationships/slide" Target="slides/slide34.xml"/><Relationship Id="rId62" Type="http://schemas.openxmlformats.org/officeDocument/2006/relationships/slide" Target="slides/slide55.xml"/><Relationship Id="rId83" Type="http://schemas.openxmlformats.org/officeDocument/2006/relationships/slide" Target="slides/slide76.xml"/><Relationship Id="rId88" Type="http://schemas.openxmlformats.org/officeDocument/2006/relationships/slide" Target="slides/slide81.xml"/><Relationship Id="rId111" Type="http://schemas.openxmlformats.org/officeDocument/2006/relationships/slide" Target="slides/slide104.xml"/><Relationship Id="rId132" Type="http://schemas.openxmlformats.org/officeDocument/2006/relationships/slide" Target="slides/slide125.xml"/><Relationship Id="rId153" Type="http://schemas.openxmlformats.org/officeDocument/2006/relationships/slide" Target="slides/slide146.xml"/><Relationship Id="rId174" Type="http://schemas.openxmlformats.org/officeDocument/2006/relationships/slide" Target="slides/slide167.xml"/><Relationship Id="rId179" Type="http://schemas.openxmlformats.org/officeDocument/2006/relationships/slide" Target="slides/slide172.xml"/><Relationship Id="rId15" Type="http://schemas.openxmlformats.org/officeDocument/2006/relationships/slide" Target="slides/slide8.xml"/><Relationship Id="rId36" Type="http://schemas.openxmlformats.org/officeDocument/2006/relationships/slide" Target="slides/slide29.xml"/><Relationship Id="rId57" Type="http://schemas.openxmlformats.org/officeDocument/2006/relationships/slide" Target="slides/slide50.xml"/><Relationship Id="rId106" Type="http://schemas.openxmlformats.org/officeDocument/2006/relationships/slide" Target="slides/slide99.xml"/><Relationship Id="rId127" Type="http://schemas.openxmlformats.org/officeDocument/2006/relationships/slide" Target="slides/slide120.xml"/><Relationship Id="rId10" Type="http://schemas.openxmlformats.org/officeDocument/2006/relationships/slide" Target="slides/slide3.xml"/><Relationship Id="rId31" Type="http://schemas.openxmlformats.org/officeDocument/2006/relationships/slide" Target="slides/slide24.xml"/><Relationship Id="rId52" Type="http://schemas.openxmlformats.org/officeDocument/2006/relationships/slide" Target="slides/slide45.xml"/><Relationship Id="rId73" Type="http://schemas.openxmlformats.org/officeDocument/2006/relationships/slide" Target="slides/slide66.xml"/><Relationship Id="rId78" Type="http://schemas.openxmlformats.org/officeDocument/2006/relationships/slide" Target="slides/slide71.xml"/><Relationship Id="rId94" Type="http://schemas.openxmlformats.org/officeDocument/2006/relationships/slide" Target="slides/slide87.xml"/><Relationship Id="rId99" Type="http://schemas.openxmlformats.org/officeDocument/2006/relationships/slide" Target="slides/slide92.xml"/><Relationship Id="rId101" Type="http://schemas.openxmlformats.org/officeDocument/2006/relationships/slide" Target="slides/slide94.xml"/><Relationship Id="rId122" Type="http://schemas.openxmlformats.org/officeDocument/2006/relationships/slide" Target="slides/slide115.xml"/><Relationship Id="rId143" Type="http://schemas.openxmlformats.org/officeDocument/2006/relationships/slide" Target="slides/slide136.xml"/><Relationship Id="rId148" Type="http://schemas.openxmlformats.org/officeDocument/2006/relationships/slide" Target="slides/slide141.xml"/><Relationship Id="rId164" Type="http://schemas.openxmlformats.org/officeDocument/2006/relationships/slide" Target="slides/slide157.xml"/><Relationship Id="rId169" Type="http://schemas.openxmlformats.org/officeDocument/2006/relationships/slide" Target="slides/slide162.xml"/><Relationship Id="rId185"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2.xml"/><Relationship Id="rId180" Type="http://schemas.openxmlformats.org/officeDocument/2006/relationships/slide" Target="slides/slide173.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1BDC71-60E5-48A4-A1CC-4E2418740628}" type="doc">
      <dgm:prSet loTypeId="urn:microsoft.com/office/officeart/2008/layout/VerticalCurvedList" loCatId="list" qsTypeId="urn:microsoft.com/office/officeart/2005/8/quickstyle/3d3" qsCatId="3D" csTypeId="urn:microsoft.com/office/officeart/2005/8/colors/colorful3" csCatId="colorful" phldr="1"/>
      <dgm:spPr/>
      <dgm:t>
        <a:bodyPr/>
        <a:lstStyle/>
        <a:p>
          <a:endParaRPr lang="zh-TW" altLang="en-US"/>
        </a:p>
      </dgm:t>
    </dgm:pt>
    <dgm:pt modelId="{BA22A4BE-5BF5-4AA5-B5AD-5CF8054C1455}">
      <dgm:prSet phldrT="[文字]" custT="1"/>
      <dgm:spPr/>
      <dgm:t>
        <a:bodyPr/>
        <a:lstStyle/>
        <a:p>
          <a:pPr algn="l"/>
          <a:r>
            <a:rPr lang="zh-TW" altLang="en-US" sz="36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五育均衡，學科表現不需分分計較</a:t>
          </a:r>
          <a:endParaRPr lang="zh-TW" altLang="en-US" sz="32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dgm:t>
    </dgm:pt>
    <dgm:pt modelId="{D4AC3AA3-8D5C-4925-9B68-E51138B11F3A}" type="parTrans" cxnId="{13124230-6E6F-44C5-91E0-3C6A57CE03FD}">
      <dgm:prSet/>
      <dgm:spPr/>
      <dgm:t>
        <a:bodyPr/>
        <a:lstStyle/>
        <a:p>
          <a:endParaRPr lang="zh-TW" altLang="en-US"/>
        </a:p>
      </dgm:t>
    </dgm:pt>
    <dgm:pt modelId="{9667B0A1-0CE2-465F-9AE6-A496C61FF8B7}" type="sibTrans" cxnId="{13124230-6E6F-44C5-91E0-3C6A57CE03FD}">
      <dgm:prSet/>
      <dgm:spPr/>
      <dgm:t>
        <a:bodyPr/>
        <a:lstStyle/>
        <a:p>
          <a:endParaRPr lang="zh-TW" altLang="en-US"/>
        </a:p>
      </dgm:t>
    </dgm:pt>
    <dgm:pt modelId="{C0AFE37B-CF43-48C0-B41B-47883C8FCF7D}">
      <dgm:prSet custT="1"/>
      <dgm:spPr/>
      <dgm:t>
        <a:bodyPr/>
        <a:lstStyle/>
        <a:p>
          <a:pPr algn="l"/>
          <a:r>
            <a:rPr lang="zh-TW" altLang="en-US" sz="36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適性揚才，合理引導學生分流發展</a:t>
          </a:r>
          <a:endParaRPr lang="en-US" altLang="zh-TW" sz="36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dgm:t>
    </dgm:pt>
    <dgm:pt modelId="{434FD9DA-4505-425F-B108-743C8F4EBF80}" type="parTrans" cxnId="{26F21A5D-7632-4DCC-9690-9EBF5D12889C}">
      <dgm:prSet/>
      <dgm:spPr/>
      <dgm:t>
        <a:bodyPr/>
        <a:lstStyle/>
        <a:p>
          <a:endParaRPr lang="zh-TW" altLang="en-US"/>
        </a:p>
      </dgm:t>
    </dgm:pt>
    <dgm:pt modelId="{A44873BB-5A64-4059-8ED7-D6E6EE677CF8}" type="sibTrans" cxnId="{26F21A5D-7632-4DCC-9690-9EBF5D12889C}">
      <dgm:prSet/>
      <dgm:spPr/>
      <dgm:t>
        <a:bodyPr/>
        <a:lstStyle/>
        <a:p>
          <a:endParaRPr lang="zh-TW" altLang="en-US"/>
        </a:p>
      </dgm:t>
    </dgm:pt>
    <dgm:pt modelId="{5E271979-4BE1-4528-ABD2-57655C5F9CEE}">
      <dgm:prSet custT="1"/>
      <dgm:spPr/>
      <dgm:t>
        <a:bodyPr/>
        <a:lstStyle/>
        <a:p>
          <a:pPr algn="l"/>
          <a:r>
            <a:rPr lang="zh-TW" altLang="en-US" sz="36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高中職均優質化，每一所學校都是學生心目中的好學校</a:t>
          </a:r>
        </a:p>
      </dgm:t>
    </dgm:pt>
    <dgm:pt modelId="{2CCDB7AF-444D-4071-99E1-A42B8E405085}" type="parTrans" cxnId="{CD9C7EB1-E638-4C86-9072-FF5DA76A4CD6}">
      <dgm:prSet/>
      <dgm:spPr/>
      <dgm:t>
        <a:bodyPr/>
        <a:lstStyle/>
        <a:p>
          <a:endParaRPr lang="zh-TW" altLang="en-US"/>
        </a:p>
      </dgm:t>
    </dgm:pt>
    <dgm:pt modelId="{71A0085D-E40A-4459-8D34-0CC89DC4F8FF}" type="sibTrans" cxnId="{CD9C7EB1-E638-4C86-9072-FF5DA76A4CD6}">
      <dgm:prSet/>
      <dgm:spPr/>
      <dgm:t>
        <a:bodyPr/>
        <a:lstStyle/>
        <a:p>
          <a:endParaRPr lang="zh-TW" altLang="en-US"/>
        </a:p>
      </dgm:t>
    </dgm:pt>
    <dgm:pt modelId="{08794BD5-2B8B-4FC3-B40C-402109736ADA}" type="pres">
      <dgm:prSet presAssocID="{EE1BDC71-60E5-48A4-A1CC-4E2418740628}" presName="Name0" presStyleCnt="0">
        <dgm:presLayoutVars>
          <dgm:chMax val="7"/>
          <dgm:chPref val="7"/>
          <dgm:dir/>
        </dgm:presLayoutVars>
      </dgm:prSet>
      <dgm:spPr/>
      <dgm:t>
        <a:bodyPr/>
        <a:lstStyle/>
        <a:p>
          <a:endParaRPr lang="zh-TW" altLang="en-US"/>
        </a:p>
      </dgm:t>
    </dgm:pt>
    <dgm:pt modelId="{D2D2EFFA-6105-4D95-AD8A-BB6A9772D696}" type="pres">
      <dgm:prSet presAssocID="{EE1BDC71-60E5-48A4-A1CC-4E2418740628}" presName="Name1" presStyleCnt="0"/>
      <dgm:spPr/>
    </dgm:pt>
    <dgm:pt modelId="{8DDDF8C3-FF55-49EC-9A54-69EC0345E304}" type="pres">
      <dgm:prSet presAssocID="{EE1BDC71-60E5-48A4-A1CC-4E2418740628}" presName="cycle" presStyleCnt="0"/>
      <dgm:spPr/>
    </dgm:pt>
    <dgm:pt modelId="{5088F539-9BCB-41C9-8D95-FC4ACC8AAD5A}" type="pres">
      <dgm:prSet presAssocID="{EE1BDC71-60E5-48A4-A1CC-4E2418740628}" presName="srcNode" presStyleLbl="node1" presStyleIdx="0" presStyleCnt="3"/>
      <dgm:spPr/>
    </dgm:pt>
    <dgm:pt modelId="{D16736D0-84DD-42F5-86A8-2900BEA2BC13}" type="pres">
      <dgm:prSet presAssocID="{EE1BDC71-60E5-48A4-A1CC-4E2418740628}" presName="conn" presStyleLbl="parChTrans1D2" presStyleIdx="0" presStyleCnt="1"/>
      <dgm:spPr/>
      <dgm:t>
        <a:bodyPr/>
        <a:lstStyle/>
        <a:p>
          <a:endParaRPr lang="zh-TW" altLang="en-US"/>
        </a:p>
      </dgm:t>
    </dgm:pt>
    <dgm:pt modelId="{6BF70D8B-5727-41E1-A9F1-B22C706606FB}" type="pres">
      <dgm:prSet presAssocID="{EE1BDC71-60E5-48A4-A1CC-4E2418740628}" presName="extraNode" presStyleLbl="node1" presStyleIdx="0" presStyleCnt="3"/>
      <dgm:spPr/>
    </dgm:pt>
    <dgm:pt modelId="{4B075462-A86B-46F9-AC5F-79BC226604E1}" type="pres">
      <dgm:prSet presAssocID="{EE1BDC71-60E5-48A4-A1CC-4E2418740628}" presName="dstNode" presStyleLbl="node1" presStyleIdx="0" presStyleCnt="3"/>
      <dgm:spPr/>
    </dgm:pt>
    <dgm:pt modelId="{DFF4AD23-32A9-4AFB-A212-7074F1736A7F}" type="pres">
      <dgm:prSet presAssocID="{BA22A4BE-5BF5-4AA5-B5AD-5CF8054C1455}" presName="text_1" presStyleLbl="node1" presStyleIdx="0" presStyleCnt="3">
        <dgm:presLayoutVars>
          <dgm:bulletEnabled val="1"/>
        </dgm:presLayoutVars>
      </dgm:prSet>
      <dgm:spPr/>
      <dgm:t>
        <a:bodyPr/>
        <a:lstStyle/>
        <a:p>
          <a:endParaRPr lang="zh-TW" altLang="en-US"/>
        </a:p>
      </dgm:t>
    </dgm:pt>
    <dgm:pt modelId="{115AE354-D019-4BD5-899E-5BAD230FAA71}" type="pres">
      <dgm:prSet presAssocID="{BA22A4BE-5BF5-4AA5-B5AD-5CF8054C1455}" presName="accent_1" presStyleCnt="0"/>
      <dgm:spPr/>
    </dgm:pt>
    <dgm:pt modelId="{94279C75-ECBD-40D0-B252-087B1D7B6233}" type="pres">
      <dgm:prSet presAssocID="{BA22A4BE-5BF5-4AA5-B5AD-5CF8054C1455}" presName="accentRepeatNode" presStyleLbl="solidFgAcc1" presStyleIdx="0" presStyleCnt="3"/>
      <dgm:spPr/>
    </dgm:pt>
    <dgm:pt modelId="{A94040F8-0D54-442F-B8A5-F459594B8D1B}" type="pres">
      <dgm:prSet presAssocID="{C0AFE37B-CF43-48C0-B41B-47883C8FCF7D}" presName="text_2" presStyleLbl="node1" presStyleIdx="1" presStyleCnt="3">
        <dgm:presLayoutVars>
          <dgm:bulletEnabled val="1"/>
        </dgm:presLayoutVars>
      </dgm:prSet>
      <dgm:spPr/>
      <dgm:t>
        <a:bodyPr/>
        <a:lstStyle/>
        <a:p>
          <a:endParaRPr lang="zh-TW" altLang="en-US"/>
        </a:p>
      </dgm:t>
    </dgm:pt>
    <dgm:pt modelId="{AAD656EE-1D07-47A5-9D23-EB942E1E673F}" type="pres">
      <dgm:prSet presAssocID="{C0AFE37B-CF43-48C0-B41B-47883C8FCF7D}" presName="accent_2" presStyleCnt="0"/>
      <dgm:spPr/>
    </dgm:pt>
    <dgm:pt modelId="{716090D8-BD51-4F17-A810-0CA68465B20E}" type="pres">
      <dgm:prSet presAssocID="{C0AFE37B-CF43-48C0-B41B-47883C8FCF7D}" presName="accentRepeatNode" presStyleLbl="solidFgAcc1" presStyleIdx="1" presStyleCnt="3"/>
      <dgm:spPr/>
    </dgm:pt>
    <dgm:pt modelId="{22AC118A-9919-42A8-B22B-E99D9F6A9608}" type="pres">
      <dgm:prSet presAssocID="{5E271979-4BE1-4528-ABD2-57655C5F9CEE}" presName="text_3" presStyleLbl="node1" presStyleIdx="2" presStyleCnt="3" custScaleY="136360">
        <dgm:presLayoutVars>
          <dgm:bulletEnabled val="1"/>
        </dgm:presLayoutVars>
      </dgm:prSet>
      <dgm:spPr/>
      <dgm:t>
        <a:bodyPr/>
        <a:lstStyle/>
        <a:p>
          <a:endParaRPr lang="zh-TW" altLang="en-US"/>
        </a:p>
      </dgm:t>
    </dgm:pt>
    <dgm:pt modelId="{E226F84D-9BA5-4363-9446-4FB34CED389C}" type="pres">
      <dgm:prSet presAssocID="{5E271979-4BE1-4528-ABD2-57655C5F9CEE}" presName="accent_3" presStyleCnt="0"/>
      <dgm:spPr/>
    </dgm:pt>
    <dgm:pt modelId="{1C94BE33-5102-4F19-83A6-220C88F6990A}" type="pres">
      <dgm:prSet presAssocID="{5E271979-4BE1-4528-ABD2-57655C5F9CEE}" presName="accentRepeatNode" presStyleLbl="solidFgAcc1" presStyleIdx="2" presStyleCnt="3"/>
      <dgm:spPr/>
    </dgm:pt>
  </dgm:ptLst>
  <dgm:cxnLst>
    <dgm:cxn modelId="{13124230-6E6F-44C5-91E0-3C6A57CE03FD}" srcId="{EE1BDC71-60E5-48A4-A1CC-4E2418740628}" destId="{BA22A4BE-5BF5-4AA5-B5AD-5CF8054C1455}" srcOrd="0" destOrd="0" parTransId="{D4AC3AA3-8D5C-4925-9B68-E51138B11F3A}" sibTransId="{9667B0A1-0CE2-465F-9AE6-A496C61FF8B7}"/>
    <dgm:cxn modelId="{6E4F562F-715F-48D2-BD70-54E65F16253E}" type="presOf" srcId="{C0AFE37B-CF43-48C0-B41B-47883C8FCF7D}" destId="{A94040F8-0D54-442F-B8A5-F459594B8D1B}" srcOrd="0" destOrd="0" presId="urn:microsoft.com/office/officeart/2008/layout/VerticalCurvedList"/>
    <dgm:cxn modelId="{4FCA43B4-CA19-4D7D-B26D-3269689B7501}" type="presOf" srcId="{9667B0A1-0CE2-465F-9AE6-A496C61FF8B7}" destId="{D16736D0-84DD-42F5-86A8-2900BEA2BC13}" srcOrd="0" destOrd="0" presId="urn:microsoft.com/office/officeart/2008/layout/VerticalCurvedList"/>
    <dgm:cxn modelId="{A0422CE8-13BC-4601-B06D-E893F1A59F25}" type="presOf" srcId="{BA22A4BE-5BF5-4AA5-B5AD-5CF8054C1455}" destId="{DFF4AD23-32A9-4AFB-A212-7074F1736A7F}" srcOrd="0" destOrd="0" presId="urn:microsoft.com/office/officeart/2008/layout/VerticalCurvedList"/>
    <dgm:cxn modelId="{26F21A5D-7632-4DCC-9690-9EBF5D12889C}" srcId="{EE1BDC71-60E5-48A4-A1CC-4E2418740628}" destId="{C0AFE37B-CF43-48C0-B41B-47883C8FCF7D}" srcOrd="1" destOrd="0" parTransId="{434FD9DA-4505-425F-B108-743C8F4EBF80}" sibTransId="{A44873BB-5A64-4059-8ED7-D6E6EE677CF8}"/>
    <dgm:cxn modelId="{CD9C7EB1-E638-4C86-9072-FF5DA76A4CD6}" srcId="{EE1BDC71-60E5-48A4-A1CC-4E2418740628}" destId="{5E271979-4BE1-4528-ABD2-57655C5F9CEE}" srcOrd="2" destOrd="0" parTransId="{2CCDB7AF-444D-4071-99E1-A42B8E405085}" sibTransId="{71A0085D-E40A-4459-8D34-0CC89DC4F8FF}"/>
    <dgm:cxn modelId="{C29AB369-5DB6-498C-9D52-1AED3CE50681}" type="presOf" srcId="{EE1BDC71-60E5-48A4-A1CC-4E2418740628}" destId="{08794BD5-2B8B-4FC3-B40C-402109736ADA}" srcOrd="0" destOrd="0" presId="urn:microsoft.com/office/officeart/2008/layout/VerticalCurvedList"/>
    <dgm:cxn modelId="{A72978A5-9B9D-431B-88BA-D376D20B32B5}" type="presOf" srcId="{5E271979-4BE1-4528-ABD2-57655C5F9CEE}" destId="{22AC118A-9919-42A8-B22B-E99D9F6A9608}" srcOrd="0" destOrd="0" presId="urn:microsoft.com/office/officeart/2008/layout/VerticalCurvedList"/>
    <dgm:cxn modelId="{A2F5B9E8-E6AD-44E3-91DD-34DF0338FC79}" type="presParOf" srcId="{08794BD5-2B8B-4FC3-B40C-402109736ADA}" destId="{D2D2EFFA-6105-4D95-AD8A-BB6A9772D696}" srcOrd="0" destOrd="0" presId="urn:microsoft.com/office/officeart/2008/layout/VerticalCurvedList"/>
    <dgm:cxn modelId="{B2AA4FAE-0296-4148-A186-8D4C3812C57B}" type="presParOf" srcId="{D2D2EFFA-6105-4D95-AD8A-BB6A9772D696}" destId="{8DDDF8C3-FF55-49EC-9A54-69EC0345E304}" srcOrd="0" destOrd="0" presId="urn:microsoft.com/office/officeart/2008/layout/VerticalCurvedList"/>
    <dgm:cxn modelId="{DABEC165-408A-4EDC-A382-D098DCDF4535}" type="presParOf" srcId="{8DDDF8C3-FF55-49EC-9A54-69EC0345E304}" destId="{5088F539-9BCB-41C9-8D95-FC4ACC8AAD5A}" srcOrd="0" destOrd="0" presId="urn:microsoft.com/office/officeart/2008/layout/VerticalCurvedList"/>
    <dgm:cxn modelId="{54B82F24-3C18-4E54-B3EF-906F87F04BFC}" type="presParOf" srcId="{8DDDF8C3-FF55-49EC-9A54-69EC0345E304}" destId="{D16736D0-84DD-42F5-86A8-2900BEA2BC13}" srcOrd="1" destOrd="0" presId="urn:microsoft.com/office/officeart/2008/layout/VerticalCurvedList"/>
    <dgm:cxn modelId="{B5774203-D57D-42BF-AEA4-C7054A91F7D4}" type="presParOf" srcId="{8DDDF8C3-FF55-49EC-9A54-69EC0345E304}" destId="{6BF70D8B-5727-41E1-A9F1-B22C706606FB}" srcOrd="2" destOrd="0" presId="urn:microsoft.com/office/officeart/2008/layout/VerticalCurvedList"/>
    <dgm:cxn modelId="{6B1C2534-FF65-448D-B601-C783D893D9D9}" type="presParOf" srcId="{8DDDF8C3-FF55-49EC-9A54-69EC0345E304}" destId="{4B075462-A86B-46F9-AC5F-79BC226604E1}" srcOrd="3" destOrd="0" presId="urn:microsoft.com/office/officeart/2008/layout/VerticalCurvedList"/>
    <dgm:cxn modelId="{5DD1DC56-B629-450B-AC68-2C0FECAC34F3}" type="presParOf" srcId="{D2D2EFFA-6105-4D95-AD8A-BB6A9772D696}" destId="{DFF4AD23-32A9-4AFB-A212-7074F1736A7F}" srcOrd="1" destOrd="0" presId="urn:microsoft.com/office/officeart/2008/layout/VerticalCurvedList"/>
    <dgm:cxn modelId="{80AEE1C5-AE52-4EFA-B480-833B07A5E4EF}" type="presParOf" srcId="{D2D2EFFA-6105-4D95-AD8A-BB6A9772D696}" destId="{115AE354-D019-4BD5-899E-5BAD230FAA71}" srcOrd="2" destOrd="0" presId="urn:microsoft.com/office/officeart/2008/layout/VerticalCurvedList"/>
    <dgm:cxn modelId="{E3FCD824-5B75-4E9B-B21D-C0BB9492776B}" type="presParOf" srcId="{115AE354-D019-4BD5-899E-5BAD230FAA71}" destId="{94279C75-ECBD-40D0-B252-087B1D7B6233}" srcOrd="0" destOrd="0" presId="urn:microsoft.com/office/officeart/2008/layout/VerticalCurvedList"/>
    <dgm:cxn modelId="{D5263612-A135-44E8-A8B0-B1D761882B0B}" type="presParOf" srcId="{D2D2EFFA-6105-4D95-AD8A-BB6A9772D696}" destId="{A94040F8-0D54-442F-B8A5-F459594B8D1B}" srcOrd="3" destOrd="0" presId="urn:microsoft.com/office/officeart/2008/layout/VerticalCurvedList"/>
    <dgm:cxn modelId="{9825C07E-F046-4468-AF80-EE757FD7638C}" type="presParOf" srcId="{D2D2EFFA-6105-4D95-AD8A-BB6A9772D696}" destId="{AAD656EE-1D07-47A5-9D23-EB942E1E673F}" srcOrd="4" destOrd="0" presId="urn:microsoft.com/office/officeart/2008/layout/VerticalCurvedList"/>
    <dgm:cxn modelId="{566EDEA4-71AA-46C4-A54C-B92CC9D624F6}" type="presParOf" srcId="{AAD656EE-1D07-47A5-9D23-EB942E1E673F}" destId="{716090D8-BD51-4F17-A810-0CA68465B20E}" srcOrd="0" destOrd="0" presId="urn:microsoft.com/office/officeart/2008/layout/VerticalCurvedList"/>
    <dgm:cxn modelId="{387526B4-A997-47A5-8734-D4378EB887F1}" type="presParOf" srcId="{D2D2EFFA-6105-4D95-AD8A-BB6A9772D696}" destId="{22AC118A-9919-42A8-B22B-E99D9F6A9608}" srcOrd="5" destOrd="0" presId="urn:microsoft.com/office/officeart/2008/layout/VerticalCurvedList"/>
    <dgm:cxn modelId="{F7E27BF3-C5EE-4DEF-A37A-12ACB95B694F}" type="presParOf" srcId="{D2D2EFFA-6105-4D95-AD8A-BB6A9772D696}" destId="{E226F84D-9BA5-4363-9446-4FB34CED389C}" srcOrd="6" destOrd="0" presId="urn:microsoft.com/office/officeart/2008/layout/VerticalCurvedList"/>
    <dgm:cxn modelId="{59EF876E-CDC5-4F49-8DB0-C14B394C9DED}" type="presParOf" srcId="{E226F84D-9BA5-4363-9446-4FB34CED389C}" destId="{1C94BE33-5102-4F19-83A6-220C88F6990A}" srcOrd="0" destOrd="0" presId="urn:microsoft.com/office/officeart/2008/layout/VerticalCurved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10E3625-5FAD-4E63-8783-043FC6B981DE}"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zh-TW" altLang="en-US"/>
        </a:p>
      </dgm:t>
    </dgm:pt>
    <dgm:pt modelId="{5EDB91D9-B9E1-4C0E-B08E-ED944D0E82AA}">
      <dgm:prSet phldrT="[文字]"/>
      <dgm:spPr/>
      <dgm:t>
        <a:bodyPr/>
        <a:lstStyle/>
        <a:p>
          <a:r>
            <a:rPr lang="zh-TW" altLang="en-US" dirty="0"/>
            <a:t>普通高中</a:t>
          </a:r>
        </a:p>
      </dgm:t>
    </dgm:pt>
    <dgm:pt modelId="{BA38874B-585D-40F5-904C-CB19925E08B1}" type="parTrans" cxnId="{B58A1CE0-CE0B-4307-8B26-950965684DA8}">
      <dgm:prSet/>
      <dgm:spPr/>
      <dgm:t>
        <a:bodyPr/>
        <a:lstStyle/>
        <a:p>
          <a:endParaRPr lang="zh-TW" altLang="en-US"/>
        </a:p>
      </dgm:t>
    </dgm:pt>
    <dgm:pt modelId="{48C73581-8CA4-4D8D-9815-1320126D3AB9}" type="sibTrans" cxnId="{B58A1CE0-CE0B-4307-8B26-950965684DA8}">
      <dgm:prSet/>
      <dgm:spPr/>
      <dgm:t>
        <a:bodyPr/>
        <a:lstStyle/>
        <a:p>
          <a:endParaRPr lang="zh-TW" altLang="en-US"/>
        </a:p>
      </dgm:t>
    </dgm:pt>
    <dgm:pt modelId="{9301B384-1F30-4213-AAAE-489DE5DE9BA5}">
      <dgm:prSet phldrT="[文字]"/>
      <dgm:spPr/>
      <dgm:t>
        <a:bodyPr/>
        <a:lstStyle/>
        <a:p>
          <a:r>
            <a:rPr lang="zh-TW" altLang="en-US" dirty="0"/>
            <a:t>直升</a:t>
          </a:r>
        </a:p>
      </dgm:t>
    </dgm:pt>
    <dgm:pt modelId="{9ECAD310-F9DA-4AC4-8131-7458B75F7259}" type="parTrans" cxnId="{A7A50B6D-0380-4B5A-B2BB-60D7F9964B1D}">
      <dgm:prSet/>
      <dgm:spPr/>
      <dgm:t>
        <a:bodyPr/>
        <a:lstStyle/>
        <a:p>
          <a:endParaRPr lang="zh-TW" altLang="en-US"/>
        </a:p>
      </dgm:t>
    </dgm:pt>
    <dgm:pt modelId="{9CA0F60C-BDF3-4CF5-B440-47E7B7D5D39C}" type="sibTrans" cxnId="{A7A50B6D-0380-4B5A-B2BB-60D7F9964B1D}">
      <dgm:prSet/>
      <dgm:spPr/>
      <dgm:t>
        <a:bodyPr/>
        <a:lstStyle/>
        <a:p>
          <a:endParaRPr lang="zh-TW" altLang="en-US"/>
        </a:p>
      </dgm:t>
    </dgm:pt>
    <dgm:pt modelId="{77EB3A43-A6A7-48A0-B4CB-AA1D05200F2E}">
      <dgm:prSet phldrT="[文字]"/>
      <dgm:spPr/>
      <dgm:t>
        <a:bodyPr/>
        <a:lstStyle/>
        <a:p>
          <a:r>
            <a:rPr lang="zh-TW" altLang="en-US" dirty="0"/>
            <a:t>免試入學</a:t>
          </a:r>
        </a:p>
      </dgm:t>
    </dgm:pt>
    <dgm:pt modelId="{4F4C8B20-51D2-42CD-BFA3-9A59D8CBDD25}" type="parTrans" cxnId="{A19F2967-68EC-4FAE-B467-93271D1A0538}">
      <dgm:prSet/>
      <dgm:spPr/>
      <dgm:t>
        <a:bodyPr/>
        <a:lstStyle/>
        <a:p>
          <a:endParaRPr lang="zh-TW" altLang="en-US"/>
        </a:p>
      </dgm:t>
    </dgm:pt>
    <dgm:pt modelId="{987D23B4-BA37-4144-B920-118D46153E59}" type="sibTrans" cxnId="{A19F2967-68EC-4FAE-B467-93271D1A0538}">
      <dgm:prSet/>
      <dgm:spPr/>
      <dgm:t>
        <a:bodyPr/>
        <a:lstStyle/>
        <a:p>
          <a:endParaRPr lang="zh-TW" altLang="en-US"/>
        </a:p>
      </dgm:t>
    </dgm:pt>
    <dgm:pt modelId="{DF4F73A6-53B8-49A8-9198-AA5C41A691E7}">
      <dgm:prSet phldrT="[文字]"/>
      <dgm:spPr/>
      <dgm:t>
        <a:bodyPr/>
        <a:lstStyle/>
        <a:p>
          <a:r>
            <a:rPr lang="zh-TW" altLang="en-US" dirty="0"/>
            <a:t>特色招生</a:t>
          </a:r>
          <a:r>
            <a:rPr lang="en-US" altLang="zh-TW" dirty="0"/>
            <a:t>(</a:t>
          </a:r>
          <a:r>
            <a:rPr lang="zh-TW" altLang="en-US" dirty="0"/>
            <a:t>考試分發</a:t>
          </a:r>
          <a:r>
            <a:rPr lang="en-US" altLang="zh-TW" dirty="0"/>
            <a:t>)</a:t>
          </a:r>
          <a:endParaRPr lang="zh-TW" altLang="en-US" dirty="0"/>
        </a:p>
      </dgm:t>
    </dgm:pt>
    <dgm:pt modelId="{DE938286-BBCD-4898-BE07-941E8016928A}" type="parTrans" cxnId="{234FEE00-B02D-40D2-A896-0DF5125C72EF}">
      <dgm:prSet/>
      <dgm:spPr/>
      <dgm:t>
        <a:bodyPr/>
        <a:lstStyle/>
        <a:p>
          <a:endParaRPr lang="zh-TW" altLang="en-US"/>
        </a:p>
      </dgm:t>
    </dgm:pt>
    <dgm:pt modelId="{39C49984-4793-4B3B-AFE3-BDCAD9302B23}" type="sibTrans" cxnId="{234FEE00-B02D-40D2-A896-0DF5125C72EF}">
      <dgm:prSet/>
      <dgm:spPr/>
      <dgm:t>
        <a:bodyPr/>
        <a:lstStyle/>
        <a:p>
          <a:endParaRPr lang="zh-TW" altLang="en-US"/>
        </a:p>
      </dgm:t>
    </dgm:pt>
    <dgm:pt modelId="{A66E1DDB-C8BC-4C27-B256-D9062BA55C84}">
      <dgm:prSet phldrT="[文字]"/>
      <dgm:spPr/>
      <dgm:t>
        <a:bodyPr/>
        <a:lstStyle/>
        <a:p>
          <a:r>
            <a:rPr lang="zh-TW" altLang="en-US" dirty="0"/>
            <a:t>完全免試</a:t>
          </a:r>
        </a:p>
      </dgm:t>
    </dgm:pt>
    <dgm:pt modelId="{834A75D0-EEE8-4787-8114-AE09677D5B90}" type="parTrans" cxnId="{007E4770-A379-4F97-9190-D1E2FD14749B}">
      <dgm:prSet/>
      <dgm:spPr/>
      <dgm:t>
        <a:bodyPr/>
        <a:lstStyle/>
        <a:p>
          <a:endParaRPr lang="zh-TW" altLang="en-US"/>
        </a:p>
      </dgm:t>
    </dgm:pt>
    <dgm:pt modelId="{D08C2970-A9E4-40A0-A808-DF629B007F9D}" type="sibTrans" cxnId="{007E4770-A379-4F97-9190-D1E2FD14749B}">
      <dgm:prSet/>
      <dgm:spPr/>
      <dgm:t>
        <a:bodyPr/>
        <a:lstStyle/>
        <a:p>
          <a:endParaRPr lang="zh-TW" altLang="en-US"/>
        </a:p>
      </dgm:t>
    </dgm:pt>
    <dgm:pt modelId="{F6E29F84-BA21-4635-AD83-9F66D0DF51BE}" type="pres">
      <dgm:prSet presAssocID="{510E3625-5FAD-4E63-8783-043FC6B981DE}" presName="Name0" presStyleCnt="0">
        <dgm:presLayoutVars>
          <dgm:chPref val="1"/>
          <dgm:dir/>
          <dgm:animOne val="branch"/>
          <dgm:animLvl val="lvl"/>
          <dgm:resizeHandles val="exact"/>
        </dgm:presLayoutVars>
      </dgm:prSet>
      <dgm:spPr/>
      <dgm:t>
        <a:bodyPr/>
        <a:lstStyle/>
        <a:p>
          <a:endParaRPr lang="zh-TW" altLang="en-US"/>
        </a:p>
      </dgm:t>
    </dgm:pt>
    <dgm:pt modelId="{AFB1254F-0E45-4908-90B1-107C4ECFB9CE}" type="pres">
      <dgm:prSet presAssocID="{5EDB91D9-B9E1-4C0E-B08E-ED944D0E82AA}" presName="root1" presStyleCnt="0"/>
      <dgm:spPr/>
    </dgm:pt>
    <dgm:pt modelId="{54A691FF-C2D0-4C04-9A82-7821AEE40F86}" type="pres">
      <dgm:prSet presAssocID="{5EDB91D9-B9E1-4C0E-B08E-ED944D0E82AA}" presName="LevelOneTextNode" presStyleLbl="node0" presStyleIdx="0" presStyleCnt="1" custAng="5400000" custScaleY="65336" custLinFactX="-34441" custLinFactNeighborX="-100000" custLinFactNeighborY="508">
        <dgm:presLayoutVars>
          <dgm:chPref val="3"/>
        </dgm:presLayoutVars>
      </dgm:prSet>
      <dgm:spPr/>
      <dgm:t>
        <a:bodyPr/>
        <a:lstStyle/>
        <a:p>
          <a:endParaRPr lang="zh-TW" altLang="en-US"/>
        </a:p>
      </dgm:t>
    </dgm:pt>
    <dgm:pt modelId="{FC0B382E-739E-4E8C-8F8B-075B6E096A45}" type="pres">
      <dgm:prSet presAssocID="{5EDB91D9-B9E1-4C0E-B08E-ED944D0E82AA}" presName="level2hierChild" presStyleCnt="0"/>
      <dgm:spPr/>
    </dgm:pt>
    <dgm:pt modelId="{2FF7E122-1708-416B-A349-37490DA21105}" type="pres">
      <dgm:prSet presAssocID="{9ECAD310-F9DA-4AC4-8131-7458B75F7259}" presName="conn2-1" presStyleLbl="parChTrans1D2" presStyleIdx="0" presStyleCnt="4"/>
      <dgm:spPr/>
      <dgm:t>
        <a:bodyPr/>
        <a:lstStyle/>
        <a:p>
          <a:endParaRPr lang="zh-TW" altLang="en-US"/>
        </a:p>
      </dgm:t>
    </dgm:pt>
    <dgm:pt modelId="{C1471463-F326-4F4D-B236-C034E4EC5EEA}" type="pres">
      <dgm:prSet presAssocID="{9ECAD310-F9DA-4AC4-8131-7458B75F7259}" presName="connTx" presStyleLbl="parChTrans1D2" presStyleIdx="0" presStyleCnt="4"/>
      <dgm:spPr/>
      <dgm:t>
        <a:bodyPr/>
        <a:lstStyle/>
        <a:p>
          <a:endParaRPr lang="zh-TW" altLang="en-US"/>
        </a:p>
      </dgm:t>
    </dgm:pt>
    <dgm:pt modelId="{70FB6C22-8902-4928-B471-C583F405A5DC}" type="pres">
      <dgm:prSet presAssocID="{9301B384-1F30-4213-AAAE-489DE5DE9BA5}" presName="root2" presStyleCnt="0"/>
      <dgm:spPr/>
    </dgm:pt>
    <dgm:pt modelId="{67314EDF-1E8E-4C2E-A7E8-960911CD91D1}" type="pres">
      <dgm:prSet presAssocID="{9301B384-1F30-4213-AAAE-489DE5DE9BA5}" presName="LevelTwoTextNode" presStyleLbl="node2" presStyleIdx="0" presStyleCnt="4" custScaleX="128113" custLinFactNeighborX="39814">
        <dgm:presLayoutVars>
          <dgm:chPref val="3"/>
        </dgm:presLayoutVars>
      </dgm:prSet>
      <dgm:spPr/>
      <dgm:t>
        <a:bodyPr/>
        <a:lstStyle/>
        <a:p>
          <a:endParaRPr lang="zh-TW" altLang="en-US"/>
        </a:p>
      </dgm:t>
    </dgm:pt>
    <dgm:pt modelId="{75C9B607-CE98-4966-A727-38193335EB23}" type="pres">
      <dgm:prSet presAssocID="{9301B384-1F30-4213-AAAE-489DE5DE9BA5}" presName="level3hierChild" presStyleCnt="0"/>
      <dgm:spPr/>
    </dgm:pt>
    <dgm:pt modelId="{B38BFB40-65F4-48C4-A441-AF6A38A38BB0}" type="pres">
      <dgm:prSet presAssocID="{834A75D0-EEE8-4787-8114-AE09677D5B90}" presName="conn2-1" presStyleLbl="parChTrans1D2" presStyleIdx="1" presStyleCnt="4"/>
      <dgm:spPr/>
      <dgm:t>
        <a:bodyPr/>
        <a:lstStyle/>
        <a:p>
          <a:endParaRPr lang="zh-TW" altLang="en-US"/>
        </a:p>
      </dgm:t>
    </dgm:pt>
    <dgm:pt modelId="{1DA46410-5ECA-4BEB-BB21-F2110C451308}" type="pres">
      <dgm:prSet presAssocID="{834A75D0-EEE8-4787-8114-AE09677D5B90}" presName="connTx" presStyleLbl="parChTrans1D2" presStyleIdx="1" presStyleCnt="4"/>
      <dgm:spPr/>
      <dgm:t>
        <a:bodyPr/>
        <a:lstStyle/>
        <a:p>
          <a:endParaRPr lang="zh-TW" altLang="en-US"/>
        </a:p>
      </dgm:t>
    </dgm:pt>
    <dgm:pt modelId="{4708597E-765D-4D42-BB0A-AB583139214A}" type="pres">
      <dgm:prSet presAssocID="{A66E1DDB-C8BC-4C27-B256-D9062BA55C84}" presName="root2" presStyleCnt="0"/>
      <dgm:spPr/>
    </dgm:pt>
    <dgm:pt modelId="{DD3DC7BA-A777-429A-B108-BD1560082D01}" type="pres">
      <dgm:prSet presAssocID="{A66E1DDB-C8BC-4C27-B256-D9062BA55C84}" presName="LevelTwoTextNode" presStyleLbl="node2" presStyleIdx="1" presStyleCnt="4" custScaleX="126410" custLinFactNeighborX="40753" custLinFactNeighborY="1980">
        <dgm:presLayoutVars>
          <dgm:chPref val="3"/>
        </dgm:presLayoutVars>
      </dgm:prSet>
      <dgm:spPr/>
      <dgm:t>
        <a:bodyPr/>
        <a:lstStyle/>
        <a:p>
          <a:endParaRPr lang="zh-TW" altLang="en-US"/>
        </a:p>
      </dgm:t>
    </dgm:pt>
    <dgm:pt modelId="{2E3BAAF8-9801-4B2A-A74B-EF68F75738D5}" type="pres">
      <dgm:prSet presAssocID="{A66E1DDB-C8BC-4C27-B256-D9062BA55C84}" presName="level3hierChild" presStyleCnt="0"/>
      <dgm:spPr/>
    </dgm:pt>
    <dgm:pt modelId="{6C79BBAC-F079-444A-9D58-22D34C924DA8}" type="pres">
      <dgm:prSet presAssocID="{4F4C8B20-51D2-42CD-BFA3-9A59D8CBDD25}" presName="conn2-1" presStyleLbl="parChTrans1D2" presStyleIdx="2" presStyleCnt="4"/>
      <dgm:spPr/>
      <dgm:t>
        <a:bodyPr/>
        <a:lstStyle/>
        <a:p>
          <a:endParaRPr lang="zh-TW" altLang="en-US"/>
        </a:p>
      </dgm:t>
    </dgm:pt>
    <dgm:pt modelId="{03C11FAF-2B0D-4FE2-AEB0-95233FB8F318}" type="pres">
      <dgm:prSet presAssocID="{4F4C8B20-51D2-42CD-BFA3-9A59D8CBDD25}" presName="connTx" presStyleLbl="parChTrans1D2" presStyleIdx="2" presStyleCnt="4"/>
      <dgm:spPr/>
      <dgm:t>
        <a:bodyPr/>
        <a:lstStyle/>
        <a:p>
          <a:endParaRPr lang="zh-TW" altLang="en-US"/>
        </a:p>
      </dgm:t>
    </dgm:pt>
    <dgm:pt modelId="{EE7F0FEB-D7CB-4C00-91F2-62502475BBAF}" type="pres">
      <dgm:prSet presAssocID="{77EB3A43-A6A7-48A0-B4CB-AA1D05200F2E}" presName="root2" presStyleCnt="0"/>
      <dgm:spPr/>
    </dgm:pt>
    <dgm:pt modelId="{CE411765-1D71-476F-80CE-9DE7A98C849A}" type="pres">
      <dgm:prSet presAssocID="{77EB3A43-A6A7-48A0-B4CB-AA1D05200F2E}" presName="LevelTwoTextNode" presStyleLbl="node2" presStyleIdx="2" presStyleCnt="4" custScaleX="128113" custLinFactNeighborX="39814">
        <dgm:presLayoutVars>
          <dgm:chPref val="3"/>
        </dgm:presLayoutVars>
      </dgm:prSet>
      <dgm:spPr/>
      <dgm:t>
        <a:bodyPr/>
        <a:lstStyle/>
        <a:p>
          <a:endParaRPr lang="zh-TW" altLang="en-US"/>
        </a:p>
      </dgm:t>
    </dgm:pt>
    <dgm:pt modelId="{BA68BD5C-10EF-41C8-8B6E-85D7622DFBE4}" type="pres">
      <dgm:prSet presAssocID="{77EB3A43-A6A7-48A0-B4CB-AA1D05200F2E}" presName="level3hierChild" presStyleCnt="0"/>
      <dgm:spPr/>
    </dgm:pt>
    <dgm:pt modelId="{96FD42EF-1BB8-418E-BC83-3CF55984E24E}" type="pres">
      <dgm:prSet presAssocID="{DE938286-BBCD-4898-BE07-941E8016928A}" presName="conn2-1" presStyleLbl="parChTrans1D2" presStyleIdx="3" presStyleCnt="4"/>
      <dgm:spPr/>
      <dgm:t>
        <a:bodyPr/>
        <a:lstStyle/>
        <a:p>
          <a:endParaRPr lang="zh-TW" altLang="en-US"/>
        </a:p>
      </dgm:t>
    </dgm:pt>
    <dgm:pt modelId="{EBC2ACAD-7BEB-4F1B-90A1-388ADF4894A0}" type="pres">
      <dgm:prSet presAssocID="{DE938286-BBCD-4898-BE07-941E8016928A}" presName="connTx" presStyleLbl="parChTrans1D2" presStyleIdx="3" presStyleCnt="4"/>
      <dgm:spPr/>
      <dgm:t>
        <a:bodyPr/>
        <a:lstStyle/>
        <a:p>
          <a:endParaRPr lang="zh-TW" altLang="en-US"/>
        </a:p>
      </dgm:t>
    </dgm:pt>
    <dgm:pt modelId="{A44B8E9B-AD72-4D52-8C7F-ABCA48E03900}" type="pres">
      <dgm:prSet presAssocID="{DF4F73A6-53B8-49A8-9198-AA5C41A691E7}" presName="root2" presStyleCnt="0"/>
      <dgm:spPr/>
    </dgm:pt>
    <dgm:pt modelId="{9BFDD7F2-B411-430C-A5B2-4A407CB2218A}" type="pres">
      <dgm:prSet presAssocID="{DF4F73A6-53B8-49A8-9198-AA5C41A691E7}" presName="LevelTwoTextNode" presStyleLbl="node2" presStyleIdx="3" presStyleCnt="4" custScaleX="128113" custLinFactNeighborX="39814">
        <dgm:presLayoutVars>
          <dgm:chPref val="3"/>
        </dgm:presLayoutVars>
      </dgm:prSet>
      <dgm:spPr/>
      <dgm:t>
        <a:bodyPr/>
        <a:lstStyle/>
        <a:p>
          <a:endParaRPr lang="zh-TW" altLang="en-US"/>
        </a:p>
      </dgm:t>
    </dgm:pt>
    <dgm:pt modelId="{6EB941FA-F633-41DD-87DB-8350A22D261F}" type="pres">
      <dgm:prSet presAssocID="{DF4F73A6-53B8-49A8-9198-AA5C41A691E7}" presName="level3hierChild" presStyleCnt="0"/>
      <dgm:spPr/>
    </dgm:pt>
  </dgm:ptLst>
  <dgm:cxnLst>
    <dgm:cxn modelId="{7ED9093C-627E-47DA-82DF-F460662BF05A}" type="presOf" srcId="{9ECAD310-F9DA-4AC4-8131-7458B75F7259}" destId="{2FF7E122-1708-416B-A349-37490DA21105}" srcOrd="0" destOrd="0" presId="urn:microsoft.com/office/officeart/2008/layout/HorizontalMultiLevelHierarchy"/>
    <dgm:cxn modelId="{234FEE00-B02D-40D2-A896-0DF5125C72EF}" srcId="{5EDB91D9-B9E1-4C0E-B08E-ED944D0E82AA}" destId="{DF4F73A6-53B8-49A8-9198-AA5C41A691E7}" srcOrd="3" destOrd="0" parTransId="{DE938286-BBCD-4898-BE07-941E8016928A}" sibTransId="{39C49984-4793-4B3B-AFE3-BDCAD9302B23}"/>
    <dgm:cxn modelId="{A19F2967-68EC-4FAE-B467-93271D1A0538}" srcId="{5EDB91D9-B9E1-4C0E-B08E-ED944D0E82AA}" destId="{77EB3A43-A6A7-48A0-B4CB-AA1D05200F2E}" srcOrd="2" destOrd="0" parTransId="{4F4C8B20-51D2-42CD-BFA3-9A59D8CBDD25}" sibTransId="{987D23B4-BA37-4144-B920-118D46153E59}"/>
    <dgm:cxn modelId="{C78DDA11-395B-456F-85AD-FA12A16643AE}" type="presOf" srcId="{9301B384-1F30-4213-AAAE-489DE5DE9BA5}" destId="{67314EDF-1E8E-4C2E-A7E8-960911CD91D1}" srcOrd="0" destOrd="0" presId="urn:microsoft.com/office/officeart/2008/layout/HorizontalMultiLevelHierarchy"/>
    <dgm:cxn modelId="{FA1135D7-CFA2-4EFF-A0A9-ABDC9E0A8292}" type="presOf" srcId="{DE938286-BBCD-4898-BE07-941E8016928A}" destId="{EBC2ACAD-7BEB-4F1B-90A1-388ADF4894A0}" srcOrd="1" destOrd="0" presId="urn:microsoft.com/office/officeart/2008/layout/HorizontalMultiLevelHierarchy"/>
    <dgm:cxn modelId="{007E4770-A379-4F97-9190-D1E2FD14749B}" srcId="{5EDB91D9-B9E1-4C0E-B08E-ED944D0E82AA}" destId="{A66E1DDB-C8BC-4C27-B256-D9062BA55C84}" srcOrd="1" destOrd="0" parTransId="{834A75D0-EEE8-4787-8114-AE09677D5B90}" sibTransId="{D08C2970-A9E4-40A0-A808-DF629B007F9D}"/>
    <dgm:cxn modelId="{5EA1673B-5965-4827-A007-364F87A380B3}" type="presOf" srcId="{A66E1DDB-C8BC-4C27-B256-D9062BA55C84}" destId="{DD3DC7BA-A777-429A-B108-BD1560082D01}" srcOrd="0" destOrd="0" presId="urn:microsoft.com/office/officeart/2008/layout/HorizontalMultiLevelHierarchy"/>
    <dgm:cxn modelId="{B58A1CE0-CE0B-4307-8B26-950965684DA8}" srcId="{510E3625-5FAD-4E63-8783-043FC6B981DE}" destId="{5EDB91D9-B9E1-4C0E-B08E-ED944D0E82AA}" srcOrd="0" destOrd="0" parTransId="{BA38874B-585D-40F5-904C-CB19925E08B1}" sibTransId="{48C73581-8CA4-4D8D-9815-1320126D3AB9}"/>
    <dgm:cxn modelId="{6C1388FC-254D-475C-9B20-EDEAAF724B12}" type="presOf" srcId="{834A75D0-EEE8-4787-8114-AE09677D5B90}" destId="{B38BFB40-65F4-48C4-A441-AF6A38A38BB0}" srcOrd="0" destOrd="0" presId="urn:microsoft.com/office/officeart/2008/layout/HorizontalMultiLevelHierarchy"/>
    <dgm:cxn modelId="{A7A50B6D-0380-4B5A-B2BB-60D7F9964B1D}" srcId="{5EDB91D9-B9E1-4C0E-B08E-ED944D0E82AA}" destId="{9301B384-1F30-4213-AAAE-489DE5DE9BA5}" srcOrd="0" destOrd="0" parTransId="{9ECAD310-F9DA-4AC4-8131-7458B75F7259}" sibTransId="{9CA0F60C-BDF3-4CF5-B440-47E7B7D5D39C}"/>
    <dgm:cxn modelId="{CC8F6FFC-506E-493A-8000-4D9F392C3894}" type="presOf" srcId="{9ECAD310-F9DA-4AC4-8131-7458B75F7259}" destId="{C1471463-F326-4F4D-B236-C034E4EC5EEA}" srcOrd="1" destOrd="0" presId="urn:microsoft.com/office/officeart/2008/layout/HorizontalMultiLevelHierarchy"/>
    <dgm:cxn modelId="{EBE612D8-1657-4F49-8813-9C274931CF0E}" type="presOf" srcId="{DF4F73A6-53B8-49A8-9198-AA5C41A691E7}" destId="{9BFDD7F2-B411-430C-A5B2-4A407CB2218A}" srcOrd="0" destOrd="0" presId="urn:microsoft.com/office/officeart/2008/layout/HorizontalMultiLevelHierarchy"/>
    <dgm:cxn modelId="{8BAAC3CE-191C-4830-AA73-7C36D578B0EB}" type="presOf" srcId="{510E3625-5FAD-4E63-8783-043FC6B981DE}" destId="{F6E29F84-BA21-4635-AD83-9F66D0DF51BE}" srcOrd="0" destOrd="0" presId="urn:microsoft.com/office/officeart/2008/layout/HorizontalMultiLevelHierarchy"/>
    <dgm:cxn modelId="{16D37940-B667-4926-8617-98FA04740D60}" type="presOf" srcId="{DE938286-BBCD-4898-BE07-941E8016928A}" destId="{96FD42EF-1BB8-418E-BC83-3CF55984E24E}" srcOrd="0" destOrd="0" presId="urn:microsoft.com/office/officeart/2008/layout/HorizontalMultiLevelHierarchy"/>
    <dgm:cxn modelId="{481AD733-B64D-4F50-AA5C-D483C17B877A}" type="presOf" srcId="{5EDB91D9-B9E1-4C0E-B08E-ED944D0E82AA}" destId="{54A691FF-C2D0-4C04-9A82-7821AEE40F86}" srcOrd="0" destOrd="0" presId="urn:microsoft.com/office/officeart/2008/layout/HorizontalMultiLevelHierarchy"/>
    <dgm:cxn modelId="{9AE03145-817E-4D60-B5D6-F1CC2D467C84}" type="presOf" srcId="{834A75D0-EEE8-4787-8114-AE09677D5B90}" destId="{1DA46410-5ECA-4BEB-BB21-F2110C451308}" srcOrd="1" destOrd="0" presId="urn:microsoft.com/office/officeart/2008/layout/HorizontalMultiLevelHierarchy"/>
    <dgm:cxn modelId="{E2C85DFF-47AC-40E2-820E-4F3A04CDB4F0}" type="presOf" srcId="{77EB3A43-A6A7-48A0-B4CB-AA1D05200F2E}" destId="{CE411765-1D71-476F-80CE-9DE7A98C849A}" srcOrd="0" destOrd="0" presId="urn:microsoft.com/office/officeart/2008/layout/HorizontalMultiLevelHierarchy"/>
    <dgm:cxn modelId="{6F06F289-D17D-430F-8ED6-834CD6E16BDB}" type="presOf" srcId="{4F4C8B20-51D2-42CD-BFA3-9A59D8CBDD25}" destId="{03C11FAF-2B0D-4FE2-AEB0-95233FB8F318}" srcOrd="1" destOrd="0" presId="urn:microsoft.com/office/officeart/2008/layout/HorizontalMultiLevelHierarchy"/>
    <dgm:cxn modelId="{DED142E5-2838-4D70-93A6-874676F8DD97}" type="presOf" srcId="{4F4C8B20-51D2-42CD-BFA3-9A59D8CBDD25}" destId="{6C79BBAC-F079-444A-9D58-22D34C924DA8}" srcOrd="0" destOrd="0" presId="urn:microsoft.com/office/officeart/2008/layout/HorizontalMultiLevelHierarchy"/>
    <dgm:cxn modelId="{887B7DDD-B53B-4D5C-94C5-BC32D71E6607}" type="presParOf" srcId="{F6E29F84-BA21-4635-AD83-9F66D0DF51BE}" destId="{AFB1254F-0E45-4908-90B1-107C4ECFB9CE}" srcOrd="0" destOrd="0" presId="urn:microsoft.com/office/officeart/2008/layout/HorizontalMultiLevelHierarchy"/>
    <dgm:cxn modelId="{82061BDD-D6F1-4878-BFC1-6FBAFEB0DAC5}" type="presParOf" srcId="{AFB1254F-0E45-4908-90B1-107C4ECFB9CE}" destId="{54A691FF-C2D0-4C04-9A82-7821AEE40F86}" srcOrd="0" destOrd="0" presId="urn:microsoft.com/office/officeart/2008/layout/HorizontalMultiLevelHierarchy"/>
    <dgm:cxn modelId="{B9F34A37-12B0-46F2-925E-C416559BACCA}" type="presParOf" srcId="{AFB1254F-0E45-4908-90B1-107C4ECFB9CE}" destId="{FC0B382E-739E-4E8C-8F8B-075B6E096A45}" srcOrd="1" destOrd="0" presId="urn:microsoft.com/office/officeart/2008/layout/HorizontalMultiLevelHierarchy"/>
    <dgm:cxn modelId="{137158CF-D97A-4125-A761-40B4F16C980B}" type="presParOf" srcId="{FC0B382E-739E-4E8C-8F8B-075B6E096A45}" destId="{2FF7E122-1708-416B-A349-37490DA21105}" srcOrd="0" destOrd="0" presId="urn:microsoft.com/office/officeart/2008/layout/HorizontalMultiLevelHierarchy"/>
    <dgm:cxn modelId="{C3EC25D1-6316-4703-97BC-5C9D9A5C3C90}" type="presParOf" srcId="{2FF7E122-1708-416B-A349-37490DA21105}" destId="{C1471463-F326-4F4D-B236-C034E4EC5EEA}" srcOrd="0" destOrd="0" presId="urn:microsoft.com/office/officeart/2008/layout/HorizontalMultiLevelHierarchy"/>
    <dgm:cxn modelId="{756F6016-0E73-4BB1-AEC9-A129ECD8D0E5}" type="presParOf" srcId="{FC0B382E-739E-4E8C-8F8B-075B6E096A45}" destId="{70FB6C22-8902-4928-B471-C583F405A5DC}" srcOrd="1" destOrd="0" presId="urn:microsoft.com/office/officeart/2008/layout/HorizontalMultiLevelHierarchy"/>
    <dgm:cxn modelId="{E588D5A3-76F0-46E6-B27C-56942CC85965}" type="presParOf" srcId="{70FB6C22-8902-4928-B471-C583F405A5DC}" destId="{67314EDF-1E8E-4C2E-A7E8-960911CD91D1}" srcOrd="0" destOrd="0" presId="urn:microsoft.com/office/officeart/2008/layout/HorizontalMultiLevelHierarchy"/>
    <dgm:cxn modelId="{8433A7A4-6103-4BF9-A62A-7BEC908686A5}" type="presParOf" srcId="{70FB6C22-8902-4928-B471-C583F405A5DC}" destId="{75C9B607-CE98-4966-A727-38193335EB23}" srcOrd="1" destOrd="0" presId="urn:microsoft.com/office/officeart/2008/layout/HorizontalMultiLevelHierarchy"/>
    <dgm:cxn modelId="{E1218BAB-8331-4A4E-B2FA-C339AB81C28F}" type="presParOf" srcId="{FC0B382E-739E-4E8C-8F8B-075B6E096A45}" destId="{B38BFB40-65F4-48C4-A441-AF6A38A38BB0}" srcOrd="2" destOrd="0" presId="urn:microsoft.com/office/officeart/2008/layout/HorizontalMultiLevelHierarchy"/>
    <dgm:cxn modelId="{43FB98ED-0582-4E2C-99D8-A79E3969BCC8}" type="presParOf" srcId="{B38BFB40-65F4-48C4-A441-AF6A38A38BB0}" destId="{1DA46410-5ECA-4BEB-BB21-F2110C451308}" srcOrd="0" destOrd="0" presId="urn:microsoft.com/office/officeart/2008/layout/HorizontalMultiLevelHierarchy"/>
    <dgm:cxn modelId="{03079322-AAC5-46FF-8172-A05E5B8C5502}" type="presParOf" srcId="{FC0B382E-739E-4E8C-8F8B-075B6E096A45}" destId="{4708597E-765D-4D42-BB0A-AB583139214A}" srcOrd="3" destOrd="0" presId="urn:microsoft.com/office/officeart/2008/layout/HorizontalMultiLevelHierarchy"/>
    <dgm:cxn modelId="{00290AFA-47B4-41AA-820F-6EEDBEACF609}" type="presParOf" srcId="{4708597E-765D-4D42-BB0A-AB583139214A}" destId="{DD3DC7BA-A777-429A-B108-BD1560082D01}" srcOrd="0" destOrd="0" presId="urn:microsoft.com/office/officeart/2008/layout/HorizontalMultiLevelHierarchy"/>
    <dgm:cxn modelId="{49DAE847-1C7C-4082-AAEB-1E138E6FCECE}" type="presParOf" srcId="{4708597E-765D-4D42-BB0A-AB583139214A}" destId="{2E3BAAF8-9801-4B2A-A74B-EF68F75738D5}" srcOrd="1" destOrd="0" presId="urn:microsoft.com/office/officeart/2008/layout/HorizontalMultiLevelHierarchy"/>
    <dgm:cxn modelId="{A2FAB91C-8ABF-43DB-BD70-67DBDEC23173}" type="presParOf" srcId="{FC0B382E-739E-4E8C-8F8B-075B6E096A45}" destId="{6C79BBAC-F079-444A-9D58-22D34C924DA8}" srcOrd="4" destOrd="0" presId="urn:microsoft.com/office/officeart/2008/layout/HorizontalMultiLevelHierarchy"/>
    <dgm:cxn modelId="{C3CA40BF-E744-4279-9D79-A9FAB1F94513}" type="presParOf" srcId="{6C79BBAC-F079-444A-9D58-22D34C924DA8}" destId="{03C11FAF-2B0D-4FE2-AEB0-95233FB8F318}" srcOrd="0" destOrd="0" presId="urn:microsoft.com/office/officeart/2008/layout/HorizontalMultiLevelHierarchy"/>
    <dgm:cxn modelId="{CE7D316A-7D22-4D66-8605-BEF73369737A}" type="presParOf" srcId="{FC0B382E-739E-4E8C-8F8B-075B6E096A45}" destId="{EE7F0FEB-D7CB-4C00-91F2-62502475BBAF}" srcOrd="5" destOrd="0" presId="urn:microsoft.com/office/officeart/2008/layout/HorizontalMultiLevelHierarchy"/>
    <dgm:cxn modelId="{268F60A6-5F6F-4E7B-80A8-D086E4367FB4}" type="presParOf" srcId="{EE7F0FEB-D7CB-4C00-91F2-62502475BBAF}" destId="{CE411765-1D71-476F-80CE-9DE7A98C849A}" srcOrd="0" destOrd="0" presId="urn:microsoft.com/office/officeart/2008/layout/HorizontalMultiLevelHierarchy"/>
    <dgm:cxn modelId="{4D397D9A-9A69-4E4F-8913-8DD3297CED66}" type="presParOf" srcId="{EE7F0FEB-D7CB-4C00-91F2-62502475BBAF}" destId="{BA68BD5C-10EF-41C8-8B6E-85D7622DFBE4}" srcOrd="1" destOrd="0" presId="urn:microsoft.com/office/officeart/2008/layout/HorizontalMultiLevelHierarchy"/>
    <dgm:cxn modelId="{99956E26-CB8C-48E9-AC07-A1A0B5A7E497}" type="presParOf" srcId="{FC0B382E-739E-4E8C-8F8B-075B6E096A45}" destId="{96FD42EF-1BB8-418E-BC83-3CF55984E24E}" srcOrd="6" destOrd="0" presId="urn:microsoft.com/office/officeart/2008/layout/HorizontalMultiLevelHierarchy"/>
    <dgm:cxn modelId="{CDE7C693-D7BA-47BE-A7D1-6DC58879095D}" type="presParOf" srcId="{96FD42EF-1BB8-418E-BC83-3CF55984E24E}" destId="{EBC2ACAD-7BEB-4F1B-90A1-388ADF4894A0}" srcOrd="0" destOrd="0" presId="urn:microsoft.com/office/officeart/2008/layout/HorizontalMultiLevelHierarchy"/>
    <dgm:cxn modelId="{51E8F93B-F736-4111-9EA3-609428D4754B}" type="presParOf" srcId="{FC0B382E-739E-4E8C-8F8B-075B6E096A45}" destId="{A44B8E9B-AD72-4D52-8C7F-ABCA48E03900}" srcOrd="7" destOrd="0" presId="urn:microsoft.com/office/officeart/2008/layout/HorizontalMultiLevelHierarchy"/>
    <dgm:cxn modelId="{BDBA9184-4560-42FD-BD20-5772FD0D6CBF}" type="presParOf" srcId="{A44B8E9B-AD72-4D52-8C7F-ABCA48E03900}" destId="{9BFDD7F2-B411-430C-A5B2-4A407CB2218A}" srcOrd="0" destOrd="0" presId="urn:microsoft.com/office/officeart/2008/layout/HorizontalMultiLevelHierarchy"/>
    <dgm:cxn modelId="{3835C371-50AF-4763-8979-2D7E85618632}" type="presParOf" srcId="{A44B8E9B-AD72-4D52-8C7F-ABCA48E03900}" destId="{6EB941FA-F633-41DD-87DB-8350A22D261F}" srcOrd="1" destOrd="0" presId="urn:microsoft.com/office/officeart/2008/layout/HorizontalMultiLevelHierarchy"/>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10E3625-5FAD-4E63-8783-043FC6B981DE}"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zh-TW" altLang="en-US"/>
        </a:p>
      </dgm:t>
    </dgm:pt>
    <dgm:pt modelId="{5EDB91D9-B9E1-4C0E-B08E-ED944D0E82AA}">
      <dgm:prSet phldrT="[文字]"/>
      <dgm:spPr/>
      <dgm:t>
        <a:bodyPr/>
        <a:lstStyle/>
        <a:p>
          <a:r>
            <a:rPr lang="zh-TW" altLang="en-US" dirty="0"/>
            <a:t>技術型高中</a:t>
          </a:r>
        </a:p>
      </dgm:t>
    </dgm:pt>
    <dgm:pt modelId="{BA38874B-585D-40F5-904C-CB19925E08B1}" type="parTrans" cxnId="{B58A1CE0-CE0B-4307-8B26-950965684DA8}">
      <dgm:prSet/>
      <dgm:spPr/>
      <dgm:t>
        <a:bodyPr/>
        <a:lstStyle/>
        <a:p>
          <a:endParaRPr lang="zh-TW" altLang="en-US"/>
        </a:p>
      </dgm:t>
    </dgm:pt>
    <dgm:pt modelId="{48C73581-8CA4-4D8D-9815-1320126D3AB9}" type="sibTrans" cxnId="{B58A1CE0-CE0B-4307-8B26-950965684DA8}">
      <dgm:prSet/>
      <dgm:spPr/>
      <dgm:t>
        <a:bodyPr/>
        <a:lstStyle/>
        <a:p>
          <a:endParaRPr lang="zh-TW" altLang="en-US"/>
        </a:p>
      </dgm:t>
    </dgm:pt>
    <dgm:pt modelId="{9301B384-1F30-4213-AAAE-489DE5DE9BA5}">
      <dgm:prSet phldrT="[文字]"/>
      <dgm:spPr/>
      <dgm:t>
        <a:bodyPr/>
        <a:lstStyle/>
        <a:p>
          <a:r>
            <a:rPr lang="zh-TW" altLang="en-US" dirty="0"/>
            <a:t>特色招生</a:t>
          </a:r>
          <a:r>
            <a:rPr lang="en-US" altLang="zh-TW" dirty="0"/>
            <a:t>(</a:t>
          </a:r>
          <a:r>
            <a:rPr lang="zh-TW" altLang="en-US" dirty="0"/>
            <a:t>專業群科</a:t>
          </a:r>
          <a:r>
            <a:rPr lang="en-US" altLang="zh-TW" dirty="0"/>
            <a:t>)</a:t>
          </a:r>
          <a:endParaRPr lang="zh-TW" altLang="en-US" dirty="0"/>
        </a:p>
      </dgm:t>
    </dgm:pt>
    <dgm:pt modelId="{9ECAD310-F9DA-4AC4-8131-7458B75F7259}" type="parTrans" cxnId="{A7A50B6D-0380-4B5A-B2BB-60D7F9964B1D}">
      <dgm:prSet/>
      <dgm:spPr/>
      <dgm:t>
        <a:bodyPr/>
        <a:lstStyle/>
        <a:p>
          <a:endParaRPr lang="zh-TW" altLang="en-US"/>
        </a:p>
      </dgm:t>
    </dgm:pt>
    <dgm:pt modelId="{9CA0F60C-BDF3-4CF5-B440-47E7B7D5D39C}" type="sibTrans" cxnId="{A7A50B6D-0380-4B5A-B2BB-60D7F9964B1D}">
      <dgm:prSet/>
      <dgm:spPr/>
      <dgm:t>
        <a:bodyPr/>
        <a:lstStyle/>
        <a:p>
          <a:endParaRPr lang="zh-TW" altLang="en-US"/>
        </a:p>
      </dgm:t>
    </dgm:pt>
    <dgm:pt modelId="{77EB3A43-A6A7-48A0-B4CB-AA1D05200F2E}">
      <dgm:prSet phldrT="[文字]"/>
      <dgm:spPr/>
      <dgm:t>
        <a:bodyPr/>
        <a:lstStyle/>
        <a:p>
          <a:r>
            <a:rPr lang="zh-TW" altLang="en-US" dirty="0"/>
            <a:t>實用技能班</a:t>
          </a:r>
        </a:p>
      </dgm:t>
    </dgm:pt>
    <dgm:pt modelId="{4F4C8B20-51D2-42CD-BFA3-9A59D8CBDD25}" type="parTrans" cxnId="{A19F2967-68EC-4FAE-B467-93271D1A0538}">
      <dgm:prSet/>
      <dgm:spPr/>
      <dgm:t>
        <a:bodyPr/>
        <a:lstStyle/>
        <a:p>
          <a:endParaRPr lang="zh-TW" altLang="en-US"/>
        </a:p>
      </dgm:t>
    </dgm:pt>
    <dgm:pt modelId="{987D23B4-BA37-4144-B920-118D46153E59}" type="sibTrans" cxnId="{A19F2967-68EC-4FAE-B467-93271D1A0538}">
      <dgm:prSet/>
      <dgm:spPr/>
      <dgm:t>
        <a:bodyPr/>
        <a:lstStyle/>
        <a:p>
          <a:endParaRPr lang="zh-TW" altLang="en-US"/>
        </a:p>
      </dgm:t>
    </dgm:pt>
    <dgm:pt modelId="{DF4F73A6-53B8-49A8-9198-AA5C41A691E7}">
      <dgm:prSet phldrT="[文字]"/>
      <dgm:spPr/>
      <dgm:t>
        <a:bodyPr/>
        <a:lstStyle/>
        <a:p>
          <a:r>
            <a:rPr lang="zh-TW" altLang="en-US" dirty="0"/>
            <a:t>技優甄審</a:t>
          </a:r>
        </a:p>
      </dgm:t>
    </dgm:pt>
    <dgm:pt modelId="{DE938286-BBCD-4898-BE07-941E8016928A}" type="parTrans" cxnId="{234FEE00-B02D-40D2-A896-0DF5125C72EF}">
      <dgm:prSet/>
      <dgm:spPr/>
      <dgm:t>
        <a:bodyPr/>
        <a:lstStyle/>
        <a:p>
          <a:endParaRPr lang="zh-TW" altLang="en-US"/>
        </a:p>
      </dgm:t>
    </dgm:pt>
    <dgm:pt modelId="{39C49984-4793-4B3B-AFE3-BDCAD9302B23}" type="sibTrans" cxnId="{234FEE00-B02D-40D2-A896-0DF5125C72EF}">
      <dgm:prSet/>
      <dgm:spPr/>
      <dgm:t>
        <a:bodyPr/>
        <a:lstStyle/>
        <a:p>
          <a:endParaRPr lang="zh-TW" altLang="en-US"/>
        </a:p>
      </dgm:t>
    </dgm:pt>
    <dgm:pt modelId="{CAD5B8D2-C3F5-4A55-8703-75573BE6FBFF}">
      <dgm:prSet phldrT="[文字]"/>
      <dgm:spPr/>
      <dgm:t>
        <a:bodyPr/>
        <a:lstStyle/>
        <a:p>
          <a:r>
            <a:rPr lang="zh-TW" altLang="en-US" dirty="0"/>
            <a:t>免試入學</a:t>
          </a:r>
        </a:p>
      </dgm:t>
    </dgm:pt>
    <dgm:pt modelId="{9EA3AD88-8DFE-4761-9B9E-C9F2A267C436}" type="parTrans" cxnId="{E4274D4B-BC28-4B59-AB31-7604FC7B1AE1}">
      <dgm:prSet/>
      <dgm:spPr/>
      <dgm:t>
        <a:bodyPr/>
        <a:lstStyle/>
        <a:p>
          <a:endParaRPr lang="zh-TW" altLang="en-US"/>
        </a:p>
      </dgm:t>
    </dgm:pt>
    <dgm:pt modelId="{0AC8A0C7-3432-453E-97A1-7CB8BF3E92F3}" type="sibTrans" cxnId="{E4274D4B-BC28-4B59-AB31-7604FC7B1AE1}">
      <dgm:prSet/>
      <dgm:spPr/>
      <dgm:t>
        <a:bodyPr/>
        <a:lstStyle/>
        <a:p>
          <a:endParaRPr lang="zh-TW" altLang="en-US"/>
        </a:p>
      </dgm:t>
    </dgm:pt>
    <dgm:pt modelId="{1BB32180-E904-44C7-AAE4-8E9C7F8F2588}">
      <dgm:prSet phldrT="[文字]"/>
      <dgm:spPr/>
      <dgm:t>
        <a:bodyPr/>
        <a:lstStyle/>
        <a:p>
          <a:r>
            <a:rPr lang="zh-TW" altLang="en-US" dirty="0"/>
            <a:t>完全免試</a:t>
          </a:r>
        </a:p>
      </dgm:t>
    </dgm:pt>
    <dgm:pt modelId="{AD2806B7-4B20-45AB-9A10-2A4B144FE58C}" type="parTrans" cxnId="{CD7D331E-6534-4A19-96B4-48448C0DD94A}">
      <dgm:prSet/>
      <dgm:spPr/>
      <dgm:t>
        <a:bodyPr/>
        <a:lstStyle/>
        <a:p>
          <a:endParaRPr lang="zh-TW" altLang="en-US"/>
        </a:p>
      </dgm:t>
    </dgm:pt>
    <dgm:pt modelId="{CBFD99BF-4819-480F-97B1-14BFDC1E49D2}" type="sibTrans" cxnId="{CD7D331E-6534-4A19-96B4-48448C0DD94A}">
      <dgm:prSet/>
      <dgm:spPr/>
      <dgm:t>
        <a:bodyPr/>
        <a:lstStyle/>
        <a:p>
          <a:endParaRPr lang="zh-TW" altLang="en-US"/>
        </a:p>
      </dgm:t>
    </dgm:pt>
    <dgm:pt modelId="{F6E29F84-BA21-4635-AD83-9F66D0DF51BE}" type="pres">
      <dgm:prSet presAssocID="{510E3625-5FAD-4E63-8783-043FC6B981DE}" presName="Name0" presStyleCnt="0">
        <dgm:presLayoutVars>
          <dgm:chPref val="1"/>
          <dgm:dir/>
          <dgm:animOne val="branch"/>
          <dgm:animLvl val="lvl"/>
          <dgm:resizeHandles val="exact"/>
        </dgm:presLayoutVars>
      </dgm:prSet>
      <dgm:spPr/>
      <dgm:t>
        <a:bodyPr/>
        <a:lstStyle/>
        <a:p>
          <a:endParaRPr lang="zh-TW" altLang="en-US"/>
        </a:p>
      </dgm:t>
    </dgm:pt>
    <dgm:pt modelId="{AFB1254F-0E45-4908-90B1-107C4ECFB9CE}" type="pres">
      <dgm:prSet presAssocID="{5EDB91D9-B9E1-4C0E-B08E-ED944D0E82AA}" presName="root1" presStyleCnt="0"/>
      <dgm:spPr/>
    </dgm:pt>
    <dgm:pt modelId="{54A691FF-C2D0-4C04-9A82-7821AEE40F86}" type="pres">
      <dgm:prSet presAssocID="{5EDB91D9-B9E1-4C0E-B08E-ED944D0E82AA}" presName="LevelOneTextNode" presStyleLbl="node0" presStyleIdx="0" presStyleCnt="1" custAng="5400000" custScaleY="65336" custLinFactX="-34441" custLinFactNeighborX="-100000" custLinFactNeighborY="508">
        <dgm:presLayoutVars>
          <dgm:chPref val="3"/>
        </dgm:presLayoutVars>
      </dgm:prSet>
      <dgm:spPr/>
      <dgm:t>
        <a:bodyPr/>
        <a:lstStyle/>
        <a:p>
          <a:endParaRPr lang="zh-TW" altLang="en-US"/>
        </a:p>
      </dgm:t>
    </dgm:pt>
    <dgm:pt modelId="{FC0B382E-739E-4E8C-8F8B-075B6E096A45}" type="pres">
      <dgm:prSet presAssocID="{5EDB91D9-B9E1-4C0E-B08E-ED944D0E82AA}" presName="level2hierChild" presStyleCnt="0"/>
      <dgm:spPr/>
    </dgm:pt>
    <dgm:pt modelId="{2FF7E122-1708-416B-A349-37490DA21105}" type="pres">
      <dgm:prSet presAssocID="{9ECAD310-F9DA-4AC4-8131-7458B75F7259}" presName="conn2-1" presStyleLbl="parChTrans1D2" presStyleIdx="0" presStyleCnt="5"/>
      <dgm:spPr/>
      <dgm:t>
        <a:bodyPr/>
        <a:lstStyle/>
        <a:p>
          <a:endParaRPr lang="zh-TW" altLang="en-US"/>
        </a:p>
      </dgm:t>
    </dgm:pt>
    <dgm:pt modelId="{C1471463-F326-4F4D-B236-C034E4EC5EEA}" type="pres">
      <dgm:prSet presAssocID="{9ECAD310-F9DA-4AC4-8131-7458B75F7259}" presName="connTx" presStyleLbl="parChTrans1D2" presStyleIdx="0" presStyleCnt="5"/>
      <dgm:spPr/>
      <dgm:t>
        <a:bodyPr/>
        <a:lstStyle/>
        <a:p>
          <a:endParaRPr lang="zh-TW" altLang="en-US"/>
        </a:p>
      </dgm:t>
    </dgm:pt>
    <dgm:pt modelId="{70FB6C22-8902-4928-B471-C583F405A5DC}" type="pres">
      <dgm:prSet presAssocID="{9301B384-1F30-4213-AAAE-489DE5DE9BA5}" presName="root2" presStyleCnt="0"/>
      <dgm:spPr/>
    </dgm:pt>
    <dgm:pt modelId="{67314EDF-1E8E-4C2E-A7E8-960911CD91D1}" type="pres">
      <dgm:prSet presAssocID="{9301B384-1F30-4213-AAAE-489DE5DE9BA5}" presName="LevelTwoTextNode" presStyleLbl="node2" presStyleIdx="0" presStyleCnt="5" custScaleX="128113" custLinFactNeighborX="39814">
        <dgm:presLayoutVars>
          <dgm:chPref val="3"/>
        </dgm:presLayoutVars>
      </dgm:prSet>
      <dgm:spPr/>
      <dgm:t>
        <a:bodyPr/>
        <a:lstStyle/>
        <a:p>
          <a:endParaRPr lang="zh-TW" altLang="en-US"/>
        </a:p>
      </dgm:t>
    </dgm:pt>
    <dgm:pt modelId="{75C9B607-CE98-4966-A727-38193335EB23}" type="pres">
      <dgm:prSet presAssocID="{9301B384-1F30-4213-AAAE-489DE5DE9BA5}" presName="level3hierChild" presStyleCnt="0"/>
      <dgm:spPr/>
    </dgm:pt>
    <dgm:pt modelId="{284F6FC8-AB76-4C80-823E-10A5C63D4D04}" type="pres">
      <dgm:prSet presAssocID="{AD2806B7-4B20-45AB-9A10-2A4B144FE58C}" presName="conn2-1" presStyleLbl="parChTrans1D2" presStyleIdx="1" presStyleCnt="5"/>
      <dgm:spPr/>
      <dgm:t>
        <a:bodyPr/>
        <a:lstStyle/>
        <a:p>
          <a:endParaRPr lang="zh-TW" altLang="en-US"/>
        </a:p>
      </dgm:t>
    </dgm:pt>
    <dgm:pt modelId="{41F0FBF1-1381-4E54-A6C4-A7F331B49D44}" type="pres">
      <dgm:prSet presAssocID="{AD2806B7-4B20-45AB-9A10-2A4B144FE58C}" presName="connTx" presStyleLbl="parChTrans1D2" presStyleIdx="1" presStyleCnt="5"/>
      <dgm:spPr/>
      <dgm:t>
        <a:bodyPr/>
        <a:lstStyle/>
        <a:p>
          <a:endParaRPr lang="zh-TW" altLang="en-US"/>
        </a:p>
      </dgm:t>
    </dgm:pt>
    <dgm:pt modelId="{1E87F12F-FADE-481B-B609-75C75FFADCC3}" type="pres">
      <dgm:prSet presAssocID="{1BB32180-E904-44C7-AAE4-8E9C7F8F2588}" presName="root2" presStyleCnt="0"/>
      <dgm:spPr/>
    </dgm:pt>
    <dgm:pt modelId="{D15644B8-F193-4181-9656-6BBFC21EE184}" type="pres">
      <dgm:prSet presAssocID="{1BB32180-E904-44C7-AAE4-8E9C7F8F2588}" presName="LevelTwoTextNode" presStyleLbl="node2" presStyleIdx="1" presStyleCnt="5" custScaleX="129669" custLinFactNeighborX="38756">
        <dgm:presLayoutVars>
          <dgm:chPref val="3"/>
        </dgm:presLayoutVars>
      </dgm:prSet>
      <dgm:spPr/>
      <dgm:t>
        <a:bodyPr/>
        <a:lstStyle/>
        <a:p>
          <a:endParaRPr lang="zh-TW" altLang="en-US"/>
        </a:p>
      </dgm:t>
    </dgm:pt>
    <dgm:pt modelId="{F24D1F63-913C-4E9F-AC9D-84094D8BF85D}" type="pres">
      <dgm:prSet presAssocID="{1BB32180-E904-44C7-AAE4-8E9C7F8F2588}" presName="level3hierChild" presStyleCnt="0"/>
      <dgm:spPr/>
    </dgm:pt>
    <dgm:pt modelId="{6C79BBAC-F079-444A-9D58-22D34C924DA8}" type="pres">
      <dgm:prSet presAssocID="{4F4C8B20-51D2-42CD-BFA3-9A59D8CBDD25}" presName="conn2-1" presStyleLbl="parChTrans1D2" presStyleIdx="2" presStyleCnt="5"/>
      <dgm:spPr/>
      <dgm:t>
        <a:bodyPr/>
        <a:lstStyle/>
        <a:p>
          <a:endParaRPr lang="zh-TW" altLang="en-US"/>
        </a:p>
      </dgm:t>
    </dgm:pt>
    <dgm:pt modelId="{03C11FAF-2B0D-4FE2-AEB0-95233FB8F318}" type="pres">
      <dgm:prSet presAssocID="{4F4C8B20-51D2-42CD-BFA3-9A59D8CBDD25}" presName="connTx" presStyleLbl="parChTrans1D2" presStyleIdx="2" presStyleCnt="5"/>
      <dgm:spPr/>
      <dgm:t>
        <a:bodyPr/>
        <a:lstStyle/>
        <a:p>
          <a:endParaRPr lang="zh-TW" altLang="en-US"/>
        </a:p>
      </dgm:t>
    </dgm:pt>
    <dgm:pt modelId="{EE7F0FEB-D7CB-4C00-91F2-62502475BBAF}" type="pres">
      <dgm:prSet presAssocID="{77EB3A43-A6A7-48A0-B4CB-AA1D05200F2E}" presName="root2" presStyleCnt="0"/>
      <dgm:spPr/>
    </dgm:pt>
    <dgm:pt modelId="{CE411765-1D71-476F-80CE-9DE7A98C849A}" type="pres">
      <dgm:prSet presAssocID="{77EB3A43-A6A7-48A0-B4CB-AA1D05200F2E}" presName="LevelTwoTextNode" presStyleLbl="node2" presStyleIdx="2" presStyleCnt="5" custScaleX="128113" custLinFactNeighborX="39814">
        <dgm:presLayoutVars>
          <dgm:chPref val="3"/>
        </dgm:presLayoutVars>
      </dgm:prSet>
      <dgm:spPr/>
      <dgm:t>
        <a:bodyPr/>
        <a:lstStyle/>
        <a:p>
          <a:endParaRPr lang="zh-TW" altLang="en-US"/>
        </a:p>
      </dgm:t>
    </dgm:pt>
    <dgm:pt modelId="{BA68BD5C-10EF-41C8-8B6E-85D7622DFBE4}" type="pres">
      <dgm:prSet presAssocID="{77EB3A43-A6A7-48A0-B4CB-AA1D05200F2E}" presName="level3hierChild" presStyleCnt="0"/>
      <dgm:spPr/>
    </dgm:pt>
    <dgm:pt modelId="{96FD42EF-1BB8-418E-BC83-3CF55984E24E}" type="pres">
      <dgm:prSet presAssocID="{DE938286-BBCD-4898-BE07-941E8016928A}" presName="conn2-1" presStyleLbl="parChTrans1D2" presStyleIdx="3" presStyleCnt="5"/>
      <dgm:spPr/>
      <dgm:t>
        <a:bodyPr/>
        <a:lstStyle/>
        <a:p>
          <a:endParaRPr lang="zh-TW" altLang="en-US"/>
        </a:p>
      </dgm:t>
    </dgm:pt>
    <dgm:pt modelId="{EBC2ACAD-7BEB-4F1B-90A1-388ADF4894A0}" type="pres">
      <dgm:prSet presAssocID="{DE938286-BBCD-4898-BE07-941E8016928A}" presName="connTx" presStyleLbl="parChTrans1D2" presStyleIdx="3" presStyleCnt="5"/>
      <dgm:spPr/>
      <dgm:t>
        <a:bodyPr/>
        <a:lstStyle/>
        <a:p>
          <a:endParaRPr lang="zh-TW" altLang="en-US"/>
        </a:p>
      </dgm:t>
    </dgm:pt>
    <dgm:pt modelId="{A44B8E9B-AD72-4D52-8C7F-ABCA48E03900}" type="pres">
      <dgm:prSet presAssocID="{DF4F73A6-53B8-49A8-9198-AA5C41A691E7}" presName="root2" presStyleCnt="0"/>
      <dgm:spPr/>
    </dgm:pt>
    <dgm:pt modelId="{9BFDD7F2-B411-430C-A5B2-4A407CB2218A}" type="pres">
      <dgm:prSet presAssocID="{DF4F73A6-53B8-49A8-9198-AA5C41A691E7}" presName="LevelTwoTextNode" presStyleLbl="node2" presStyleIdx="3" presStyleCnt="5" custScaleX="128113" custLinFactNeighborX="39814">
        <dgm:presLayoutVars>
          <dgm:chPref val="3"/>
        </dgm:presLayoutVars>
      </dgm:prSet>
      <dgm:spPr/>
      <dgm:t>
        <a:bodyPr/>
        <a:lstStyle/>
        <a:p>
          <a:endParaRPr lang="zh-TW" altLang="en-US"/>
        </a:p>
      </dgm:t>
    </dgm:pt>
    <dgm:pt modelId="{6EB941FA-F633-41DD-87DB-8350A22D261F}" type="pres">
      <dgm:prSet presAssocID="{DF4F73A6-53B8-49A8-9198-AA5C41A691E7}" presName="level3hierChild" presStyleCnt="0"/>
      <dgm:spPr/>
    </dgm:pt>
    <dgm:pt modelId="{BBAF1DE3-B1DB-4E00-9671-98F6B257F5A6}" type="pres">
      <dgm:prSet presAssocID="{9EA3AD88-8DFE-4761-9B9E-C9F2A267C436}" presName="conn2-1" presStyleLbl="parChTrans1D2" presStyleIdx="4" presStyleCnt="5"/>
      <dgm:spPr/>
      <dgm:t>
        <a:bodyPr/>
        <a:lstStyle/>
        <a:p>
          <a:endParaRPr lang="zh-TW" altLang="en-US"/>
        </a:p>
      </dgm:t>
    </dgm:pt>
    <dgm:pt modelId="{FDDE3C04-3888-4118-A6DA-7C4E2C5F3B39}" type="pres">
      <dgm:prSet presAssocID="{9EA3AD88-8DFE-4761-9B9E-C9F2A267C436}" presName="connTx" presStyleLbl="parChTrans1D2" presStyleIdx="4" presStyleCnt="5"/>
      <dgm:spPr/>
      <dgm:t>
        <a:bodyPr/>
        <a:lstStyle/>
        <a:p>
          <a:endParaRPr lang="zh-TW" altLang="en-US"/>
        </a:p>
      </dgm:t>
    </dgm:pt>
    <dgm:pt modelId="{2DFA447C-6F36-46FF-BA30-E18EB5C1ACE9}" type="pres">
      <dgm:prSet presAssocID="{CAD5B8D2-C3F5-4A55-8703-75573BE6FBFF}" presName="root2" presStyleCnt="0"/>
      <dgm:spPr/>
    </dgm:pt>
    <dgm:pt modelId="{FFAF69CC-3EE8-466F-B8C8-F10C58F136F1}" type="pres">
      <dgm:prSet presAssocID="{CAD5B8D2-C3F5-4A55-8703-75573BE6FBFF}" presName="LevelTwoTextNode" presStyleLbl="node2" presStyleIdx="4" presStyleCnt="5" custScaleX="128113" custLinFactNeighborX="39814">
        <dgm:presLayoutVars>
          <dgm:chPref val="3"/>
        </dgm:presLayoutVars>
      </dgm:prSet>
      <dgm:spPr/>
      <dgm:t>
        <a:bodyPr/>
        <a:lstStyle/>
        <a:p>
          <a:endParaRPr lang="zh-TW" altLang="en-US"/>
        </a:p>
      </dgm:t>
    </dgm:pt>
    <dgm:pt modelId="{DECCC546-8FFC-4D74-A7FF-2B8B9823CF26}" type="pres">
      <dgm:prSet presAssocID="{CAD5B8D2-C3F5-4A55-8703-75573BE6FBFF}" presName="level3hierChild" presStyleCnt="0"/>
      <dgm:spPr/>
    </dgm:pt>
  </dgm:ptLst>
  <dgm:cxnLst>
    <dgm:cxn modelId="{41F776E4-717E-454C-9C10-50C7294F18F6}" type="presOf" srcId="{9301B384-1F30-4213-AAAE-489DE5DE9BA5}" destId="{67314EDF-1E8E-4C2E-A7E8-960911CD91D1}" srcOrd="0" destOrd="0" presId="urn:microsoft.com/office/officeart/2008/layout/HorizontalMultiLevelHierarchy"/>
    <dgm:cxn modelId="{9BAB0503-12BD-4322-A874-1924B6E3FA5E}" type="presOf" srcId="{77EB3A43-A6A7-48A0-B4CB-AA1D05200F2E}" destId="{CE411765-1D71-476F-80CE-9DE7A98C849A}" srcOrd="0" destOrd="0" presId="urn:microsoft.com/office/officeart/2008/layout/HorizontalMultiLevelHierarchy"/>
    <dgm:cxn modelId="{234FEE00-B02D-40D2-A896-0DF5125C72EF}" srcId="{5EDB91D9-B9E1-4C0E-B08E-ED944D0E82AA}" destId="{DF4F73A6-53B8-49A8-9198-AA5C41A691E7}" srcOrd="3" destOrd="0" parTransId="{DE938286-BBCD-4898-BE07-941E8016928A}" sibTransId="{39C49984-4793-4B3B-AFE3-BDCAD9302B23}"/>
    <dgm:cxn modelId="{E4274D4B-BC28-4B59-AB31-7604FC7B1AE1}" srcId="{5EDB91D9-B9E1-4C0E-B08E-ED944D0E82AA}" destId="{CAD5B8D2-C3F5-4A55-8703-75573BE6FBFF}" srcOrd="4" destOrd="0" parTransId="{9EA3AD88-8DFE-4761-9B9E-C9F2A267C436}" sibTransId="{0AC8A0C7-3432-453E-97A1-7CB8BF3E92F3}"/>
    <dgm:cxn modelId="{DA8A3D58-62A8-4DA7-AA0C-FC506143B6D8}" type="presOf" srcId="{9EA3AD88-8DFE-4761-9B9E-C9F2A267C436}" destId="{FDDE3C04-3888-4118-A6DA-7C4E2C5F3B39}" srcOrd="1" destOrd="0" presId="urn:microsoft.com/office/officeart/2008/layout/HorizontalMultiLevelHierarchy"/>
    <dgm:cxn modelId="{039B538A-3A84-4106-BC33-06294509BBF1}" type="presOf" srcId="{9EA3AD88-8DFE-4761-9B9E-C9F2A267C436}" destId="{BBAF1DE3-B1DB-4E00-9671-98F6B257F5A6}" srcOrd="0" destOrd="0" presId="urn:microsoft.com/office/officeart/2008/layout/HorizontalMultiLevelHierarchy"/>
    <dgm:cxn modelId="{A19F2967-68EC-4FAE-B467-93271D1A0538}" srcId="{5EDB91D9-B9E1-4C0E-B08E-ED944D0E82AA}" destId="{77EB3A43-A6A7-48A0-B4CB-AA1D05200F2E}" srcOrd="2" destOrd="0" parTransId="{4F4C8B20-51D2-42CD-BFA3-9A59D8CBDD25}" sibTransId="{987D23B4-BA37-4144-B920-118D46153E59}"/>
    <dgm:cxn modelId="{CB0BD360-E7E6-4464-93E2-B1E77282A222}" type="presOf" srcId="{4F4C8B20-51D2-42CD-BFA3-9A59D8CBDD25}" destId="{6C79BBAC-F079-444A-9D58-22D34C924DA8}" srcOrd="0" destOrd="0" presId="urn:microsoft.com/office/officeart/2008/layout/HorizontalMultiLevelHierarchy"/>
    <dgm:cxn modelId="{B58A1CE0-CE0B-4307-8B26-950965684DA8}" srcId="{510E3625-5FAD-4E63-8783-043FC6B981DE}" destId="{5EDB91D9-B9E1-4C0E-B08E-ED944D0E82AA}" srcOrd="0" destOrd="0" parTransId="{BA38874B-585D-40F5-904C-CB19925E08B1}" sibTransId="{48C73581-8CA4-4D8D-9815-1320126D3AB9}"/>
    <dgm:cxn modelId="{F357E1ED-5A1A-478C-93A2-9098A4086FE5}" type="presOf" srcId="{1BB32180-E904-44C7-AAE4-8E9C7F8F2588}" destId="{D15644B8-F193-4181-9656-6BBFC21EE184}" srcOrd="0" destOrd="0" presId="urn:microsoft.com/office/officeart/2008/layout/HorizontalMultiLevelHierarchy"/>
    <dgm:cxn modelId="{A7A50B6D-0380-4B5A-B2BB-60D7F9964B1D}" srcId="{5EDB91D9-B9E1-4C0E-B08E-ED944D0E82AA}" destId="{9301B384-1F30-4213-AAAE-489DE5DE9BA5}" srcOrd="0" destOrd="0" parTransId="{9ECAD310-F9DA-4AC4-8131-7458B75F7259}" sibTransId="{9CA0F60C-BDF3-4CF5-B440-47E7B7D5D39C}"/>
    <dgm:cxn modelId="{A89DAA67-B136-4AD0-B15A-65AF904D4810}" type="presOf" srcId="{CAD5B8D2-C3F5-4A55-8703-75573BE6FBFF}" destId="{FFAF69CC-3EE8-466F-B8C8-F10C58F136F1}" srcOrd="0" destOrd="0" presId="urn:microsoft.com/office/officeart/2008/layout/HorizontalMultiLevelHierarchy"/>
    <dgm:cxn modelId="{4FE257E6-D476-49AC-926F-A2237C13BFD2}" type="presOf" srcId="{9ECAD310-F9DA-4AC4-8131-7458B75F7259}" destId="{2FF7E122-1708-416B-A349-37490DA21105}" srcOrd="0" destOrd="0" presId="urn:microsoft.com/office/officeart/2008/layout/HorizontalMultiLevelHierarchy"/>
    <dgm:cxn modelId="{A18B5393-F851-48F7-9F19-857341588784}" type="presOf" srcId="{DF4F73A6-53B8-49A8-9198-AA5C41A691E7}" destId="{9BFDD7F2-B411-430C-A5B2-4A407CB2218A}" srcOrd="0" destOrd="0" presId="urn:microsoft.com/office/officeart/2008/layout/HorizontalMultiLevelHierarchy"/>
    <dgm:cxn modelId="{6D0E7C73-F0A6-43C0-9C22-C558A228481F}" type="presOf" srcId="{5EDB91D9-B9E1-4C0E-B08E-ED944D0E82AA}" destId="{54A691FF-C2D0-4C04-9A82-7821AEE40F86}" srcOrd="0" destOrd="0" presId="urn:microsoft.com/office/officeart/2008/layout/HorizontalMultiLevelHierarchy"/>
    <dgm:cxn modelId="{95FCBF7A-3BE2-414A-913D-18B48668D4C6}" type="presOf" srcId="{AD2806B7-4B20-45AB-9A10-2A4B144FE58C}" destId="{41F0FBF1-1381-4E54-A6C4-A7F331B49D44}" srcOrd="1" destOrd="0" presId="urn:microsoft.com/office/officeart/2008/layout/HorizontalMultiLevelHierarchy"/>
    <dgm:cxn modelId="{6F563B30-1CD0-4976-872B-D22C95B5D3EB}" type="presOf" srcId="{9ECAD310-F9DA-4AC4-8131-7458B75F7259}" destId="{C1471463-F326-4F4D-B236-C034E4EC5EEA}" srcOrd="1" destOrd="0" presId="urn:microsoft.com/office/officeart/2008/layout/HorizontalMultiLevelHierarchy"/>
    <dgm:cxn modelId="{EC90791F-DE55-4A33-94B9-D4692B1CB5A6}" type="presOf" srcId="{4F4C8B20-51D2-42CD-BFA3-9A59D8CBDD25}" destId="{03C11FAF-2B0D-4FE2-AEB0-95233FB8F318}" srcOrd="1" destOrd="0" presId="urn:microsoft.com/office/officeart/2008/layout/HorizontalMultiLevelHierarchy"/>
    <dgm:cxn modelId="{B759DE26-A59D-4AF7-B4FA-B336D82E6C83}" type="presOf" srcId="{DE938286-BBCD-4898-BE07-941E8016928A}" destId="{96FD42EF-1BB8-418E-BC83-3CF55984E24E}" srcOrd="0" destOrd="0" presId="urn:microsoft.com/office/officeart/2008/layout/HorizontalMultiLevelHierarchy"/>
    <dgm:cxn modelId="{CD7D331E-6534-4A19-96B4-48448C0DD94A}" srcId="{5EDB91D9-B9E1-4C0E-B08E-ED944D0E82AA}" destId="{1BB32180-E904-44C7-AAE4-8E9C7F8F2588}" srcOrd="1" destOrd="0" parTransId="{AD2806B7-4B20-45AB-9A10-2A4B144FE58C}" sibTransId="{CBFD99BF-4819-480F-97B1-14BFDC1E49D2}"/>
    <dgm:cxn modelId="{45F142D9-73A4-4CE1-87CA-7B707A867939}" type="presOf" srcId="{DE938286-BBCD-4898-BE07-941E8016928A}" destId="{EBC2ACAD-7BEB-4F1B-90A1-388ADF4894A0}" srcOrd="1" destOrd="0" presId="urn:microsoft.com/office/officeart/2008/layout/HorizontalMultiLevelHierarchy"/>
    <dgm:cxn modelId="{84FA5A48-1BFA-4813-A7B0-B18ACE186510}" type="presOf" srcId="{510E3625-5FAD-4E63-8783-043FC6B981DE}" destId="{F6E29F84-BA21-4635-AD83-9F66D0DF51BE}" srcOrd="0" destOrd="0" presId="urn:microsoft.com/office/officeart/2008/layout/HorizontalMultiLevelHierarchy"/>
    <dgm:cxn modelId="{2C9B7CB0-381F-446A-AF5C-490C2EFE20B9}" type="presOf" srcId="{AD2806B7-4B20-45AB-9A10-2A4B144FE58C}" destId="{284F6FC8-AB76-4C80-823E-10A5C63D4D04}" srcOrd="0" destOrd="0" presId="urn:microsoft.com/office/officeart/2008/layout/HorizontalMultiLevelHierarchy"/>
    <dgm:cxn modelId="{9D5D234E-C61E-4987-91EB-54EEB0D02650}" type="presParOf" srcId="{F6E29F84-BA21-4635-AD83-9F66D0DF51BE}" destId="{AFB1254F-0E45-4908-90B1-107C4ECFB9CE}" srcOrd="0" destOrd="0" presId="urn:microsoft.com/office/officeart/2008/layout/HorizontalMultiLevelHierarchy"/>
    <dgm:cxn modelId="{2FE66FDF-BF53-4693-ACC3-353FA83937A5}" type="presParOf" srcId="{AFB1254F-0E45-4908-90B1-107C4ECFB9CE}" destId="{54A691FF-C2D0-4C04-9A82-7821AEE40F86}" srcOrd="0" destOrd="0" presId="urn:microsoft.com/office/officeart/2008/layout/HorizontalMultiLevelHierarchy"/>
    <dgm:cxn modelId="{8749DC3A-4FAF-4DCE-B50E-25D94B904F0D}" type="presParOf" srcId="{AFB1254F-0E45-4908-90B1-107C4ECFB9CE}" destId="{FC0B382E-739E-4E8C-8F8B-075B6E096A45}" srcOrd="1" destOrd="0" presId="urn:microsoft.com/office/officeart/2008/layout/HorizontalMultiLevelHierarchy"/>
    <dgm:cxn modelId="{B0617F2C-9794-4CA5-957E-92E62727D8E8}" type="presParOf" srcId="{FC0B382E-739E-4E8C-8F8B-075B6E096A45}" destId="{2FF7E122-1708-416B-A349-37490DA21105}" srcOrd="0" destOrd="0" presId="urn:microsoft.com/office/officeart/2008/layout/HorizontalMultiLevelHierarchy"/>
    <dgm:cxn modelId="{D4F39638-3F80-4080-99F4-06F055BBAC1C}" type="presParOf" srcId="{2FF7E122-1708-416B-A349-37490DA21105}" destId="{C1471463-F326-4F4D-B236-C034E4EC5EEA}" srcOrd="0" destOrd="0" presId="urn:microsoft.com/office/officeart/2008/layout/HorizontalMultiLevelHierarchy"/>
    <dgm:cxn modelId="{BAB69C39-4FBE-4EF6-B867-B9534483DA36}" type="presParOf" srcId="{FC0B382E-739E-4E8C-8F8B-075B6E096A45}" destId="{70FB6C22-8902-4928-B471-C583F405A5DC}" srcOrd="1" destOrd="0" presId="urn:microsoft.com/office/officeart/2008/layout/HorizontalMultiLevelHierarchy"/>
    <dgm:cxn modelId="{929A9812-4A32-400A-99F9-9F41C965E7D9}" type="presParOf" srcId="{70FB6C22-8902-4928-B471-C583F405A5DC}" destId="{67314EDF-1E8E-4C2E-A7E8-960911CD91D1}" srcOrd="0" destOrd="0" presId="urn:microsoft.com/office/officeart/2008/layout/HorizontalMultiLevelHierarchy"/>
    <dgm:cxn modelId="{9E79B466-C943-41C0-B6ED-D177C2198AF1}" type="presParOf" srcId="{70FB6C22-8902-4928-B471-C583F405A5DC}" destId="{75C9B607-CE98-4966-A727-38193335EB23}" srcOrd="1" destOrd="0" presId="urn:microsoft.com/office/officeart/2008/layout/HorizontalMultiLevelHierarchy"/>
    <dgm:cxn modelId="{BD1731AC-CAAB-43CD-9C16-DBB248F2DC6D}" type="presParOf" srcId="{FC0B382E-739E-4E8C-8F8B-075B6E096A45}" destId="{284F6FC8-AB76-4C80-823E-10A5C63D4D04}" srcOrd="2" destOrd="0" presId="urn:microsoft.com/office/officeart/2008/layout/HorizontalMultiLevelHierarchy"/>
    <dgm:cxn modelId="{B13DAAAA-54DF-4869-B1EA-58B71A1E9107}" type="presParOf" srcId="{284F6FC8-AB76-4C80-823E-10A5C63D4D04}" destId="{41F0FBF1-1381-4E54-A6C4-A7F331B49D44}" srcOrd="0" destOrd="0" presId="urn:microsoft.com/office/officeart/2008/layout/HorizontalMultiLevelHierarchy"/>
    <dgm:cxn modelId="{2DE119B5-C674-4859-ADBB-A48F03A1BF50}" type="presParOf" srcId="{FC0B382E-739E-4E8C-8F8B-075B6E096A45}" destId="{1E87F12F-FADE-481B-B609-75C75FFADCC3}" srcOrd="3" destOrd="0" presId="urn:microsoft.com/office/officeart/2008/layout/HorizontalMultiLevelHierarchy"/>
    <dgm:cxn modelId="{A072023E-7869-4B6B-8EFA-0A80EA184B6F}" type="presParOf" srcId="{1E87F12F-FADE-481B-B609-75C75FFADCC3}" destId="{D15644B8-F193-4181-9656-6BBFC21EE184}" srcOrd="0" destOrd="0" presId="urn:microsoft.com/office/officeart/2008/layout/HorizontalMultiLevelHierarchy"/>
    <dgm:cxn modelId="{A5DE91BD-35D7-4E16-813E-9F174096F81F}" type="presParOf" srcId="{1E87F12F-FADE-481B-B609-75C75FFADCC3}" destId="{F24D1F63-913C-4E9F-AC9D-84094D8BF85D}" srcOrd="1" destOrd="0" presId="urn:microsoft.com/office/officeart/2008/layout/HorizontalMultiLevelHierarchy"/>
    <dgm:cxn modelId="{D7619611-FE3E-4BDE-B6D0-F2FAF1D649E8}" type="presParOf" srcId="{FC0B382E-739E-4E8C-8F8B-075B6E096A45}" destId="{6C79BBAC-F079-444A-9D58-22D34C924DA8}" srcOrd="4" destOrd="0" presId="urn:microsoft.com/office/officeart/2008/layout/HorizontalMultiLevelHierarchy"/>
    <dgm:cxn modelId="{24E1E1AE-50CB-4EB3-97B5-ED8F9B380769}" type="presParOf" srcId="{6C79BBAC-F079-444A-9D58-22D34C924DA8}" destId="{03C11FAF-2B0D-4FE2-AEB0-95233FB8F318}" srcOrd="0" destOrd="0" presId="urn:microsoft.com/office/officeart/2008/layout/HorizontalMultiLevelHierarchy"/>
    <dgm:cxn modelId="{491027DC-BD44-42B6-9B6E-C564B292513D}" type="presParOf" srcId="{FC0B382E-739E-4E8C-8F8B-075B6E096A45}" destId="{EE7F0FEB-D7CB-4C00-91F2-62502475BBAF}" srcOrd="5" destOrd="0" presId="urn:microsoft.com/office/officeart/2008/layout/HorizontalMultiLevelHierarchy"/>
    <dgm:cxn modelId="{5E68CFC8-C0A7-4D28-9F97-F7A967E74376}" type="presParOf" srcId="{EE7F0FEB-D7CB-4C00-91F2-62502475BBAF}" destId="{CE411765-1D71-476F-80CE-9DE7A98C849A}" srcOrd="0" destOrd="0" presId="urn:microsoft.com/office/officeart/2008/layout/HorizontalMultiLevelHierarchy"/>
    <dgm:cxn modelId="{2777FC01-D2DD-4D59-AF3B-DE6E63EF8B33}" type="presParOf" srcId="{EE7F0FEB-D7CB-4C00-91F2-62502475BBAF}" destId="{BA68BD5C-10EF-41C8-8B6E-85D7622DFBE4}" srcOrd="1" destOrd="0" presId="urn:microsoft.com/office/officeart/2008/layout/HorizontalMultiLevelHierarchy"/>
    <dgm:cxn modelId="{014167AC-2789-472F-AE8E-C3CA4E00C87A}" type="presParOf" srcId="{FC0B382E-739E-4E8C-8F8B-075B6E096A45}" destId="{96FD42EF-1BB8-418E-BC83-3CF55984E24E}" srcOrd="6" destOrd="0" presId="urn:microsoft.com/office/officeart/2008/layout/HorizontalMultiLevelHierarchy"/>
    <dgm:cxn modelId="{96D540A1-12AB-46AC-9668-573A5DE9A5A3}" type="presParOf" srcId="{96FD42EF-1BB8-418E-BC83-3CF55984E24E}" destId="{EBC2ACAD-7BEB-4F1B-90A1-388ADF4894A0}" srcOrd="0" destOrd="0" presId="urn:microsoft.com/office/officeart/2008/layout/HorizontalMultiLevelHierarchy"/>
    <dgm:cxn modelId="{55D61A96-2EDE-494F-BEA6-A2171593C0F9}" type="presParOf" srcId="{FC0B382E-739E-4E8C-8F8B-075B6E096A45}" destId="{A44B8E9B-AD72-4D52-8C7F-ABCA48E03900}" srcOrd="7" destOrd="0" presId="urn:microsoft.com/office/officeart/2008/layout/HorizontalMultiLevelHierarchy"/>
    <dgm:cxn modelId="{63F83C59-3E38-4CB4-BB35-6991F8F4C72F}" type="presParOf" srcId="{A44B8E9B-AD72-4D52-8C7F-ABCA48E03900}" destId="{9BFDD7F2-B411-430C-A5B2-4A407CB2218A}" srcOrd="0" destOrd="0" presId="urn:microsoft.com/office/officeart/2008/layout/HorizontalMultiLevelHierarchy"/>
    <dgm:cxn modelId="{79576DA0-93DF-4A6E-8581-7EF47BACF30B}" type="presParOf" srcId="{A44B8E9B-AD72-4D52-8C7F-ABCA48E03900}" destId="{6EB941FA-F633-41DD-87DB-8350A22D261F}" srcOrd="1" destOrd="0" presId="urn:microsoft.com/office/officeart/2008/layout/HorizontalMultiLevelHierarchy"/>
    <dgm:cxn modelId="{904A21AB-312E-4A59-B0EE-0EDC56122978}" type="presParOf" srcId="{FC0B382E-739E-4E8C-8F8B-075B6E096A45}" destId="{BBAF1DE3-B1DB-4E00-9671-98F6B257F5A6}" srcOrd="8" destOrd="0" presId="urn:microsoft.com/office/officeart/2008/layout/HorizontalMultiLevelHierarchy"/>
    <dgm:cxn modelId="{7CA4F3E0-1F54-471F-B4D0-1FBC63071550}" type="presParOf" srcId="{BBAF1DE3-B1DB-4E00-9671-98F6B257F5A6}" destId="{FDDE3C04-3888-4118-A6DA-7C4E2C5F3B39}" srcOrd="0" destOrd="0" presId="urn:microsoft.com/office/officeart/2008/layout/HorizontalMultiLevelHierarchy"/>
    <dgm:cxn modelId="{2EBF8EEB-C49F-4F33-8A8C-E6756E1E134E}" type="presParOf" srcId="{FC0B382E-739E-4E8C-8F8B-075B6E096A45}" destId="{2DFA447C-6F36-46FF-BA30-E18EB5C1ACE9}" srcOrd="9" destOrd="0" presId="urn:microsoft.com/office/officeart/2008/layout/HorizontalMultiLevelHierarchy"/>
    <dgm:cxn modelId="{01FB0C9A-F64E-4860-80F2-7A07B46F30FE}" type="presParOf" srcId="{2DFA447C-6F36-46FF-BA30-E18EB5C1ACE9}" destId="{FFAF69CC-3EE8-466F-B8C8-F10C58F136F1}" srcOrd="0" destOrd="0" presId="urn:microsoft.com/office/officeart/2008/layout/HorizontalMultiLevelHierarchy"/>
    <dgm:cxn modelId="{884FB982-6367-4CB9-AF91-56AB433FD93D}" type="presParOf" srcId="{2DFA447C-6F36-46FF-BA30-E18EB5C1ACE9}" destId="{DECCC546-8FFC-4D74-A7FF-2B8B9823CF26}" srcOrd="1" destOrd="0" presId="urn:microsoft.com/office/officeart/2008/layout/HorizontalMultiLevelHierarchy"/>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10E3625-5FAD-4E63-8783-043FC6B981DE}"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zh-TW" altLang="en-US"/>
        </a:p>
      </dgm:t>
    </dgm:pt>
    <dgm:pt modelId="{5EDB91D9-B9E1-4C0E-B08E-ED944D0E82AA}">
      <dgm:prSet phldrT="[文字]"/>
      <dgm:spPr/>
      <dgm:t>
        <a:bodyPr/>
        <a:lstStyle/>
        <a:p>
          <a:r>
            <a:rPr lang="zh-TW" altLang="en-US" dirty="0"/>
            <a:t>五專</a:t>
          </a:r>
        </a:p>
      </dgm:t>
    </dgm:pt>
    <dgm:pt modelId="{BA38874B-585D-40F5-904C-CB19925E08B1}" type="parTrans" cxnId="{B58A1CE0-CE0B-4307-8B26-950965684DA8}">
      <dgm:prSet/>
      <dgm:spPr/>
      <dgm:t>
        <a:bodyPr/>
        <a:lstStyle/>
        <a:p>
          <a:endParaRPr lang="zh-TW" altLang="en-US"/>
        </a:p>
      </dgm:t>
    </dgm:pt>
    <dgm:pt modelId="{48C73581-8CA4-4D8D-9815-1320126D3AB9}" type="sibTrans" cxnId="{B58A1CE0-CE0B-4307-8B26-950965684DA8}">
      <dgm:prSet/>
      <dgm:spPr/>
      <dgm:t>
        <a:bodyPr/>
        <a:lstStyle/>
        <a:p>
          <a:endParaRPr lang="zh-TW" altLang="en-US"/>
        </a:p>
      </dgm:t>
    </dgm:pt>
    <dgm:pt modelId="{9301B384-1F30-4213-AAAE-489DE5DE9BA5}">
      <dgm:prSet phldrT="[文字]"/>
      <dgm:spPr/>
      <dgm:t>
        <a:bodyPr/>
        <a:lstStyle/>
        <a:p>
          <a:r>
            <a:rPr lang="zh-TW" altLang="en-US"/>
            <a:t>五專特色招生</a:t>
          </a:r>
        </a:p>
      </dgm:t>
    </dgm:pt>
    <dgm:pt modelId="{9ECAD310-F9DA-4AC4-8131-7458B75F7259}" type="parTrans" cxnId="{A7A50B6D-0380-4B5A-B2BB-60D7F9964B1D}">
      <dgm:prSet/>
      <dgm:spPr/>
      <dgm:t>
        <a:bodyPr/>
        <a:lstStyle/>
        <a:p>
          <a:endParaRPr lang="zh-TW" altLang="en-US"/>
        </a:p>
      </dgm:t>
    </dgm:pt>
    <dgm:pt modelId="{9CA0F60C-BDF3-4CF5-B440-47E7B7D5D39C}" type="sibTrans" cxnId="{A7A50B6D-0380-4B5A-B2BB-60D7F9964B1D}">
      <dgm:prSet/>
      <dgm:spPr/>
      <dgm:t>
        <a:bodyPr/>
        <a:lstStyle/>
        <a:p>
          <a:endParaRPr lang="zh-TW" altLang="en-US"/>
        </a:p>
      </dgm:t>
    </dgm:pt>
    <dgm:pt modelId="{77EB3A43-A6A7-48A0-B4CB-AA1D05200F2E}">
      <dgm:prSet phldrT="[文字]"/>
      <dgm:spPr/>
      <dgm:t>
        <a:bodyPr/>
        <a:lstStyle/>
        <a:p>
          <a:r>
            <a:rPr lang="zh-TW" altLang="en-US"/>
            <a:t>五專優先免試</a:t>
          </a:r>
        </a:p>
      </dgm:t>
    </dgm:pt>
    <dgm:pt modelId="{4F4C8B20-51D2-42CD-BFA3-9A59D8CBDD25}" type="parTrans" cxnId="{A19F2967-68EC-4FAE-B467-93271D1A0538}">
      <dgm:prSet/>
      <dgm:spPr/>
      <dgm:t>
        <a:bodyPr/>
        <a:lstStyle/>
        <a:p>
          <a:endParaRPr lang="zh-TW" altLang="en-US"/>
        </a:p>
      </dgm:t>
    </dgm:pt>
    <dgm:pt modelId="{987D23B4-BA37-4144-B920-118D46153E59}" type="sibTrans" cxnId="{A19F2967-68EC-4FAE-B467-93271D1A0538}">
      <dgm:prSet/>
      <dgm:spPr/>
      <dgm:t>
        <a:bodyPr/>
        <a:lstStyle/>
        <a:p>
          <a:endParaRPr lang="zh-TW" altLang="en-US"/>
        </a:p>
      </dgm:t>
    </dgm:pt>
    <dgm:pt modelId="{DF4F73A6-53B8-49A8-9198-AA5C41A691E7}">
      <dgm:prSet phldrT="[文字]"/>
      <dgm:spPr/>
      <dgm:t>
        <a:bodyPr/>
        <a:lstStyle/>
        <a:p>
          <a:r>
            <a:rPr lang="zh-TW" altLang="en-US" dirty="0"/>
            <a:t>五專聯合免試</a:t>
          </a:r>
        </a:p>
      </dgm:t>
    </dgm:pt>
    <dgm:pt modelId="{DE938286-BBCD-4898-BE07-941E8016928A}" type="parTrans" cxnId="{234FEE00-B02D-40D2-A896-0DF5125C72EF}">
      <dgm:prSet/>
      <dgm:spPr/>
      <dgm:t>
        <a:bodyPr/>
        <a:lstStyle/>
        <a:p>
          <a:endParaRPr lang="zh-TW" altLang="en-US"/>
        </a:p>
      </dgm:t>
    </dgm:pt>
    <dgm:pt modelId="{39C49984-4793-4B3B-AFE3-BDCAD9302B23}" type="sibTrans" cxnId="{234FEE00-B02D-40D2-A896-0DF5125C72EF}">
      <dgm:prSet/>
      <dgm:spPr/>
      <dgm:t>
        <a:bodyPr/>
        <a:lstStyle/>
        <a:p>
          <a:endParaRPr lang="zh-TW" altLang="en-US"/>
        </a:p>
      </dgm:t>
    </dgm:pt>
    <dgm:pt modelId="{F6E29F84-BA21-4635-AD83-9F66D0DF51BE}" type="pres">
      <dgm:prSet presAssocID="{510E3625-5FAD-4E63-8783-043FC6B981DE}" presName="Name0" presStyleCnt="0">
        <dgm:presLayoutVars>
          <dgm:chPref val="1"/>
          <dgm:dir/>
          <dgm:animOne val="branch"/>
          <dgm:animLvl val="lvl"/>
          <dgm:resizeHandles val="exact"/>
        </dgm:presLayoutVars>
      </dgm:prSet>
      <dgm:spPr/>
      <dgm:t>
        <a:bodyPr/>
        <a:lstStyle/>
        <a:p>
          <a:endParaRPr lang="zh-TW" altLang="en-US"/>
        </a:p>
      </dgm:t>
    </dgm:pt>
    <dgm:pt modelId="{AFB1254F-0E45-4908-90B1-107C4ECFB9CE}" type="pres">
      <dgm:prSet presAssocID="{5EDB91D9-B9E1-4C0E-B08E-ED944D0E82AA}" presName="root1" presStyleCnt="0"/>
      <dgm:spPr/>
    </dgm:pt>
    <dgm:pt modelId="{54A691FF-C2D0-4C04-9A82-7821AEE40F86}" type="pres">
      <dgm:prSet presAssocID="{5EDB91D9-B9E1-4C0E-B08E-ED944D0E82AA}" presName="LevelOneTextNode" presStyleLbl="node0" presStyleIdx="0" presStyleCnt="1" custAng="5400000" custScaleY="65336" custLinFactX="-34441" custLinFactNeighborX="-100000" custLinFactNeighborY="508">
        <dgm:presLayoutVars>
          <dgm:chPref val="3"/>
        </dgm:presLayoutVars>
      </dgm:prSet>
      <dgm:spPr/>
      <dgm:t>
        <a:bodyPr/>
        <a:lstStyle/>
        <a:p>
          <a:endParaRPr lang="zh-TW" altLang="en-US"/>
        </a:p>
      </dgm:t>
    </dgm:pt>
    <dgm:pt modelId="{FC0B382E-739E-4E8C-8F8B-075B6E096A45}" type="pres">
      <dgm:prSet presAssocID="{5EDB91D9-B9E1-4C0E-B08E-ED944D0E82AA}" presName="level2hierChild" presStyleCnt="0"/>
      <dgm:spPr/>
    </dgm:pt>
    <dgm:pt modelId="{2FF7E122-1708-416B-A349-37490DA21105}" type="pres">
      <dgm:prSet presAssocID="{9ECAD310-F9DA-4AC4-8131-7458B75F7259}" presName="conn2-1" presStyleLbl="parChTrans1D2" presStyleIdx="0" presStyleCnt="3"/>
      <dgm:spPr/>
      <dgm:t>
        <a:bodyPr/>
        <a:lstStyle/>
        <a:p>
          <a:endParaRPr lang="zh-TW" altLang="en-US"/>
        </a:p>
      </dgm:t>
    </dgm:pt>
    <dgm:pt modelId="{C1471463-F326-4F4D-B236-C034E4EC5EEA}" type="pres">
      <dgm:prSet presAssocID="{9ECAD310-F9DA-4AC4-8131-7458B75F7259}" presName="connTx" presStyleLbl="parChTrans1D2" presStyleIdx="0" presStyleCnt="3"/>
      <dgm:spPr/>
      <dgm:t>
        <a:bodyPr/>
        <a:lstStyle/>
        <a:p>
          <a:endParaRPr lang="zh-TW" altLang="en-US"/>
        </a:p>
      </dgm:t>
    </dgm:pt>
    <dgm:pt modelId="{70FB6C22-8902-4928-B471-C583F405A5DC}" type="pres">
      <dgm:prSet presAssocID="{9301B384-1F30-4213-AAAE-489DE5DE9BA5}" presName="root2" presStyleCnt="0"/>
      <dgm:spPr/>
    </dgm:pt>
    <dgm:pt modelId="{67314EDF-1E8E-4C2E-A7E8-960911CD91D1}" type="pres">
      <dgm:prSet presAssocID="{9301B384-1F30-4213-AAAE-489DE5DE9BA5}" presName="LevelTwoTextNode" presStyleLbl="node2" presStyleIdx="0" presStyleCnt="3" custScaleX="128113" custLinFactNeighborX="39814">
        <dgm:presLayoutVars>
          <dgm:chPref val="3"/>
        </dgm:presLayoutVars>
      </dgm:prSet>
      <dgm:spPr/>
      <dgm:t>
        <a:bodyPr/>
        <a:lstStyle/>
        <a:p>
          <a:endParaRPr lang="zh-TW" altLang="en-US"/>
        </a:p>
      </dgm:t>
    </dgm:pt>
    <dgm:pt modelId="{75C9B607-CE98-4966-A727-38193335EB23}" type="pres">
      <dgm:prSet presAssocID="{9301B384-1F30-4213-AAAE-489DE5DE9BA5}" presName="level3hierChild" presStyleCnt="0"/>
      <dgm:spPr/>
    </dgm:pt>
    <dgm:pt modelId="{6C79BBAC-F079-444A-9D58-22D34C924DA8}" type="pres">
      <dgm:prSet presAssocID="{4F4C8B20-51D2-42CD-BFA3-9A59D8CBDD25}" presName="conn2-1" presStyleLbl="parChTrans1D2" presStyleIdx="1" presStyleCnt="3"/>
      <dgm:spPr/>
      <dgm:t>
        <a:bodyPr/>
        <a:lstStyle/>
        <a:p>
          <a:endParaRPr lang="zh-TW" altLang="en-US"/>
        </a:p>
      </dgm:t>
    </dgm:pt>
    <dgm:pt modelId="{03C11FAF-2B0D-4FE2-AEB0-95233FB8F318}" type="pres">
      <dgm:prSet presAssocID="{4F4C8B20-51D2-42CD-BFA3-9A59D8CBDD25}" presName="connTx" presStyleLbl="parChTrans1D2" presStyleIdx="1" presStyleCnt="3"/>
      <dgm:spPr/>
      <dgm:t>
        <a:bodyPr/>
        <a:lstStyle/>
        <a:p>
          <a:endParaRPr lang="zh-TW" altLang="en-US"/>
        </a:p>
      </dgm:t>
    </dgm:pt>
    <dgm:pt modelId="{EE7F0FEB-D7CB-4C00-91F2-62502475BBAF}" type="pres">
      <dgm:prSet presAssocID="{77EB3A43-A6A7-48A0-B4CB-AA1D05200F2E}" presName="root2" presStyleCnt="0"/>
      <dgm:spPr/>
    </dgm:pt>
    <dgm:pt modelId="{CE411765-1D71-476F-80CE-9DE7A98C849A}" type="pres">
      <dgm:prSet presAssocID="{77EB3A43-A6A7-48A0-B4CB-AA1D05200F2E}" presName="LevelTwoTextNode" presStyleLbl="node2" presStyleIdx="1" presStyleCnt="3" custScaleX="128113" custLinFactNeighborX="39814">
        <dgm:presLayoutVars>
          <dgm:chPref val="3"/>
        </dgm:presLayoutVars>
      </dgm:prSet>
      <dgm:spPr/>
      <dgm:t>
        <a:bodyPr/>
        <a:lstStyle/>
        <a:p>
          <a:endParaRPr lang="zh-TW" altLang="en-US"/>
        </a:p>
      </dgm:t>
    </dgm:pt>
    <dgm:pt modelId="{BA68BD5C-10EF-41C8-8B6E-85D7622DFBE4}" type="pres">
      <dgm:prSet presAssocID="{77EB3A43-A6A7-48A0-B4CB-AA1D05200F2E}" presName="level3hierChild" presStyleCnt="0"/>
      <dgm:spPr/>
    </dgm:pt>
    <dgm:pt modelId="{96FD42EF-1BB8-418E-BC83-3CF55984E24E}" type="pres">
      <dgm:prSet presAssocID="{DE938286-BBCD-4898-BE07-941E8016928A}" presName="conn2-1" presStyleLbl="parChTrans1D2" presStyleIdx="2" presStyleCnt="3"/>
      <dgm:spPr/>
      <dgm:t>
        <a:bodyPr/>
        <a:lstStyle/>
        <a:p>
          <a:endParaRPr lang="zh-TW" altLang="en-US"/>
        </a:p>
      </dgm:t>
    </dgm:pt>
    <dgm:pt modelId="{EBC2ACAD-7BEB-4F1B-90A1-388ADF4894A0}" type="pres">
      <dgm:prSet presAssocID="{DE938286-BBCD-4898-BE07-941E8016928A}" presName="connTx" presStyleLbl="parChTrans1D2" presStyleIdx="2" presStyleCnt="3"/>
      <dgm:spPr/>
      <dgm:t>
        <a:bodyPr/>
        <a:lstStyle/>
        <a:p>
          <a:endParaRPr lang="zh-TW" altLang="en-US"/>
        </a:p>
      </dgm:t>
    </dgm:pt>
    <dgm:pt modelId="{A44B8E9B-AD72-4D52-8C7F-ABCA48E03900}" type="pres">
      <dgm:prSet presAssocID="{DF4F73A6-53B8-49A8-9198-AA5C41A691E7}" presName="root2" presStyleCnt="0"/>
      <dgm:spPr/>
    </dgm:pt>
    <dgm:pt modelId="{9BFDD7F2-B411-430C-A5B2-4A407CB2218A}" type="pres">
      <dgm:prSet presAssocID="{DF4F73A6-53B8-49A8-9198-AA5C41A691E7}" presName="LevelTwoTextNode" presStyleLbl="node2" presStyleIdx="2" presStyleCnt="3" custScaleX="128113" custLinFactNeighborX="39814">
        <dgm:presLayoutVars>
          <dgm:chPref val="3"/>
        </dgm:presLayoutVars>
      </dgm:prSet>
      <dgm:spPr/>
      <dgm:t>
        <a:bodyPr/>
        <a:lstStyle/>
        <a:p>
          <a:endParaRPr lang="zh-TW" altLang="en-US"/>
        </a:p>
      </dgm:t>
    </dgm:pt>
    <dgm:pt modelId="{6EB941FA-F633-41DD-87DB-8350A22D261F}" type="pres">
      <dgm:prSet presAssocID="{DF4F73A6-53B8-49A8-9198-AA5C41A691E7}" presName="level3hierChild" presStyleCnt="0"/>
      <dgm:spPr/>
    </dgm:pt>
  </dgm:ptLst>
  <dgm:cxnLst>
    <dgm:cxn modelId="{3599EF25-62B0-47DA-9593-C8E7E712CB44}" type="presOf" srcId="{DE938286-BBCD-4898-BE07-941E8016928A}" destId="{EBC2ACAD-7BEB-4F1B-90A1-388ADF4894A0}" srcOrd="1" destOrd="0" presId="urn:microsoft.com/office/officeart/2008/layout/HorizontalMultiLevelHierarchy"/>
    <dgm:cxn modelId="{18018A94-740E-4344-95A3-9A5AE3438926}" type="presOf" srcId="{9ECAD310-F9DA-4AC4-8131-7458B75F7259}" destId="{C1471463-F326-4F4D-B236-C034E4EC5EEA}" srcOrd="1" destOrd="0" presId="urn:microsoft.com/office/officeart/2008/layout/HorizontalMultiLevelHierarchy"/>
    <dgm:cxn modelId="{9604287E-EC25-4F41-A874-767B7FD3CB82}" type="presOf" srcId="{DF4F73A6-53B8-49A8-9198-AA5C41A691E7}" destId="{9BFDD7F2-B411-430C-A5B2-4A407CB2218A}" srcOrd="0" destOrd="0" presId="urn:microsoft.com/office/officeart/2008/layout/HorizontalMultiLevelHierarchy"/>
    <dgm:cxn modelId="{A19F2967-68EC-4FAE-B467-93271D1A0538}" srcId="{5EDB91D9-B9E1-4C0E-B08E-ED944D0E82AA}" destId="{77EB3A43-A6A7-48A0-B4CB-AA1D05200F2E}" srcOrd="1" destOrd="0" parTransId="{4F4C8B20-51D2-42CD-BFA3-9A59D8CBDD25}" sibTransId="{987D23B4-BA37-4144-B920-118D46153E59}"/>
    <dgm:cxn modelId="{43F64107-F8B3-469C-9F4A-AE832DA5109D}" type="presOf" srcId="{510E3625-5FAD-4E63-8783-043FC6B981DE}" destId="{F6E29F84-BA21-4635-AD83-9F66D0DF51BE}" srcOrd="0" destOrd="0" presId="urn:microsoft.com/office/officeart/2008/layout/HorizontalMultiLevelHierarchy"/>
    <dgm:cxn modelId="{DE495121-AD6E-4DE6-931F-EB36161EDD8B}" type="presOf" srcId="{4F4C8B20-51D2-42CD-BFA3-9A59D8CBDD25}" destId="{03C11FAF-2B0D-4FE2-AEB0-95233FB8F318}" srcOrd="1" destOrd="0" presId="urn:microsoft.com/office/officeart/2008/layout/HorizontalMultiLevelHierarchy"/>
    <dgm:cxn modelId="{234FEE00-B02D-40D2-A896-0DF5125C72EF}" srcId="{5EDB91D9-B9E1-4C0E-B08E-ED944D0E82AA}" destId="{DF4F73A6-53B8-49A8-9198-AA5C41A691E7}" srcOrd="2" destOrd="0" parTransId="{DE938286-BBCD-4898-BE07-941E8016928A}" sibTransId="{39C49984-4793-4B3B-AFE3-BDCAD9302B23}"/>
    <dgm:cxn modelId="{99263274-1CFB-4671-A88C-94ED9B1222F8}" type="presOf" srcId="{9301B384-1F30-4213-AAAE-489DE5DE9BA5}" destId="{67314EDF-1E8E-4C2E-A7E8-960911CD91D1}" srcOrd="0" destOrd="0" presId="urn:microsoft.com/office/officeart/2008/layout/HorizontalMultiLevelHierarchy"/>
    <dgm:cxn modelId="{92EEDDA7-78A0-483F-8B32-4C4D6989DE66}" type="presOf" srcId="{5EDB91D9-B9E1-4C0E-B08E-ED944D0E82AA}" destId="{54A691FF-C2D0-4C04-9A82-7821AEE40F86}" srcOrd="0" destOrd="0" presId="urn:microsoft.com/office/officeart/2008/layout/HorizontalMultiLevelHierarchy"/>
    <dgm:cxn modelId="{2F6DEA5C-680C-4D54-9344-DBCA0923FCD1}" type="presOf" srcId="{9ECAD310-F9DA-4AC4-8131-7458B75F7259}" destId="{2FF7E122-1708-416B-A349-37490DA21105}" srcOrd="0" destOrd="0" presId="urn:microsoft.com/office/officeart/2008/layout/HorizontalMultiLevelHierarchy"/>
    <dgm:cxn modelId="{B58A1CE0-CE0B-4307-8B26-950965684DA8}" srcId="{510E3625-5FAD-4E63-8783-043FC6B981DE}" destId="{5EDB91D9-B9E1-4C0E-B08E-ED944D0E82AA}" srcOrd="0" destOrd="0" parTransId="{BA38874B-585D-40F5-904C-CB19925E08B1}" sibTransId="{48C73581-8CA4-4D8D-9815-1320126D3AB9}"/>
    <dgm:cxn modelId="{EC576610-01CB-4155-A438-8F09A4CD2BFF}" type="presOf" srcId="{77EB3A43-A6A7-48A0-B4CB-AA1D05200F2E}" destId="{CE411765-1D71-476F-80CE-9DE7A98C849A}" srcOrd="0" destOrd="0" presId="urn:microsoft.com/office/officeart/2008/layout/HorizontalMultiLevelHierarchy"/>
    <dgm:cxn modelId="{A95EC019-FCDA-46DB-B657-F9AD17156B2A}" type="presOf" srcId="{4F4C8B20-51D2-42CD-BFA3-9A59D8CBDD25}" destId="{6C79BBAC-F079-444A-9D58-22D34C924DA8}" srcOrd="0" destOrd="0" presId="urn:microsoft.com/office/officeart/2008/layout/HorizontalMultiLevelHierarchy"/>
    <dgm:cxn modelId="{54A89F3F-E8CC-45D0-AE53-7385BE15DC0F}" type="presOf" srcId="{DE938286-BBCD-4898-BE07-941E8016928A}" destId="{96FD42EF-1BB8-418E-BC83-3CF55984E24E}" srcOrd="0" destOrd="0" presId="urn:microsoft.com/office/officeart/2008/layout/HorizontalMultiLevelHierarchy"/>
    <dgm:cxn modelId="{A7A50B6D-0380-4B5A-B2BB-60D7F9964B1D}" srcId="{5EDB91D9-B9E1-4C0E-B08E-ED944D0E82AA}" destId="{9301B384-1F30-4213-AAAE-489DE5DE9BA5}" srcOrd="0" destOrd="0" parTransId="{9ECAD310-F9DA-4AC4-8131-7458B75F7259}" sibTransId="{9CA0F60C-BDF3-4CF5-B440-47E7B7D5D39C}"/>
    <dgm:cxn modelId="{E97AEC21-6296-434B-90EC-77C669F8008C}" type="presParOf" srcId="{F6E29F84-BA21-4635-AD83-9F66D0DF51BE}" destId="{AFB1254F-0E45-4908-90B1-107C4ECFB9CE}" srcOrd="0" destOrd="0" presId="urn:microsoft.com/office/officeart/2008/layout/HorizontalMultiLevelHierarchy"/>
    <dgm:cxn modelId="{40CCBA3A-7B50-44E5-8F87-4A5A2660FB67}" type="presParOf" srcId="{AFB1254F-0E45-4908-90B1-107C4ECFB9CE}" destId="{54A691FF-C2D0-4C04-9A82-7821AEE40F86}" srcOrd="0" destOrd="0" presId="urn:microsoft.com/office/officeart/2008/layout/HorizontalMultiLevelHierarchy"/>
    <dgm:cxn modelId="{FE48B298-1903-4390-9160-6A79C2179947}" type="presParOf" srcId="{AFB1254F-0E45-4908-90B1-107C4ECFB9CE}" destId="{FC0B382E-739E-4E8C-8F8B-075B6E096A45}" srcOrd="1" destOrd="0" presId="urn:microsoft.com/office/officeart/2008/layout/HorizontalMultiLevelHierarchy"/>
    <dgm:cxn modelId="{F370BFD2-44E8-4FFC-A1C8-15DD20E3EEB4}" type="presParOf" srcId="{FC0B382E-739E-4E8C-8F8B-075B6E096A45}" destId="{2FF7E122-1708-416B-A349-37490DA21105}" srcOrd="0" destOrd="0" presId="urn:microsoft.com/office/officeart/2008/layout/HorizontalMultiLevelHierarchy"/>
    <dgm:cxn modelId="{898FDD79-FEBB-485C-8161-8503C0ECD886}" type="presParOf" srcId="{2FF7E122-1708-416B-A349-37490DA21105}" destId="{C1471463-F326-4F4D-B236-C034E4EC5EEA}" srcOrd="0" destOrd="0" presId="urn:microsoft.com/office/officeart/2008/layout/HorizontalMultiLevelHierarchy"/>
    <dgm:cxn modelId="{815ACCD8-0346-4D63-8764-A003F61100E3}" type="presParOf" srcId="{FC0B382E-739E-4E8C-8F8B-075B6E096A45}" destId="{70FB6C22-8902-4928-B471-C583F405A5DC}" srcOrd="1" destOrd="0" presId="urn:microsoft.com/office/officeart/2008/layout/HorizontalMultiLevelHierarchy"/>
    <dgm:cxn modelId="{9A7E6E15-3A17-4395-9868-E93B295F6575}" type="presParOf" srcId="{70FB6C22-8902-4928-B471-C583F405A5DC}" destId="{67314EDF-1E8E-4C2E-A7E8-960911CD91D1}" srcOrd="0" destOrd="0" presId="urn:microsoft.com/office/officeart/2008/layout/HorizontalMultiLevelHierarchy"/>
    <dgm:cxn modelId="{9EC6FF63-0E04-4FF6-9535-CF19BE9B9E71}" type="presParOf" srcId="{70FB6C22-8902-4928-B471-C583F405A5DC}" destId="{75C9B607-CE98-4966-A727-38193335EB23}" srcOrd="1" destOrd="0" presId="urn:microsoft.com/office/officeart/2008/layout/HorizontalMultiLevelHierarchy"/>
    <dgm:cxn modelId="{24298B05-0F22-4A64-BD05-E5CDD27B95F5}" type="presParOf" srcId="{FC0B382E-739E-4E8C-8F8B-075B6E096A45}" destId="{6C79BBAC-F079-444A-9D58-22D34C924DA8}" srcOrd="2" destOrd="0" presId="urn:microsoft.com/office/officeart/2008/layout/HorizontalMultiLevelHierarchy"/>
    <dgm:cxn modelId="{E34A4343-0525-4898-B792-88FB7E7AC3B6}" type="presParOf" srcId="{6C79BBAC-F079-444A-9D58-22D34C924DA8}" destId="{03C11FAF-2B0D-4FE2-AEB0-95233FB8F318}" srcOrd="0" destOrd="0" presId="urn:microsoft.com/office/officeart/2008/layout/HorizontalMultiLevelHierarchy"/>
    <dgm:cxn modelId="{78955744-BBA6-40EE-AA39-F0FB3BF603B3}" type="presParOf" srcId="{FC0B382E-739E-4E8C-8F8B-075B6E096A45}" destId="{EE7F0FEB-D7CB-4C00-91F2-62502475BBAF}" srcOrd="3" destOrd="0" presId="urn:microsoft.com/office/officeart/2008/layout/HorizontalMultiLevelHierarchy"/>
    <dgm:cxn modelId="{2D44BF0A-F24F-4113-9F13-506BA45BBCC7}" type="presParOf" srcId="{EE7F0FEB-D7CB-4C00-91F2-62502475BBAF}" destId="{CE411765-1D71-476F-80CE-9DE7A98C849A}" srcOrd="0" destOrd="0" presId="urn:microsoft.com/office/officeart/2008/layout/HorizontalMultiLevelHierarchy"/>
    <dgm:cxn modelId="{7B90A2E4-53E5-4803-9BB2-82AE9CA8C0C8}" type="presParOf" srcId="{EE7F0FEB-D7CB-4C00-91F2-62502475BBAF}" destId="{BA68BD5C-10EF-41C8-8B6E-85D7622DFBE4}" srcOrd="1" destOrd="0" presId="urn:microsoft.com/office/officeart/2008/layout/HorizontalMultiLevelHierarchy"/>
    <dgm:cxn modelId="{CCC3798C-C144-4CF6-8076-4A41D3D6F61A}" type="presParOf" srcId="{FC0B382E-739E-4E8C-8F8B-075B6E096A45}" destId="{96FD42EF-1BB8-418E-BC83-3CF55984E24E}" srcOrd="4" destOrd="0" presId="urn:microsoft.com/office/officeart/2008/layout/HorizontalMultiLevelHierarchy"/>
    <dgm:cxn modelId="{B6C9DB40-C4DD-4196-8CDA-E46223F0D0DE}" type="presParOf" srcId="{96FD42EF-1BB8-418E-BC83-3CF55984E24E}" destId="{EBC2ACAD-7BEB-4F1B-90A1-388ADF4894A0}" srcOrd="0" destOrd="0" presId="urn:microsoft.com/office/officeart/2008/layout/HorizontalMultiLevelHierarchy"/>
    <dgm:cxn modelId="{90B49823-908B-4E75-A1EF-916BEF2E59D1}" type="presParOf" srcId="{FC0B382E-739E-4E8C-8F8B-075B6E096A45}" destId="{A44B8E9B-AD72-4D52-8C7F-ABCA48E03900}" srcOrd="5" destOrd="0" presId="urn:microsoft.com/office/officeart/2008/layout/HorizontalMultiLevelHierarchy"/>
    <dgm:cxn modelId="{EC504B85-DE6B-44E9-B03D-743FEFF137B4}" type="presParOf" srcId="{A44B8E9B-AD72-4D52-8C7F-ABCA48E03900}" destId="{9BFDD7F2-B411-430C-A5B2-4A407CB2218A}" srcOrd="0" destOrd="0" presId="urn:microsoft.com/office/officeart/2008/layout/HorizontalMultiLevelHierarchy"/>
    <dgm:cxn modelId="{81D9F3C8-7024-4A9A-BF92-E94D9072499B}" type="presParOf" srcId="{A44B8E9B-AD72-4D52-8C7F-ABCA48E03900}" destId="{6EB941FA-F633-41DD-87DB-8350A22D261F}" srcOrd="1" destOrd="0" presId="urn:microsoft.com/office/officeart/2008/layout/HorizontalMultiLevelHierarchy"/>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C2C41FD-B040-4716-AA00-DC68851C18F3}"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zh-TW" altLang="en-US"/>
        </a:p>
      </dgm:t>
    </dgm:pt>
    <dgm:pt modelId="{703B1F0B-CD49-4D76-BA7E-1BB073602897}">
      <dgm:prSet phldrT="[文字]"/>
      <dgm:spPr/>
      <dgm:t>
        <a:bodyPr/>
        <a:lstStyle/>
        <a:p>
          <a:r>
            <a:rPr lang="zh-TW" altLang="en-US" b="1" dirty="0">
              <a:solidFill>
                <a:srgbClr val="FFFF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五專招生以「優先免試」和「聯合免試入學」為主要招生管道</a:t>
          </a:r>
          <a:r>
            <a:rPr lang="zh-TW" altLang="en-US" dirty="0">
              <a:latin typeface="標楷體" panose="03000509000000000000" pitchFamily="65" charset="-120"/>
              <a:ea typeface="標楷體" panose="03000509000000000000" pitchFamily="65" charset="-120"/>
            </a:rPr>
            <a:t>，七年一貫制系組則採「特色招生甄選入學」辦理招生。</a:t>
          </a:r>
        </a:p>
      </dgm:t>
    </dgm:pt>
    <dgm:pt modelId="{60C3AE4C-C849-46DA-A27C-C37102475BEC}" type="parTrans" cxnId="{F02C590F-5086-493C-96AF-7F02B0375165}">
      <dgm:prSet/>
      <dgm:spPr/>
      <dgm:t>
        <a:bodyPr/>
        <a:lstStyle/>
        <a:p>
          <a:endParaRPr lang="zh-TW" altLang="en-US"/>
        </a:p>
      </dgm:t>
    </dgm:pt>
    <dgm:pt modelId="{C6DE72C5-EAA1-491A-ACC3-2C832C69C4F1}" type="sibTrans" cxnId="{F02C590F-5086-493C-96AF-7F02B0375165}">
      <dgm:prSet/>
      <dgm:spPr/>
      <dgm:t>
        <a:bodyPr/>
        <a:lstStyle/>
        <a:p>
          <a:endParaRPr lang="zh-TW" altLang="en-US"/>
        </a:p>
      </dgm:t>
    </dgm:pt>
    <dgm:pt modelId="{9EB224C3-D477-496C-9121-7846B713AF47}">
      <dgm:prSet phldrT="[文字]"/>
      <dgm:spPr/>
      <dgm:t>
        <a:bodyPr/>
        <a:lstStyle/>
        <a:p>
          <a:r>
            <a:rPr lang="zh-TW" altLang="en-US" dirty="0">
              <a:latin typeface="標楷體" panose="03000509000000000000" pitchFamily="65" charset="-120"/>
              <a:ea typeface="標楷體" panose="03000509000000000000" pitchFamily="65" charset="-120"/>
            </a:rPr>
            <a:t>五專優先免試，全國一區，至多可選</a:t>
          </a:r>
          <a:r>
            <a:rPr lang="en-US" altLang="zh-TW" dirty="0">
              <a:latin typeface="標楷體" panose="03000509000000000000" pitchFamily="65" charset="-120"/>
              <a:ea typeface="標楷體" panose="03000509000000000000" pitchFamily="65" charset="-120"/>
            </a:rPr>
            <a:t>30</a:t>
          </a:r>
          <a:r>
            <a:rPr lang="zh-TW" altLang="en-US" dirty="0">
              <a:latin typeface="標楷體" panose="03000509000000000000" pitchFamily="65" charset="-120"/>
              <a:ea typeface="標楷體" panose="03000509000000000000" pitchFamily="65" charset="-120"/>
            </a:rPr>
            <a:t>個科系組志願，由電腦統一分發。</a:t>
          </a:r>
        </a:p>
      </dgm:t>
    </dgm:pt>
    <dgm:pt modelId="{B1E4ECF2-434A-4B6B-B945-D374DDC52082}" type="parTrans" cxnId="{86BBF865-E36B-49EC-9101-D4A00290F91E}">
      <dgm:prSet/>
      <dgm:spPr/>
      <dgm:t>
        <a:bodyPr/>
        <a:lstStyle/>
        <a:p>
          <a:endParaRPr lang="zh-TW" altLang="en-US"/>
        </a:p>
      </dgm:t>
    </dgm:pt>
    <dgm:pt modelId="{85814CA9-C3CC-4CAC-A95A-377F65C2DEDD}" type="sibTrans" cxnId="{86BBF865-E36B-49EC-9101-D4A00290F91E}">
      <dgm:prSet/>
      <dgm:spPr/>
      <dgm:t>
        <a:bodyPr/>
        <a:lstStyle/>
        <a:p>
          <a:endParaRPr lang="zh-TW" altLang="en-US"/>
        </a:p>
      </dgm:t>
    </dgm:pt>
    <dgm:pt modelId="{57EE6AAC-8AC4-4CAC-B589-05975E870EAA}" type="pres">
      <dgm:prSet presAssocID="{EC2C41FD-B040-4716-AA00-DC68851C18F3}" presName="Name0" presStyleCnt="0">
        <dgm:presLayoutVars>
          <dgm:chMax val="7"/>
          <dgm:chPref val="7"/>
          <dgm:dir/>
        </dgm:presLayoutVars>
      </dgm:prSet>
      <dgm:spPr/>
      <dgm:t>
        <a:bodyPr/>
        <a:lstStyle/>
        <a:p>
          <a:endParaRPr lang="zh-TW" altLang="en-US"/>
        </a:p>
      </dgm:t>
    </dgm:pt>
    <dgm:pt modelId="{DBD163C0-8FE3-4939-AF61-83272F74EF16}" type="pres">
      <dgm:prSet presAssocID="{EC2C41FD-B040-4716-AA00-DC68851C18F3}" presName="Name1" presStyleCnt="0"/>
      <dgm:spPr/>
    </dgm:pt>
    <dgm:pt modelId="{4CE333D0-4B31-49D1-AB11-5475D4693BB9}" type="pres">
      <dgm:prSet presAssocID="{EC2C41FD-B040-4716-AA00-DC68851C18F3}" presName="cycle" presStyleCnt="0"/>
      <dgm:spPr/>
    </dgm:pt>
    <dgm:pt modelId="{AC937C83-D513-4FBD-AE4F-1E8AE66013CA}" type="pres">
      <dgm:prSet presAssocID="{EC2C41FD-B040-4716-AA00-DC68851C18F3}" presName="srcNode" presStyleLbl="node1" presStyleIdx="0" presStyleCnt="2"/>
      <dgm:spPr/>
    </dgm:pt>
    <dgm:pt modelId="{5E0EC72E-E400-4617-AFE9-E127AFE37346}" type="pres">
      <dgm:prSet presAssocID="{EC2C41FD-B040-4716-AA00-DC68851C18F3}" presName="conn" presStyleLbl="parChTrans1D2" presStyleIdx="0" presStyleCnt="1"/>
      <dgm:spPr/>
      <dgm:t>
        <a:bodyPr/>
        <a:lstStyle/>
        <a:p>
          <a:endParaRPr lang="zh-TW" altLang="en-US"/>
        </a:p>
      </dgm:t>
    </dgm:pt>
    <dgm:pt modelId="{CE1807D1-C4BF-4E76-B40B-4A78863C2657}" type="pres">
      <dgm:prSet presAssocID="{EC2C41FD-B040-4716-AA00-DC68851C18F3}" presName="extraNode" presStyleLbl="node1" presStyleIdx="0" presStyleCnt="2"/>
      <dgm:spPr/>
    </dgm:pt>
    <dgm:pt modelId="{9ED1EA69-DDF5-4637-9A47-178AEB4CD30A}" type="pres">
      <dgm:prSet presAssocID="{EC2C41FD-B040-4716-AA00-DC68851C18F3}" presName="dstNode" presStyleLbl="node1" presStyleIdx="0" presStyleCnt="2"/>
      <dgm:spPr/>
    </dgm:pt>
    <dgm:pt modelId="{076F4C96-AAC8-4163-8B8A-52DBED489054}" type="pres">
      <dgm:prSet presAssocID="{703B1F0B-CD49-4D76-BA7E-1BB073602897}" presName="text_1" presStyleLbl="node1" presStyleIdx="0" presStyleCnt="2">
        <dgm:presLayoutVars>
          <dgm:bulletEnabled val="1"/>
        </dgm:presLayoutVars>
      </dgm:prSet>
      <dgm:spPr/>
      <dgm:t>
        <a:bodyPr/>
        <a:lstStyle/>
        <a:p>
          <a:endParaRPr lang="zh-TW" altLang="en-US"/>
        </a:p>
      </dgm:t>
    </dgm:pt>
    <dgm:pt modelId="{665FE004-0072-4164-8451-6D86517B58FF}" type="pres">
      <dgm:prSet presAssocID="{703B1F0B-CD49-4D76-BA7E-1BB073602897}" presName="accent_1" presStyleCnt="0"/>
      <dgm:spPr/>
    </dgm:pt>
    <dgm:pt modelId="{F50D32DE-1DB9-4858-84CD-0DB38B9A90EF}" type="pres">
      <dgm:prSet presAssocID="{703B1F0B-CD49-4D76-BA7E-1BB073602897}" presName="accentRepeatNode" presStyleLbl="solidFgAcc1" presStyleIdx="0" presStyleCnt="2"/>
      <dgm:spPr/>
    </dgm:pt>
    <dgm:pt modelId="{2DBFA76E-651F-4186-A79E-4603FC393416}" type="pres">
      <dgm:prSet presAssocID="{9EB224C3-D477-496C-9121-7846B713AF47}" presName="text_2" presStyleLbl="node1" presStyleIdx="1" presStyleCnt="2">
        <dgm:presLayoutVars>
          <dgm:bulletEnabled val="1"/>
        </dgm:presLayoutVars>
      </dgm:prSet>
      <dgm:spPr/>
      <dgm:t>
        <a:bodyPr/>
        <a:lstStyle/>
        <a:p>
          <a:endParaRPr lang="zh-TW" altLang="en-US"/>
        </a:p>
      </dgm:t>
    </dgm:pt>
    <dgm:pt modelId="{97D4300F-739C-4643-90C0-F0726F567A43}" type="pres">
      <dgm:prSet presAssocID="{9EB224C3-D477-496C-9121-7846B713AF47}" presName="accent_2" presStyleCnt="0"/>
      <dgm:spPr/>
    </dgm:pt>
    <dgm:pt modelId="{38994487-6225-407E-B542-1A8813B46A9B}" type="pres">
      <dgm:prSet presAssocID="{9EB224C3-D477-496C-9121-7846B713AF47}" presName="accentRepeatNode" presStyleLbl="solidFgAcc1" presStyleIdx="1" presStyleCnt="2"/>
      <dgm:spPr/>
    </dgm:pt>
  </dgm:ptLst>
  <dgm:cxnLst>
    <dgm:cxn modelId="{DDAB9286-D4AA-408B-ADF7-32B3741A4FC4}" type="presOf" srcId="{703B1F0B-CD49-4D76-BA7E-1BB073602897}" destId="{076F4C96-AAC8-4163-8B8A-52DBED489054}" srcOrd="0" destOrd="0" presId="urn:microsoft.com/office/officeart/2008/layout/VerticalCurvedList"/>
    <dgm:cxn modelId="{F02C590F-5086-493C-96AF-7F02B0375165}" srcId="{EC2C41FD-B040-4716-AA00-DC68851C18F3}" destId="{703B1F0B-CD49-4D76-BA7E-1BB073602897}" srcOrd="0" destOrd="0" parTransId="{60C3AE4C-C849-46DA-A27C-C37102475BEC}" sibTransId="{C6DE72C5-EAA1-491A-ACC3-2C832C69C4F1}"/>
    <dgm:cxn modelId="{86BBF865-E36B-49EC-9101-D4A00290F91E}" srcId="{EC2C41FD-B040-4716-AA00-DC68851C18F3}" destId="{9EB224C3-D477-496C-9121-7846B713AF47}" srcOrd="1" destOrd="0" parTransId="{B1E4ECF2-434A-4B6B-B945-D374DDC52082}" sibTransId="{85814CA9-C3CC-4CAC-A95A-377F65C2DEDD}"/>
    <dgm:cxn modelId="{A2958171-B6DE-4568-A067-706EBBC09ACB}" type="presOf" srcId="{C6DE72C5-EAA1-491A-ACC3-2C832C69C4F1}" destId="{5E0EC72E-E400-4617-AFE9-E127AFE37346}" srcOrd="0" destOrd="0" presId="urn:microsoft.com/office/officeart/2008/layout/VerticalCurvedList"/>
    <dgm:cxn modelId="{03557297-504A-4586-815D-D08F8BD9FEE4}" type="presOf" srcId="{EC2C41FD-B040-4716-AA00-DC68851C18F3}" destId="{57EE6AAC-8AC4-4CAC-B589-05975E870EAA}" srcOrd="0" destOrd="0" presId="urn:microsoft.com/office/officeart/2008/layout/VerticalCurvedList"/>
    <dgm:cxn modelId="{11DEC6BF-AA3C-4A1F-A495-6DB37D42DE9F}" type="presOf" srcId="{9EB224C3-D477-496C-9121-7846B713AF47}" destId="{2DBFA76E-651F-4186-A79E-4603FC393416}" srcOrd="0" destOrd="0" presId="urn:microsoft.com/office/officeart/2008/layout/VerticalCurvedList"/>
    <dgm:cxn modelId="{7C7E84EC-C4F1-47F9-8822-9610B71A0774}" type="presParOf" srcId="{57EE6AAC-8AC4-4CAC-B589-05975E870EAA}" destId="{DBD163C0-8FE3-4939-AF61-83272F74EF16}" srcOrd="0" destOrd="0" presId="urn:microsoft.com/office/officeart/2008/layout/VerticalCurvedList"/>
    <dgm:cxn modelId="{8CC24D7F-388C-4246-9393-4583678EEC7E}" type="presParOf" srcId="{DBD163C0-8FE3-4939-AF61-83272F74EF16}" destId="{4CE333D0-4B31-49D1-AB11-5475D4693BB9}" srcOrd="0" destOrd="0" presId="urn:microsoft.com/office/officeart/2008/layout/VerticalCurvedList"/>
    <dgm:cxn modelId="{0935AB35-EC18-4E5F-80B0-5DD3D0F1075B}" type="presParOf" srcId="{4CE333D0-4B31-49D1-AB11-5475D4693BB9}" destId="{AC937C83-D513-4FBD-AE4F-1E8AE66013CA}" srcOrd="0" destOrd="0" presId="urn:microsoft.com/office/officeart/2008/layout/VerticalCurvedList"/>
    <dgm:cxn modelId="{AD1E6A5F-952C-49A8-A50F-543919AF15B4}" type="presParOf" srcId="{4CE333D0-4B31-49D1-AB11-5475D4693BB9}" destId="{5E0EC72E-E400-4617-AFE9-E127AFE37346}" srcOrd="1" destOrd="0" presId="urn:microsoft.com/office/officeart/2008/layout/VerticalCurvedList"/>
    <dgm:cxn modelId="{F4423C96-B7B8-409F-97FD-B52EFBFB418D}" type="presParOf" srcId="{4CE333D0-4B31-49D1-AB11-5475D4693BB9}" destId="{CE1807D1-C4BF-4E76-B40B-4A78863C2657}" srcOrd="2" destOrd="0" presId="urn:microsoft.com/office/officeart/2008/layout/VerticalCurvedList"/>
    <dgm:cxn modelId="{3118BD37-2938-4736-A350-02124BBAA41B}" type="presParOf" srcId="{4CE333D0-4B31-49D1-AB11-5475D4693BB9}" destId="{9ED1EA69-DDF5-4637-9A47-178AEB4CD30A}" srcOrd="3" destOrd="0" presId="urn:microsoft.com/office/officeart/2008/layout/VerticalCurvedList"/>
    <dgm:cxn modelId="{1ECFED25-745A-4E6D-A8F5-64D6147C75EF}" type="presParOf" srcId="{DBD163C0-8FE3-4939-AF61-83272F74EF16}" destId="{076F4C96-AAC8-4163-8B8A-52DBED489054}" srcOrd="1" destOrd="0" presId="urn:microsoft.com/office/officeart/2008/layout/VerticalCurvedList"/>
    <dgm:cxn modelId="{574E3ACF-522B-4369-8277-489D8091575C}" type="presParOf" srcId="{DBD163C0-8FE3-4939-AF61-83272F74EF16}" destId="{665FE004-0072-4164-8451-6D86517B58FF}" srcOrd="2" destOrd="0" presId="urn:microsoft.com/office/officeart/2008/layout/VerticalCurvedList"/>
    <dgm:cxn modelId="{FED752B5-4783-4AED-9022-C0E816528C3D}" type="presParOf" srcId="{665FE004-0072-4164-8451-6D86517B58FF}" destId="{F50D32DE-1DB9-4858-84CD-0DB38B9A90EF}" srcOrd="0" destOrd="0" presId="urn:microsoft.com/office/officeart/2008/layout/VerticalCurvedList"/>
    <dgm:cxn modelId="{6429C8A1-52DD-4BB0-9524-04294EC7DD11}" type="presParOf" srcId="{DBD163C0-8FE3-4939-AF61-83272F74EF16}" destId="{2DBFA76E-651F-4186-A79E-4603FC393416}" srcOrd="3" destOrd="0" presId="urn:microsoft.com/office/officeart/2008/layout/VerticalCurvedList"/>
    <dgm:cxn modelId="{A472F9B6-FDCE-4433-8293-7385DA079373}" type="presParOf" srcId="{DBD163C0-8FE3-4939-AF61-83272F74EF16}" destId="{97D4300F-739C-4643-90C0-F0726F567A43}" srcOrd="4" destOrd="0" presId="urn:microsoft.com/office/officeart/2008/layout/VerticalCurvedList"/>
    <dgm:cxn modelId="{FD6FF7B7-0650-450E-B628-FD138E305935}" type="presParOf" srcId="{97D4300F-739C-4643-90C0-F0726F567A43}" destId="{38994487-6225-407E-B542-1A8813B46A9B}" srcOrd="0" destOrd="0" presId="urn:microsoft.com/office/officeart/2008/layout/VerticalCurved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16736D0-84DD-42F5-86A8-2900BEA2BC13}">
      <dsp:nvSpPr>
        <dsp:cNvPr id="0" name=""/>
        <dsp:cNvSpPr/>
      </dsp:nvSpPr>
      <dsp:spPr>
        <a:xfrm>
          <a:off x="-5585895" y="-855280"/>
          <a:ext cx="6651729" cy="6651729"/>
        </a:xfrm>
        <a:prstGeom prst="blockArc">
          <a:avLst>
            <a:gd name="adj1" fmla="val 18900000"/>
            <a:gd name="adj2" fmla="val 2700000"/>
            <a:gd name="adj3" fmla="val 325"/>
          </a:avLst>
        </a:prstGeom>
        <a:noFill/>
        <a:ln w="15875" cap="rnd" cmpd="sng" algn="ctr">
          <a:solidFill>
            <a:schemeClr val="accent4">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DFF4AD23-32A9-4AFB-A212-7074F1736A7F}">
      <dsp:nvSpPr>
        <dsp:cNvPr id="0" name=""/>
        <dsp:cNvSpPr/>
      </dsp:nvSpPr>
      <dsp:spPr>
        <a:xfrm>
          <a:off x="685834" y="494116"/>
          <a:ext cx="8180785" cy="988233"/>
        </a:xfrm>
        <a:prstGeom prst="rect">
          <a:avLst/>
        </a:prstGeom>
        <a:solidFill>
          <a:schemeClr val="accent3">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84410" tIns="91440" rIns="91440" bIns="91440" numCol="1" spcCol="1270" anchor="ctr" anchorCtr="0">
          <a:noAutofit/>
        </a:bodyPr>
        <a:lstStyle/>
        <a:p>
          <a:pPr lvl="0" algn="l" defTabSz="1600200">
            <a:lnSpc>
              <a:spcPct val="90000"/>
            </a:lnSpc>
            <a:spcBef>
              <a:spcPct val="0"/>
            </a:spcBef>
            <a:spcAft>
              <a:spcPct val="35000"/>
            </a:spcAft>
          </a:pPr>
          <a:r>
            <a:rPr lang="zh-TW" altLang="en-US" sz="3600" b="1" kern="120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五育均衡，學科表現不需分分計較</a:t>
          </a:r>
          <a:endParaRPr lang="zh-TW" altLang="en-US" sz="3200" b="1" kern="120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dsp:txBody>
      <dsp:txXfrm>
        <a:off x="685834" y="494116"/>
        <a:ext cx="8180785" cy="988233"/>
      </dsp:txXfrm>
    </dsp:sp>
    <dsp:sp modelId="{94279C75-ECBD-40D0-B252-087B1D7B6233}">
      <dsp:nvSpPr>
        <dsp:cNvPr id="0" name=""/>
        <dsp:cNvSpPr/>
      </dsp:nvSpPr>
      <dsp:spPr>
        <a:xfrm>
          <a:off x="68188" y="370587"/>
          <a:ext cx="1235292" cy="1235292"/>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A94040F8-0D54-442F-B8A5-F459594B8D1B}">
      <dsp:nvSpPr>
        <dsp:cNvPr id="0" name=""/>
        <dsp:cNvSpPr/>
      </dsp:nvSpPr>
      <dsp:spPr>
        <a:xfrm>
          <a:off x="1045057" y="1976467"/>
          <a:ext cx="7821562" cy="988233"/>
        </a:xfrm>
        <a:prstGeom prst="rect">
          <a:avLst/>
        </a:prstGeom>
        <a:solidFill>
          <a:schemeClr val="accent3">
            <a:hueOff val="322979"/>
            <a:satOff val="-1910"/>
            <a:lumOff val="6667"/>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84410" tIns="91440" rIns="91440" bIns="91440" numCol="1" spcCol="1270" anchor="ctr" anchorCtr="0">
          <a:noAutofit/>
        </a:bodyPr>
        <a:lstStyle/>
        <a:p>
          <a:pPr lvl="0" algn="l" defTabSz="1600200">
            <a:lnSpc>
              <a:spcPct val="90000"/>
            </a:lnSpc>
            <a:spcBef>
              <a:spcPct val="0"/>
            </a:spcBef>
            <a:spcAft>
              <a:spcPct val="35000"/>
            </a:spcAft>
          </a:pPr>
          <a:r>
            <a:rPr lang="zh-TW" altLang="en-US" sz="3600" b="1" kern="120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適性揚才，合理引導學生分流發展</a:t>
          </a:r>
          <a:endParaRPr lang="en-US" altLang="zh-TW" sz="3600" b="1" kern="120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dsp:txBody>
      <dsp:txXfrm>
        <a:off x="1045057" y="1976467"/>
        <a:ext cx="7821562" cy="988233"/>
      </dsp:txXfrm>
    </dsp:sp>
    <dsp:sp modelId="{716090D8-BD51-4F17-A810-0CA68465B20E}">
      <dsp:nvSpPr>
        <dsp:cNvPr id="0" name=""/>
        <dsp:cNvSpPr/>
      </dsp:nvSpPr>
      <dsp:spPr>
        <a:xfrm>
          <a:off x="427411" y="1852938"/>
          <a:ext cx="1235292" cy="1235292"/>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22AC118A-9919-42A8-B22B-E99D9F6A9608}">
      <dsp:nvSpPr>
        <dsp:cNvPr id="0" name=""/>
        <dsp:cNvSpPr/>
      </dsp:nvSpPr>
      <dsp:spPr>
        <a:xfrm>
          <a:off x="685834" y="3279156"/>
          <a:ext cx="8180785" cy="1347555"/>
        </a:xfrm>
        <a:prstGeom prst="rect">
          <a:avLst/>
        </a:prstGeom>
        <a:solidFill>
          <a:schemeClr val="accent3">
            <a:hueOff val="645959"/>
            <a:satOff val="-3820"/>
            <a:lumOff val="13333"/>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84410" tIns="91440" rIns="91440" bIns="91440" numCol="1" spcCol="1270" anchor="ctr" anchorCtr="0">
          <a:noAutofit/>
        </a:bodyPr>
        <a:lstStyle/>
        <a:p>
          <a:pPr lvl="0" algn="l" defTabSz="1600200">
            <a:lnSpc>
              <a:spcPct val="90000"/>
            </a:lnSpc>
            <a:spcBef>
              <a:spcPct val="0"/>
            </a:spcBef>
            <a:spcAft>
              <a:spcPct val="35000"/>
            </a:spcAft>
          </a:pPr>
          <a:r>
            <a:rPr lang="zh-TW" altLang="en-US" sz="3600" b="1" kern="120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高中職均優質化，每一所學校都是學生心目中的好學校</a:t>
          </a:r>
        </a:p>
      </dsp:txBody>
      <dsp:txXfrm>
        <a:off x="685834" y="3279156"/>
        <a:ext cx="8180785" cy="1347555"/>
      </dsp:txXfrm>
    </dsp:sp>
    <dsp:sp modelId="{1C94BE33-5102-4F19-83A6-220C88F6990A}">
      <dsp:nvSpPr>
        <dsp:cNvPr id="0" name=""/>
        <dsp:cNvSpPr/>
      </dsp:nvSpPr>
      <dsp:spPr>
        <a:xfrm>
          <a:off x="68188" y="3335288"/>
          <a:ext cx="1235292" cy="1235292"/>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6FD42EF-1BB8-418E-BC83-3CF55984E24E}">
      <dsp:nvSpPr>
        <dsp:cNvPr id="0" name=""/>
        <dsp:cNvSpPr/>
      </dsp:nvSpPr>
      <dsp:spPr>
        <a:xfrm>
          <a:off x="1984822" y="2231770"/>
          <a:ext cx="2775789" cy="1551696"/>
        </a:xfrm>
        <a:custGeom>
          <a:avLst/>
          <a:gdLst/>
          <a:ahLst/>
          <a:cxnLst/>
          <a:rect l="0" t="0" r="0" b="0"/>
          <a:pathLst>
            <a:path>
              <a:moveTo>
                <a:pt x="0" y="0"/>
              </a:moveTo>
              <a:lnTo>
                <a:pt x="1387894" y="0"/>
              </a:lnTo>
              <a:lnTo>
                <a:pt x="1387894" y="1551696"/>
              </a:lnTo>
              <a:lnTo>
                <a:pt x="2775789" y="1551696"/>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zh-TW" altLang="en-US" sz="1100" kern="1200"/>
        </a:p>
      </dsp:txBody>
      <dsp:txXfrm>
        <a:off x="3293215" y="2928117"/>
        <a:ext cx="159002" cy="159002"/>
      </dsp:txXfrm>
    </dsp:sp>
    <dsp:sp modelId="{6C79BBAC-F079-444A-9D58-22D34C924DA8}">
      <dsp:nvSpPr>
        <dsp:cNvPr id="0" name=""/>
        <dsp:cNvSpPr/>
      </dsp:nvSpPr>
      <dsp:spPr>
        <a:xfrm>
          <a:off x="1984822" y="2231770"/>
          <a:ext cx="2775789" cy="502267"/>
        </a:xfrm>
        <a:custGeom>
          <a:avLst/>
          <a:gdLst/>
          <a:ahLst/>
          <a:cxnLst/>
          <a:rect l="0" t="0" r="0" b="0"/>
          <a:pathLst>
            <a:path>
              <a:moveTo>
                <a:pt x="0" y="0"/>
              </a:moveTo>
              <a:lnTo>
                <a:pt x="1387894" y="0"/>
              </a:lnTo>
              <a:lnTo>
                <a:pt x="1387894" y="502267"/>
              </a:lnTo>
              <a:lnTo>
                <a:pt x="2775789" y="502267"/>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zh-TW" altLang="en-US" sz="1000" kern="1200"/>
        </a:p>
      </dsp:txBody>
      <dsp:txXfrm>
        <a:off x="3302195" y="2412382"/>
        <a:ext cx="141043" cy="141043"/>
      </dsp:txXfrm>
    </dsp:sp>
    <dsp:sp modelId="{B38BFB40-65F4-48C4-A441-AF6A38A38BB0}">
      <dsp:nvSpPr>
        <dsp:cNvPr id="0" name=""/>
        <dsp:cNvSpPr/>
      </dsp:nvSpPr>
      <dsp:spPr>
        <a:xfrm>
          <a:off x="1984822" y="1701232"/>
          <a:ext cx="2801646" cy="530538"/>
        </a:xfrm>
        <a:custGeom>
          <a:avLst/>
          <a:gdLst/>
          <a:ahLst/>
          <a:cxnLst/>
          <a:rect l="0" t="0" r="0" b="0"/>
          <a:pathLst>
            <a:path>
              <a:moveTo>
                <a:pt x="0" y="530538"/>
              </a:moveTo>
              <a:lnTo>
                <a:pt x="1400823" y="530538"/>
              </a:lnTo>
              <a:lnTo>
                <a:pt x="1400823" y="0"/>
              </a:lnTo>
              <a:lnTo>
                <a:pt x="2801646" y="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zh-TW" altLang="en-US" sz="1000" kern="1200"/>
        </a:p>
      </dsp:txBody>
      <dsp:txXfrm>
        <a:off x="3314359" y="1895215"/>
        <a:ext cx="142571" cy="142571"/>
      </dsp:txXfrm>
    </dsp:sp>
    <dsp:sp modelId="{2FF7E122-1708-416B-A349-37490DA21105}">
      <dsp:nvSpPr>
        <dsp:cNvPr id="0" name=""/>
        <dsp:cNvSpPr/>
      </dsp:nvSpPr>
      <dsp:spPr>
        <a:xfrm>
          <a:off x="1984822" y="635180"/>
          <a:ext cx="2775789" cy="1596590"/>
        </a:xfrm>
        <a:custGeom>
          <a:avLst/>
          <a:gdLst/>
          <a:ahLst/>
          <a:cxnLst/>
          <a:rect l="0" t="0" r="0" b="0"/>
          <a:pathLst>
            <a:path>
              <a:moveTo>
                <a:pt x="0" y="1596590"/>
              </a:moveTo>
              <a:lnTo>
                <a:pt x="1387894" y="1596590"/>
              </a:lnTo>
              <a:lnTo>
                <a:pt x="1387894" y="0"/>
              </a:lnTo>
              <a:lnTo>
                <a:pt x="2775789" y="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zh-TW" altLang="en-US" sz="1100" kern="1200"/>
        </a:p>
      </dsp:txBody>
      <dsp:txXfrm>
        <a:off x="3292661" y="1353420"/>
        <a:ext cx="160110" cy="160110"/>
      </dsp:txXfrm>
    </dsp:sp>
    <dsp:sp modelId="{54A691FF-C2D0-4C04-9A82-7821AEE40F86}">
      <dsp:nvSpPr>
        <dsp:cNvPr id="0" name=""/>
        <dsp:cNvSpPr/>
      </dsp:nvSpPr>
      <dsp:spPr>
        <a:xfrm>
          <a:off x="121567" y="1811999"/>
          <a:ext cx="2886967" cy="839543"/>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1689100">
            <a:lnSpc>
              <a:spcPct val="90000"/>
            </a:lnSpc>
            <a:spcBef>
              <a:spcPct val="0"/>
            </a:spcBef>
            <a:spcAft>
              <a:spcPct val="35000"/>
            </a:spcAft>
          </a:pPr>
          <a:r>
            <a:rPr lang="zh-TW" altLang="en-US" sz="3800" kern="1200" dirty="0"/>
            <a:t>普通高中</a:t>
          </a:r>
        </a:p>
      </dsp:txBody>
      <dsp:txXfrm>
        <a:off x="121567" y="1811999"/>
        <a:ext cx="2886967" cy="839543"/>
      </dsp:txXfrm>
    </dsp:sp>
    <dsp:sp modelId="{67314EDF-1E8E-4C2E-A7E8-960911CD91D1}">
      <dsp:nvSpPr>
        <dsp:cNvPr id="0" name=""/>
        <dsp:cNvSpPr/>
      </dsp:nvSpPr>
      <dsp:spPr>
        <a:xfrm>
          <a:off x="4760611" y="215409"/>
          <a:ext cx="3527849" cy="839543"/>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zh-TW" altLang="en-US" sz="3100" kern="1200" dirty="0"/>
            <a:t>直升</a:t>
          </a:r>
        </a:p>
      </dsp:txBody>
      <dsp:txXfrm>
        <a:off x="4760611" y="215409"/>
        <a:ext cx="3527849" cy="839543"/>
      </dsp:txXfrm>
    </dsp:sp>
    <dsp:sp modelId="{DD3DC7BA-A777-429A-B108-BD1560082D01}">
      <dsp:nvSpPr>
        <dsp:cNvPr id="0" name=""/>
        <dsp:cNvSpPr/>
      </dsp:nvSpPr>
      <dsp:spPr>
        <a:xfrm>
          <a:off x="4786468" y="1281460"/>
          <a:ext cx="3480953" cy="839543"/>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zh-TW" altLang="en-US" sz="3100" kern="1200" dirty="0"/>
            <a:t>完全免試</a:t>
          </a:r>
        </a:p>
      </dsp:txBody>
      <dsp:txXfrm>
        <a:off x="4786468" y="1281460"/>
        <a:ext cx="3480953" cy="839543"/>
      </dsp:txXfrm>
    </dsp:sp>
    <dsp:sp modelId="{CE411765-1D71-476F-80CE-9DE7A98C849A}">
      <dsp:nvSpPr>
        <dsp:cNvPr id="0" name=""/>
        <dsp:cNvSpPr/>
      </dsp:nvSpPr>
      <dsp:spPr>
        <a:xfrm>
          <a:off x="4760611" y="2314266"/>
          <a:ext cx="3527849" cy="839543"/>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zh-TW" altLang="en-US" sz="3100" kern="1200" dirty="0"/>
            <a:t>免試入學</a:t>
          </a:r>
        </a:p>
      </dsp:txBody>
      <dsp:txXfrm>
        <a:off x="4760611" y="2314266"/>
        <a:ext cx="3527849" cy="839543"/>
      </dsp:txXfrm>
    </dsp:sp>
    <dsp:sp modelId="{9BFDD7F2-B411-430C-A5B2-4A407CB2218A}">
      <dsp:nvSpPr>
        <dsp:cNvPr id="0" name=""/>
        <dsp:cNvSpPr/>
      </dsp:nvSpPr>
      <dsp:spPr>
        <a:xfrm>
          <a:off x="4760611" y="3363695"/>
          <a:ext cx="3527849" cy="839543"/>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zh-TW" altLang="en-US" sz="3100" kern="1200" dirty="0"/>
            <a:t>特色招生</a:t>
          </a:r>
          <a:r>
            <a:rPr lang="en-US" altLang="zh-TW" sz="3100" kern="1200" dirty="0"/>
            <a:t>(</a:t>
          </a:r>
          <a:r>
            <a:rPr lang="zh-TW" altLang="en-US" sz="3100" kern="1200" dirty="0"/>
            <a:t>考試分發</a:t>
          </a:r>
          <a:r>
            <a:rPr lang="en-US" altLang="zh-TW" sz="3100" kern="1200" dirty="0"/>
            <a:t>)</a:t>
          </a:r>
          <a:endParaRPr lang="zh-TW" altLang="en-US" sz="3100" kern="1200" dirty="0"/>
        </a:p>
      </dsp:txBody>
      <dsp:txXfrm>
        <a:off x="4760611" y="3363695"/>
        <a:ext cx="3527849" cy="839543"/>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BAF1DE3-B1DB-4E00-9671-98F6B257F5A6}">
      <dsp:nvSpPr>
        <dsp:cNvPr id="0" name=""/>
        <dsp:cNvSpPr/>
      </dsp:nvSpPr>
      <dsp:spPr>
        <a:xfrm>
          <a:off x="2304193" y="2229008"/>
          <a:ext cx="2434236" cy="1820915"/>
        </a:xfrm>
        <a:custGeom>
          <a:avLst/>
          <a:gdLst/>
          <a:ahLst/>
          <a:cxnLst/>
          <a:rect l="0" t="0" r="0" b="0"/>
          <a:pathLst>
            <a:path>
              <a:moveTo>
                <a:pt x="0" y="0"/>
              </a:moveTo>
              <a:lnTo>
                <a:pt x="1217118" y="0"/>
              </a:lnTo>
              <a:lnTo>
                <a:pt x="1217118" y="1820915"/>
              </a:lnTo>
              <a:lnTo>
                <a:pt x="2434236" y="1820915"/>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zh-TW" altLang="en-US" sz="1000" kern="1200"/>
        </a:p>
      </dsp:txBody>
      <dsp:txXfrm>
        <a:off x="3445313" y="3063467"/>
        <a:ext cx="151997" cy="151997"/>
      </dsp:txXfrm>
    </dsp:sp>
    <dsp:sp modelId="{96FD42EF-1BB8-418E-BC83-3CF55984E24E}">
      <dsp:nvSpPr>
        <dsp:cNvPr id="0" name=""/>
        <dsp:cNvSpPr/>
      </dsp:nvSpPr>
      <dsp:spPr>
        <a:xfrm>
          <a:off x="2304193" y="2229008"/>
          <a:ext cx="2434236" cy="900615"/>
        </a:xfrm>
        <a:custGeom>
          <a:avLst/>
          <a:gdLst/>
          <a:ahLst/>
          <a:cxnLst/>
          <a:rect l="0" t="0" r="0" b="0"/>
          <a:pathLst>
            <a:path>
              <a:moveTo>
                <a:pt x="0" y="0"/>
              </a:moveTo>
              <a:lnTo>
                <a:pt x="1217118" y="0"/>
              </a:lnTo>
              <a:lnTo>
                <a:pt x="1217118" y="900615"/>
              </a:lnTo>
              <a:lnTo>
                <a:pt x="2434236" y="900615"/>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zh-TW" altLang="en-US" sz="900" kern="1200"/>
        </a:p>
      </dsp:txBody>
      <dsp:txXfrm>
        <a:off x="3456424" y="2614428"/>
        <a:ext cx="129774" cy="129774"/>
      </dsp:txXfrm>
    </dsp:sp>
    <dsp:sp modelId="{6C79BBAC-F079-444A-9D58-22D34C924DA8}">
      <dsp:nvSpPr>
        <dsp:cNvPr id="0" name=""/>
        <dsp:cNvSpPr/>
      </dsp:nvSpPr>
      <dsp:spPr>
        <a:xfrm>
          <a:off x="2304193" y="2163604"/>
          <a:ext cx="2434236" cy="91440"/>
        </a:xfrm>
        <a:custGeom>
          <a:avLst/>
          <a:gdLst/>
          <a:ahLst/>
          <a:cxnLst/>
          <a:rect l="0" t="0" r="0" b="0"/>
          <a:pathLst>
            <a:path>
              <a:moveTo>
                <a:pt x="0" y="65404"/>
              </a:moveTo>
              <a:lnTo>
                <a:pt x="1217118" y="65404"/>
              </a:lnTo>
              <a:lnTo>
                <a:pt x="1217118" y="45720"/>
              </a:lnTo>
              <a:lnTo>
                <a:pt x="2434236" y="4572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zh-TW" altLang="en-US" sz="800" kern="1200"/>
        </a:p>
      </dsp:txBody>
      <dsp:txXfrm>
        <a:off x="3460454" y="2148466"/>
        <a:ext cx="121715" cy="121715"/>
      </dsp:txXfrm>
    </dsp:sp>
    <dsp:sp modelId="{284F6FC8-AB76-4C80-823E-10A5C63D4D04}">
      <dsp:nvSpPr>
        <dsp:cNvPr id="0" name=""/>
        <dsp:cNvSpPr/>
      </dsp:nvSpPr>
      <dsp:spPr>
        <a:xfrm>
          <a:off x="2304193" y="1289024"/>
          <a:ext cx="2408687" cy="939984"/>
        </a:xfrm>
        <a:custGeom>
          <a:avLst/>
          <a:gdLst/>
          <a:ahLst/>
          <a:cxnLst/>
          <a:rect l="0" t="0" r="0" b="0"/>
          <a:pathLst>
            <a:path>
              <a:moveTo>
                <a:pt x="0" y="939984"/>
              </a:moveTo>
              <a:lnTo>
                <a:pt x="1204343" y="939984"/>
              </a:lnTo>
              <a:lnTo>
                <a:pt x="1204343" y="0"/>
              </a:lnTo>
              <a:lnTo>
                <a:pt x="2408687" y="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zh-TW" altLang="en-US" sz="900" kern="1200"/>
        </a:p>
      </dsp:txBody>
      <dsp:txXfrm>
        <a:off x="3443897" y="1694376"/>
        <a:ext cx="129280" cy="129280"/>
      </dsp:txXfrm>
    </dsp:sp>
    <dsp:sp modelId="{2FF7E122-1708-416B-A349-37490DA21105}">
      <dsp:nvSpPr>
        <dsp:cNvPr id="0" name=""/>
        <dsp:cNvSpPr/>
      </dsp:nvSpPr>
      <dsp:spPr>
        <a:xfrm>
          <a:off x="2304193" y="368724"/>
          <a:ext cx="2434236" cy="1860284"/>
        </a:xfrm>
        <a:custGeom>
          <a:avLst/>
          <a:gdLst/>
          <a:ahLst/>
          <a:cxnLst/>
          <a:rect l="0" t="0" r="0" b="0"/>
          <a:pathLst>
            <a:path>
              <a:moveTo>
                <a:pt x="0" y="1860284"/>
              </a:moveTo>
              <a:lnTo>
                <a:pt x="1217118" y="1860284"/>
              </a:lnTo>
              <a:lnTo>
                <a:pt x="1217118" y="0"/>
              </a:lnTo>
              <a:lnTo>
                <a:pt x="2434236" y="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zh-TW" altLang="en-US" sz="1000" kern="1200"/>
        </a:p>
      </dsp:txBody>
      <dsp:txXfrm>
        <a:off x="3444720" y="1222274"/>
        <a:ext cx="153184" cy="153184"/>
      </dsp:txXfrm>
    </dsp:sp>
    <dsp:sp modelId="{54A691FF-C2D0-4C04-9A82-7821AEE40F86}">
      <dsp:nvSpPr>
        <dsp:cNvPr id="0" name=""/>
        <dsp:cNvSpPr/>
      </dsp:nvSpPr>
      <dsp:spPr>
        <a:xfrm>
          <a:off x="670206" y="1860888"/>
          <a:ext cx="2531735" cy="736239"/>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zh-TW" altLang="en-US" sz="3400" kern="1200" dirty="0"/>
            <a:t>技術型高中</a:t>
          </a:r>
        </a:p>
      </dsp:txBody>
      <dsp:txXfrm>
        <a:off x="670206" y="1860888"/>
        <a:ext cx="2531735" cy="736239"/>
      </dsp:txXfrm>
    </dsp:sp>
    <dsp:sp modelId="{67314EDF-1E8E-4C2E-A7E8-960911CD91D1}">
      <dsp:nvSpPr>
        <dsp:cNvPr id="0" name=""/>
        <dsp:cNvSpPr/>
      </dsp:nvSpPr>
      <dsp:spPr>
        <a:xfrm>
          <a:off x="4738430" y="604"/>
          <a:ext cx="3093758" cy="736239"/>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zh-TW" altLang="en-US" sz="2700" kern="1200" dirty="0"/>
            <a:t>特色招生</a:t>
          </a:r>
          <a:r>
            <a:rPr lang="en-US" altLang="zh-TW" sz="2700" kern="1200" dirty="0"/>
            <a:t>(</a:t>
          </a:r>
          <a:r>
            <a:rPr lang="zh-TW" altLang="en-US" sz="2700" kern="1200" dirty="0"/>
            <a:t>專業群科</a:t>
          </a:r>
          <a:r>
            <a:rPr lang="en-US" altLang="zh-TW" sz="2700" kern="1200" dirty="0"/>
            <a:t>)</a:t>
          </a:r>
          <a:endParaRPr lang="zh-TW" altLang="en-US" sz="2700" kern="1200" dirty="0"/>
        </a:p>
      </dsp:txBody>
      <dsp:txXfrm>
        <a:off x="4738430" y="604"/>
        <a:ext cx="3093758" cy="736239"/>
      </dsp:txXfrm>
    </dsp:sp>
    <dsp:sp modelId="{D15644B8-F193-4181-9656-6BBFC21EE184}">
      <dsp:nvSpPr>
        <dsp:cNvPr id="0" name=""/>
        <dsp:cNvSpPr/>
      </dsp:nvSpPr>
      <dsp:spPr>
        <a:xfrm>
          <a:off x="4712881" y="920904"/>
          <a:ext cx="3131333" cy="736239"/>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zh-TW" altLang="en-US" sz="2700" kern="1200" dirty="0"/>
            <a:t>完全免試</a:t>
          </a:r>
        </a:p>
      </dsp:txBody>
      <dsp:txXfrm>
        <a:off x="4712881" y="920904"/>
        <a:ext cx="3131333" cy="736239"/>
      </dsp:txXfrm>
    </dsp:sp>
    <dsp:sp modelId="{CE411765-1D71-476F-80CE-9DE7A98C849A}">
      <dsp:nvSpPr>
        <dsp:cNvPr id="0" name=""/>
        <dsp:cNvSpPr/>
      </dsp:nvSpPr>
      <dsp:spPr>
        <a:xfrm>
          <a:off x="4738430" y="1841204"/>
          <a:ext cx="3093758" cy="736239"/>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zh-TW" altLang="en-US" sz="2700" kern="1200" dirty="0"/>
            <a:t>實用技能班</a:t>
          </a:r>
        </a:p>
      </dsp:txBody>
      <dsp:txXfrm>
        <a:off x="4738430" y="1841204"/>
        <a:ext cx="3093758" cy="736239"/>
      </dsp:txXfrm>
    </dsp:sp>
    <dsp:sp modelId="{9BFDD7F2-B411-430C-A5B2-4A407CB2218A}">
      <dsp:nvSpPr>
        <dsp:cNvPr id="0" name=""/>
        <dsp:cNvSpPr/>
      </dsp:nvSpPr>
      <dsp:spPr>
        <a:xfrm>
          <a:off x="4738430" y="2761503"/>
          <a:ext cx="3093758" cy="736239"/>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zh-TW" altLang="en-US" sz="2700" kern="1200" dirty="0"/>
            <a:t>技優甄審</a:t>
          </a:r>
        </a:p>
      </dsp:txBody>
      <dsp:txXfrm>
        <a:off x="4738430" y="2761503"/>
        <a:ext cx="3093758" cy="736239"/>
      </dsp:txXfrm>
    </dsp:sp>
    <dsp:sp modelId="{FFAF69CC-3EE8-466F-B8C8-F10C58F136F1}">
      <dsp:nvSpPr>
        <dsp:cNvPr id="0" name=""/>
        <dsp:cNvSpPr/>
      </dsp:nvSpPr>
      <dsp:spPr>
        <a:xfrm>
          <a:off x="4738430" y="3681803"/>
          <a:ext cx="3093758" cy="736239"/>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zh-TW" altLang="en-US" sz="2700" kern="1200" dirty="0"/>
            <a:t>免試入學</a:t>
          </a:r>
        </a:p>
      </dsp:txBody>
      <dsp:txXfrm>
        <a:off x="4738430" y="3681803"/>
        <a:ext cx="3093758" cy="736239"/>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6FD42EF-1BB8-418E-BC83-3CF55984E24E}">
      <dsp:nvSpPr>
        <dsp:cNvPr id="0" name=""/>
        <dsp:cNvSpPr/>
      </dsp:nvSpPr>
      <dsp:spPr>
        <a:xfrm>
          <a:off x="1984822" y="2231770"/>
          <a:ext cx="2775789" cy="1026982"/>
        </a:xfrm>
        <a:custGeom>
          <a:avLst/>
          <a:gdLst/>
          <a:ahLst/>
          <a:cxnLst/>
          <a:rect l="0" t="0" r="0" b="0"/>
          <a:pathLst>
            <a:path>
              <a:moveTo>
                <a:pt x="0" y="0"/>
              </a:moveTo>
              <a:lnTo>
                <a:pt x="1387894" y="0"/>
              </a:lnTo>
              <a:lnTo>
                <a:pt x="1387894" y="1026982"/>
              </a:lnTo>
              <a:lnTo>
                <a:pt x="2775789" y="1026982"/>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zh-TW" altLang="en-US" sz="1000" kern="1200"/>
        </a:p>
      </dsp:txBody>
      <dsp:txXfrm>
        <a:off x="3298725" y="2671269"/>
        <a:ext cx="147983" cy="147983"/>
      </dsp:txXfrm>
    </dsp:sp>
    <dsp:sp modelId="{6C79BBAC-F079-444A-9D58-22D34C924DA8}">
      <dsp:nvSpPr>
        <dsp:cNvPr id="0" name=""/>
        <dsp:cNvSpPr/>
      </dsp:nvSpPr>
      <dsp:spPr>
        <a:xfrm>
          <a:off x="1984822" y="2163603"/>
          <a:ext cx="2775789" cy="91440"/>
        </a:xfrm>
        <a:custGeom>
          <a:avLst/>
          <a:gdLst/>
          <a:ahLst/>
          <a:cxnLst/>
          <a:rect l="0" t="0" r="0" b="0"/>
          <a:pathLst>
            <a:path>
              <a:moveTo>
                <a:pt x="0" y="68166"/>
              </a:moveTo>
              <a:lnTo>
                <a:pt x="1387894" y="68166"/>
              </a:lnTo>
              <a:lnTo>
                <a:pt x="1387894" y="45720"/>
              </a:lnTo>
              <a:lnTo>
                <a:pt x="2775789" y="4572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zh-TW" altLang="en-US" sz="900" kern="1200"/>
        </a:p>
      </dsp:txBody>
      <dsp:txXfrm>
        <a:off x="3303320" y="2139927"/>
        <a:ext cx="138793" cy="138793"/>
      </dsp:txXfrm>
    </dsp:sp>
    <dsp:sp modelId="{2FF7E122-1708-416B-A349-37490DA21105}">
      <dsp:nvSpPr>
        <dsp:cNvPr id="0" name=""/>
        <dsp:cNvSpPr/>
      </dsp:nvSpPr>
      <dsp:spPr>
        <a:xfrm>
          <a:off x="1984822" y="1159895"/>
          <a:ext cx="2775789" cy="1071875"/>
        </a:xfrm>
        <a:custGeom>
          <a:avLst/>
          <a:gdLst/>
          <a:ahLst/>
          <a:cxnLst/>
          <a:rect l="0" t="0" r="0" b="0"/>
          <a:pathLst>
            <a:path>
              <a:moveTo>
                <a:pt x="0" y="1071875"/>
              </a:moveTo>
              <a:lnTo>
                <a:pt x="1387894" y="1071875"/>
              </a:lnTo>
              <a:lnTo>
                <a:pt x="1387894" y="0"/>
              </a:lnTo>
              <a:lnTo>
                <a:pt x="2775789" y="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zh-TW" altLang="en-US" sz="1000" kern="1200"/>
        </a:p>
      </dsp:txBody>
      <dsp:txXfrm>
        <a:off x="3298328" y="1621444"/>
        <a:ext cx="148777" cy="148777"/>
      </dsp:txXfrm>
    </dsp:sp>
    <dsp:sp modelId="{54A691FF-C2D0-4C04-9A82-7821AEE40F86}">
      <dsp:nvSpPr>
        <dsp:cNvPr id="0" name=""/>
        <dsp:cNvSpPr/>
      </dsp:nvSpPr>
      <dsp:spPr>
        <a:xfrm>
          <a:off x="121567" y="1811999"/>
          <a:ext cx="2886967" cy="839543"/>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1689100">
            <a:lnSpc>
              <a:spcPct val="90000"/>
            </a:lnSpc>
            <a:spcBef>
              <a:spcPct val="0"/>
            </a:spcBef>
            <a:spcAft>
              <a:spcPct val="35000"/>
            </a:spcAft>
          </a:pPr>
          <a:r>
            <a:rPr lang="zh-TW" altLang="en-US" sz="3800" kern="1200" dirty="0"/>
            <a:t>五專</a:t>
          </a:r>
        </a:p>
      </dsp:txBody>
      <dsp:txXfrm>
        <a:off x="121567" y="1811999"/>
        <a:ext cx="2886967" cy="839543"/>
      </dsp:txXfrm>
    </dsp:sp>
    <dsp:sp modelId="{67314EDF-1E8E-4C2E-A7E8-960911CD91D1}">
      <dsp:nvSpPr>
        <dsp:cNvPr id="0" name=""/>
        <dsp:cNvSpPr/>
      </dsp:nvSpPr>
      <dsp:spPr>
        <a:xfrm>
          <a:off x="4760611" y="740123"/>
          <a:ext cx="3527849" cy="839543"/>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r>
            <a:rPr lang="zh-TW" altLang="en-US" sz="3500" kern="1200"/>
            <a:t>五專特色招生</a:t>
          </a:r>
        </a:p>
      </dsp:txBody>
      <dsp:txXfrm>
        <a:off x="4760611" y="740123"/>
        <a:ext cx="3527849" cy="839543"/>
      </dsp:txXfrm>
    </dsp:sp>
    <dsp:sp modelId="{CE411765-1D71-476F-80CE-9DE7A98C849A}">
      <dsp:nvSpPr>
        <dsp:cNvPr id="0" name=""/>
        <dsp:cNvSpPr/>
      </dsp:nvSpPr>
      <dsp:spPr>
        <a:xfrm>
          <a:off x="4760611" y="1789552"/>
          <a:ext cx="3527849" cy="839543"/>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r>
            <a:rPr lang="zh-TW" altLang="en-US" sz="3500" kern="1200"/>
            <a:t>五專優先免試</a:t>
          </a:r>
        </a:p>
      </dsp:txBody>
      <dsp:txXfrm>
        <a:off x="4760611" y="1789552"/>
        <a:ext cx="3527849" cy="839543"/>
      </dsp:txXfrm>
    </dsp:sp>
    <dsp:sp modelId="{9BFDD7F2-B411-430C-A5B2-4A407CB2218A}">
      <dsp:nvSpPr>
        <dsp:cNvPr id="0" name=""/>
        <dsp:cNvSpPr/>
      </dsp:nvSpPr>
      <dsp:spPr>
        <a:xfrm>
          <a:off x="4760611" y="2838981"/>
          <a:ext cx="3527849" cy="839543"/>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r>
            <a:rPr lang="zh-TW" altLang="en-US" sz="3500" kern="1200" dirty="0"/>
            <a:t>五專聯合免試</a:t>
          </a:r>
        </a:p>
      </dsp:txBody>
      <dsp:txXfrm>
        <a:off x="4760611" y="2838981"/>
        <a:ext cx="3527849" cy="839543"/>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33.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3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5650" name="Rectangle 2"/>
          <p:cNvSpPr>
            <a:spLocks noGrp="1" noChangeArrowheads="1"/>
          </p:cNvSpPr>
          <p:nvPr>
            <p:ph type="hdr" sz="quarter"/>
          </p:nvPr>
        </p:nvSpPr>
        <p:spPr bwMode="auto">
          <a:xfrm>
            <a:off x="0" y="1"/>
            <a:ext cx="4435599" cy="354799"/>
          </a:xfrm>
          <a:prstGeom prst="rect">
            <a:avLst/>
          </a:prstGeom>
          <a:noFill/>
          <a:ln w="9525">
            <a:noFill/>
            <a:miter lim="800000"/>
            <a:headEnd/>
            <a:tailEnd/>
          </a:ln>
          <a:effectLst/>
        </p:spPr>
        <p:txBody>
          <a:bodyPr vert="horz" wrap="square" lIns="94768" tIns="47384" rIns="94768" bIns="47384" numCol="1" anchor="t" anchorCtr="0" compatLnSpc="1">
            <a:prstTxWarp prst="textNoShape">
              <a:avLst/>
            </a:prstTxWarp>
          </a:bodyPr>
          <a:lstStyle>
            <a:lvl1pPr eaLnBrk="1" hangingPunct="1">
              <a:defRPr sz="1200">
                <a:latin typeface="Arial" charset="0"/>
                <a:ea typeface="微軟正黑體"/>
                <a:cs typeface="微軟正黑體"/>
              </a:defRPr>
            </a:lvl1pPr>
          </a:lstStyle>
          <a:p>
            <a:pPr>
              <a:defRPr/>
            </a:pPr>
            <a:endParaRPr lang="en-US" altLang="zh-TW"/>
          </a:p>
        </p:txBody>
      </p:sp>
      <p:sp>
        <p:nvSpPr>
          <p:cNvPr id="155651" name="Rectangle 3"/>
          <p:cNvSpPr>
            <a:spLocks noGrp="1" noChangeArrowheads="1"/>
          </p:cNvSpPr>
          <p:nvPr>
            <p:ph type="dt" sz="quarter" idx="1"/>
          </p:nvPr>
        </p:nvSpPr>
        <p:spPr bwMode="auto">
          <a:xfrm>
            <a:off x="5795741" y="1"/>
            <a:ext cx="4437235" cy="354799"/>
          </a:xfrm>
          <a:prstGeom prst="rect">
            <a:avLst/>
          </a:prstGeom>
          <a:noFill/>
          <a:ln w="9525">
            <a:noFill/>
            <a:miter lim="800000"/>
            <a:headEnd/>
            <a:tailEnd/>
          </a:ln>
          <a:effectLst/>
        </p:spPr>
        <p:txBody>
          <a:bodyPr vert="horz" wrap="square" lIns="94768" tIns="47384" rIns="94768" bIns="47384" numCol="1" anchor="t" anchorCtr="0" compatLnSpc="1">
            <a:prstTxWarp prst="textNoShape">
              <a:avLst/>
            </a:prstTxWarp>
          </a:bodyPr>
          <a:lstStyle>
            <a:lvl1pPr algn="r" eaLnBrk="1" hangingPunct="1">
              <a:defRPr sz="1200">
                <a:latin typeface="Arial" charset="0"/>
                <a:ea typeface="微軟正黑體"/>
                <a:cs typeface="微軟正黑體"/>
              </a:defRPr>
            </a:lvl1pPr>
          </a:lstStyle>
          <a:p>
            <a:pPr>
              <a:defRPr/>
            </a:pPr>
            <a:fld id="{AAAB08BF-25CB-47C6-BC74-72D1CB346246}" type="datetimeFigureOut">
              <a:rPr lang="zh-TW" altLang="en-US"/>
              <a:pPr>
                <a:defRPr/>
              </a:pPr>
              <a:t>2019/6/28</a:t>
            </a:fld>
            <a:endParaRPr lang="en-US" altLang="zh-TW"/>
          </a:p>
        </p:txBody>
      </p:sp>
      <p:sp>
        <p:nvSpPr>
          <p:cNvPr id="155652" name="Rectangle 4"/>
          <p:cNvSpPr>
            <a:spLocks noGrp="1" noChangeArrowheads="1"/>
          </p:cNvSpPr>
          <p:nvPr>
            <p:ph type="ftr" sz="quarter" idx="2"/>
          </p:nvPr>
        </p:nvSpPr>
        <p:spPr bwMode="auto">
          <a:xfrm>
            <a:off x="0" y="6742844"/>
            <a:ext cx="4435599" cy="354799"/>
          </a:xfrm>
          <a:prstGeom prst="rect">
            <a:avLst/>
          </a:prstGeom>
          <a:noFill/>
          <a:ln w="9525">
            <a:noFill/>
            <a:miter lim="800000"/>
            <a:headEnd/>
            <a:tailEnd/>
          </a:ln>
          <a:effectLst/>
        </p:spPr>
        <p:txBody>
          <a:bodyPr vert="horz" wrap="square" lIns="94768" tIns="47384" rIns="94768" bIns="47384" numCol="1" anchor="b" anchorCtr="0" compatLnSpc="1">
            <a:prstTxWarp prst="textNoShape">
              <a:avLst/>
            </a:prstTxWarp>
          </a:bodyPr>
          <a:lstStyle>
            <a:lvl1pPr eaLnBrk="1" hangingPunct="1">
              <a:defRPr sz="1200">
                <a:latin typeface="Arial" charset="0"/>
                <a:ea typeface="微軟正黑體"/>
                <a:cs typeface="微軟正黑體"/>
              </a:defRPr>
            </a:lvl1pPr>
          </a:lstStyle>
          <a:p>
            <a:pPr>
              <a:defRPr/>
            </a:pPr>
            <a:endParaRPr lang="en-US" altLang="zh-TW"/>
          </a:p>
        </p:txBody>
      </p:sp>
      <p:sp>
        <p:nvSpPr>
          <p:cNvPr id="155653" name="Rectangle 5"/>
          <p:cNvSpPr>
            <a:spLocks noGrp="1" noChangeArrowheads="1"/>
          </p:cNvSpPr>
          <p:nvPr>
            <p:ph type="sldNum" sz="quarter" idx="3"/>
          </p:nvPr>
        </p:nvSpPr>
        <p:spPr bwMode="auto">
          <a:xfrm>
            <a:off x="5795741" y="6742844"/>
            <a:ext cx="4437235" cy="354799"/>
          </a:xfrm>
          <a:prstGeom prst="rect">
            <a:avLst/>
          </a:prstGeom>
          <a:noFill/>
          <a:ln w="9525">
            <a:noFill/>
            <a:miter lim="800000"/>
            <a:headEnd/>
            <a:tailEnd/>
          </a:ln>
          <a:effectLst/>
        </p:spPr>
        <p:txBody>
          <a:bodyPr vert="horz" wrap="square" lIns="94768" tIns="47384" rIns="94768" bIns="47384" numCol="1" anchor="b" anchorCtr="0" compatLnSpc="1">
            <a:prstTxWarp prst="textNoShape">
              <a:avLst/>
            </a:prstTxWarp>
          </a:bodyPr>
          <a:lstStyle>
            <a:lvl1pPr algn="r" eaLnBrk="1" hangingPunct="1">
              <a:defRPr sz="1200"/>
            </a:lvl1pPr>
          </a:lstStyle>
          <a:p>
            <a:pPr>
              <a:defRPr/>
            </a:pPr>
            <a:fld id="{FFD6E043-1FBB-40F4-82C6-46A5C682EC4C}" type="slidenum">
              <a:rPr lang="zh-TW" altLang="en-US"/>
              <a:pPr>
                <a:defRPr/>
              </a:pPr>
              <a:t>‹#›</a:t>
            </a:fld>
            <a:endParaRPr lang="en-US" altLang="zh-TW"/>
          </a:p>
        </p:txBody>
      </p:sp>
    </p:spTree>
    <p:extLst>
      <p:ext uri="{BB962C8B-B14F-4D97-AF65-F5344CB8AC3E}">
        <p14:creationId xmlns="" xmlns:p14="http://schemas.microsoft.com/office/powerpoint/2010/main" val="38692806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4435599" cy="356458"/>
          </a:xfrm>
          <a:prstGeom prst="rect">
            <a:avLst/>
          </a:prstGeom>
        </p:spPr>
        <p:txBody>
          <a:bodyPr vert="horz" lIns="94768" tIns="47384" rIns="94768" bIns="47384" rtlCol="0"/>
          <a:lstStyle>
            <a:lvl1pPr algn="l" eaLnBrk="1" fontAlgn="auto" hangingPunct="1">
              <a:spcBef>
                <a:spcPts val="0"/>
              </a:spcBef>
              <a:spcAft>
                <a:spcPts val="0"/>
              </a:spcAft>
              <a:defRPr kumimoji="0" sz="1200">
                <a:latin typeface="+mn-lt"/>
                <a:ea typeface="+mn-ea"/>
                <a:cs typeface="+mn-cs"/>
              </a:defRPr>
            </a:lvl1pPr>
          </a:lstStyle>
          <a:p>
            <a:pPr>
              <a:defRPr/>
            </a:pPr>
            <a:endParaRPr lang="zh-TW" altLang="en-US"/>
          </a:p>
        </p:txBody>
      </p:sp>
      <p:sp>
        <p:nvSpPr>
          <p:cNvPr id="3" name="日期版面配置區 2"/>
          <p:cNvSpPr>
            <a:spLocks noGrp="1"/>
          </p:cNvSpPr>
          <p:nvPr>
            <p:ph type="dt" idx="1"/>
          </p:nvPr>
        </p:nvSpPr>
        <p:spPr>
          <a:xfrm>
            <a:off x="5795741" y="0"/>
            <a:ext cx="4437235" cy="356458"/>
          </a:xfrm>
          <a:prstGeom prst="rect">
            <a:avLst/>
          </a:prstGeom>
        </p:spPr>
        <p:txBody>
          <a:bodyPr vert="horz" lIns="94768" tIns="47384" rIns="94768" bIns="47384" rtlCol="0"/>
          <a:lstStyle>
            <a:lvl1pPr algn="r" eaLnBrk="1" fontAlgn="auto" hangingPunct="1">
              <a:spcBef>
                <a:spcPts val="0"/>
              </a:spcBef>
              <a:spcAft>
                <a:spcPts val="0"/>
              </a:spcAft>
              <a:defRPr kumimoji="0" sz="1200">
                <a:latin typeface="+mn-lt"/>
                <a:ea typeface="+mn-ea"/>
                <a:cs typeface="+mn-cs"/>
              </a:defRPr>
            </a:lvl1pPr>
          </a:lstStyle>
          <a:p>
            <a:pPr>
              <a:defRPr/>
            </a:pPr>
            <a:fld id="{3D4B3895-967F-437E-A530-FB716EC707ED}" type="datetimeFigureOut">
              <a:rPr lang="zh-TW" altLang="en-US"/>
              <a:pPr>
                <a:defRPr/>
              </a:pPr>
              <a:t>2019/6/28</a:t>
            </a:fld>
            <a:endParaRPr lang="zh-TW" altLang="en-US"/>
          </a:p>
        </p:txBody>
      </p:sp>
      <p:sp>
        <p:nvSpPr>
          <p:cNvPr id="4" name="投影片圖像版面配置區 3"/>
          <p:cNvSpPr>
            <a:spLocks noGrp="1" noRot="1" noChangeAspect="1"/>
          </p:cNvSpPr>
          <p:nvPr>
            <p:ph type="sldImg" idx="2"/>
          </p:nvPr>
        </p:nvSpPr>
        <p:spPr>
          <a:xfrm>
            <a:off x="2990850" y="889000"/>
            <a:ext cx="4252913" cy="2393950"/>
          </a:xfrm>
          <a:prstGeom prst="rect">
            <a:avLst/>
          </a:prstGeom>
          <a:noFill/>
          <a:ln w="12700">
            <a:solidFill>
              <a:prstClr val="black"/>
            </a:solidFill>
          </a:ln>
        </p:spPr>
        <p:txBody>
          <a:bodyPr vert="horz" lIns="94768" tIns="47384" rIns="94768" bIns="47384" rtlCol="0" anchor="ctr"/>
          <a:lstStyle/>
          <a:p>
            <a:pPr lvl="0"/>
            <a:endParaRPr lang="zh-TW" altLang="en-US" noProof="0"/>
          </a:p>
        </p:txBody>
      </p:sp>
      <p:sp>
        <p:nvSpPr>
          <p:cNvPr id="5" name="備忘稿版面配置區 4"/>
          <p:cNvSpPr>
            <a:spLocks noGrp="1"/>
          </p:cNvSpPr>
          <p:nvPr>
            <p:ph type="body" sz="quarter" idx="3"/>
          </p:nvPr>
        </p:nvSpPr>
        <p:spPr>
          <a:xfrm>
            <a:off x="1022971" y="3417016"/>
            <a:ext cx="8188672" cy="2793629"/>
          </a:xfrm>
          <a:prstGeom prst="rect">
            <a:avLst/>
          </a:prstGeom>
        </p:spPr>
        <p:txBody>
          <a:bodyPr vert="horz" lIns="94768" tIns="47384" rIns="94768" bIns="47384" rtlCol="0"/>
          <a:lstStyle/>
          <a:p>
            <a:pPr lvl="0"/>
            <a:r>
              <a:rPr lang="zh-TW" altLang="en-US" noProof="0"/>
              <a:t>按一下以編輯母片文字樣式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6" name="頁尾版面配置區 5"/>
          <p:cNvSpPr>
            <a:spLocks noGrp="1"/>
          </p:cNvSpPr>
          <p:nvPr>
            <p:ph type="ftr" sz="quarter" idx="4"/>
          </p:nvPr>
        </p:nvSpPr>
        <p:spPr>
          <a:xfrm>
            <a:off x="0" y="6742843"/>
            <a:ext cx="4435599" cy="356457"/>
          </a:xfrm>
          <a:prstGeom prst="rect">
            <a:avLst/>
          </a:prstGeom>
        </p:spPr>
        <p:txBody>
          <a:bodyPr vert="horz" lIns="94768" tIns="47384" rIns="94768" bIns="47384" rtlCol="0" anchor="b"/>
          <a:lstStyle>
            <a:lvl1pPr algn="l" eaLnBrk="1" fontAlgn="auto" hangingPunct="1">
              <a:spcBef>
                <a:spcPts val="0"/>
              </a:spcBef>
              <a:spcAft>
                <a:spcPts val="0"/>
              </a:spcAft>
              <a:defRPr kumimoji="0" sz="1200">
                <a:latin typeface="+mn-lt"/>
                <a:ea typeface="+mn-ea"/>
                <a:cs typeface="+mn-cs"/>
              </a:defRPr>
            </a:lvl1pPr>
          </a:lstStyle>
          <a:p>
            <a:pPr>
              <a:defRPr/>
            </a:pPr>
            <a:endParaRPr lang="zh-TW" altLang="en-US"/>
          </a:p>
        </p:txBody>
      </p:sp>
      <p:sp>
        <p:nvSpPr>
          <p:cNvPr id="7" name="投影片編號版面配置區 6"/>
          <p:cNvSpPr>
            <a:spLocks noGrp="1"/>
          </p:cNvSpPr>
          <p:nvPr>
            <p:ph type="sldNum" sz="quarter" idx="5"/>
          </p:nvPr>
        </p:nvSpPr>
        <p:spPr>
          <a:xfrm>
            <a:off x="5795741" y="6742843"/>
            <a:ext cx="4437235" cy="356457"/>
          </a:xfrm>
          <a:prstGeom prst="rect">
            <a:avLst/>
          </a:prstGeom>
        </p:spPr>
        <p:txBody>
          <a:bodyPr vert="horz" wrap="square" lIns="94768" tIns="47384" rIns="94768" bIns="47384" numCol="1" anchor="b" anchorCtr="0" compatLnSpc="1">
            <a:prstTxWarp prst="textNoShape">
              <a:avLst/>
            </a:prstTxWarp>
          </a:bodyPr>
          <a:lstStyle>
            <a:lvl1pPr algn="r" eaLnBrk="1" hangingPunct="1">
              <a:defRPr kumimoji="0" sz="1200">
                <a:latin typeface="Calibri" panose="020F0502020204030204" pitchFamily="34" charset="0"/>
                <a:ea typeface="新細明體" panose="02020500000000000000" pitchFamily="18" charset="-120"/>
              </a:defRPr>
            </a:lvl1pPr>
          </a:lstStyle>
          <a:p>
            <a:pPr>
              <a:defRPr/>
            </a:pPr>
            <a:fld id="{1404E5B6-96AE-4097-A960-F9B389A97ACE}" type="slidenum">
              <a:rPr lang="zh-TW" altLang="en-US"/>
              <a:pPr>
                <a:defRPr/>
              </a:pPr>
              <a:t>‹#›</a:t>
            </a:fld>
            <a:endParaRPr lang="zh-TW" altLang="en-US"/>
          </a:p>
        </p:txBody>
      </p:sp>
    </p:spTree>
    <p:extLst>
      <p:ext uri="{BB962C8B-B14F-4D97-AF65-F5344CB8AC3E}">
        <p14:creationId xmlns="" xmlns:p14="http://schemas.microsoft.com/office/powerpoint/2010/main" val="26798648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bwMode="auto">
          <a:xfrm>
            <a:off x="2505075" y="577850"/>
            <a:ext cx="5138738" cy="2890838"/>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6323" name="Rectangle 3"/>
          <p:cNvSpPr>
            <a:spLocks noGrp="1" noChangeArrowheads="1"/>
          </p:cNvSpPr>
          <p:nvPr>
            <p:ph type="body" idx="1"/>
          </p:nvPr>
        </p:nvSpPr>
        <p:spPr bwMode="auto">
          <a:xfrm>
            <a:off x="1011514" y="3660732"/>
            <a:ext cx="8121565" cy="3468411"/>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a:p>
        </p:txBody>
      </p:sp>
    </p:spTree>
    <p:extLst>
      <p:ext uri="{BB962C8B-B14F-4D97-AF65-F5344CB8AC3E}">
        <p14:creationId xmlns="" xmlns:p14="http://schemas.microsoft.com/office/powerpoint/2010/main" val="26703450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1923" name="備忘稿版面配置區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81924" name="投影片編號版面配置區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69993" indent="-296151">
              <a:defRPr kumimoji="1">
                <a:solidFill>
                  <a:schemeClr val="tx1"/>
                </a:solidFill>
                <a:latin typeface="Arial" panose="020B0604020202020204" pitchFamily="34" charset="0"/>
                <a:ea typeface="微軟正黑體" panose="020B0604030504040204" pitchFamily="34" charset="-120"/>
              </a:defRPr>
            </a:lvl2pPr>
            <a:lvl3pPr marL="1184605" indent="-236921">
              <a:defRPr kumimoji="1">
                <a:solidFill>
                  <a:schemeClr val="tx1"/>
                </a:solidFill>
                <a:latin typeface="Arial" panose="020B0604020202020204" pitchFamily="34" charset="0"/>
                <a:ea typeface="微軟正黑體" panose="020B0604030504040204" pitchFamily="34" charset="-120"/>
              </a:defRPr>
            </a:lvl3pPr>
            <a:lvl4pPr marL="1658447" indent="-236921">
              <a:defRPr kumimoji="1">
                <a:solidFill>
                  <a:schemeClr val="tx1"/>
                </a:solidFill>
                <a:latin typeface="Arial" panose="020B0604020202020204" pitchFamily="34" charset="0"/>
                <a:ea typeface="微軟正黑體" panose="020B0604030504040204" pitchFamily="34" charset="-120"/>
              </a:defRPr>
            </a:lvl4pPr>
            <a:lvl5pPr marL="2132289" indent="-236921">
              <a:defRPr kumimoji="1">
                <a:solidFill>
                  <a:schemeClr val="tx1"/>
                </a:solidFill>
                <a:latin typeface="Arial" panose="020B0604020202020204" pitchFamily="34" charset="0"/>
                <a:ea typeface="微軟正黑體" panose="020B0604030504040204" pitchFamily="34" charset="-120"/>
              </a:defRPr>
            </a:lvl5pPr>
            <a:lvl6pPr marL="2606131" indent="-236921"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3079974" indent="-236921"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553816" indent="-236921"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4027658" indent="-236921"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C17AB289-2156-4B48-A375-4C866797696C}" type="slidenum">
              <a:rPr kumimoji="0" lang="zh-TW" altLang="en-US" smtClean="0">
                <a:latin typeface="Calibri" panose="020F0502020204030204" pitchFamily="34" charset="0"/>
                <a:ea typeface="新細明體" panose="02020500000000000000" pitchFamily="18" charset="-120"/>
              </a:rPr>
              <a:pPr/>
              <a:t>20</a:t>
            </a:fld>
            <a:endParaRPr kumimoji="0" lang="zh-TW" altLang="en-US">
              <a:latin typeface="Calibri" panose="020F0502020204030204" pitchFamily="34" charset="0"/>
              <a:ea typeface="新細明體" panose="02020500000000000000" pitchFamily="18" charset="-120"/>
            </a:endParaRPr>
          </a:p>
        </p:txBody>
      </p:sp>
    </p:spTree>
    <p:extLst>
      <p:ext uri="{BB962C8B-B14F-4D97-AF65-F5344CB8AC3E}">
        <p14:creationId xmlns="" xmlns:p14="http://schemas.microsoft.com/office/powerpoint/2010/main" val="32057766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3971" name="備忘稿版面配置區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83972" name="投影片編號版面配置區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69993" indent="-296151">
              <a:defRPr kumimoji="1">
                <a:solidFill>
                  <a:schemeClr val="tx1"/>
                </a:solidFill>
                <a:latin typeface="Arial" panose="020B0604020202020204" pitchFamily="34" charset="0"/>
                <a:ea typeface="微軟正黑體" panose="020B0604030504040204" pitchFamily="34" charset="-120"/>
              </a:defRPr>
            </a:lvl2pPr>
            <a:lvl3pPr marL="1184605" indent="-236921">
              <a:defRPr kumimoji="1">
                <a:solidFill>
                  <a:schemeClr val="tx1"/>
                </a:solidFill>
                <a:latin typeface="Arial" panose="020B0604020202020204" pitchFamily="34" charset="0"/>
                <a:ea typeface="微軟正黑體" panose="020B0604030504040204" pitchFamily="34" charset="-120"/>
              </a:defRPr>
            </a:lvl3pPr>
            <a:lvl4pPr marL="1658447" indent="-236921">
              <a:defRPr kumimoji="1">
                <a:solidFill>
                  <a:schemeClr val="tx1"/>
                </a:solidFill>
                <a:latin typeface="Arial" panose="020B0604020202020204" pitchFamily="34" charset="0"/>
                <a:ea typeface="微軟正黑體" panose="020B0604030504040204" pitchFamily="34" charset="-120"/>
              </a:defRPr>
            </a:lvl4pPr>
            <a:lvl5pPr marL="2132289" indent="-236921">
              <a:defRPr kumimoji="1">
                <a:solidFill>
                  <a:schemeClr val="tx1"/>
                </a:solidFill>
                <a:latin typeface="Arial" panose="020B0604020202020204" pitchFamily="34" charset="0"/>
                <a:ea typeface="微軟正黑體" panose="020B0604030504040204" pitchFamily="34" charset="-120"/>
              </a:defRPr>
            </a:lvl5pPr>
            <a:lvl6pPr marL="2606131" indent="-236921"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3079974" indent="-236921"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553816" indent="-236921"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4027658" indent="-236921"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3A8C49DC-7988-4FD8-89BC-65D33F394C7A}" type="slidenum">
              <a:rPr kumimoji="0" lang="zh-TW" altLang="en-US" smtClean="0">
                <a:latin typeface="Calibri" panose="020F0502020204030204" pitchFamily="34" charset="0"/>
                <a:ea typeface="新細明體" panose="02020500000000000000" pitchFamily="18" charset="-120"/>
              </a:rPr>
              <a:pPr/>
              <a:t>21</a:t>
            </a:fld>
            <a:endParaRPr kumimoji="0" lang="zh-TW" altLang="en-US">
              <a:latin typeface="Calibri" panose="020F0502020204030204" pitchFamily="34" charset="0"/>
              <a:ea typeface="新細明體" panose="02020500000000000000" pitchFamily="18" charset="-120"/>
            </a:endParaRPr>
          </a:p>
        </p:txBody>
      </p:sp>
    </p:spTree>
    <p:extLst>
      <p:ext uri="{BB962C8B-B14F-4D97-AF65-F5344CB8AC3E}">
        <p14:creationId xmlns="" xmlns:p14="http://schemas.microsoft.com/office/powerpoint/2010/main" val="6045312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6019" name="備忘稿版面配置區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86020" name="投影片編號版面配置區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69993" indent="-296151">
              <a:defRPr kumimoji="1">
                <a:solidFill>
                  <a:schemeClr val="tx1"/>
                </a:solidFill>
                <a:latin typeface="Arial" panose="020B0604020202020204" pitchFamily="34" charset="0"/>
                <a:ea typeface="微軟正黑體" panose="020B0604030504040204" pitchFamily="34" charset="-120"/>
              </a:defRPr>
            </a:lvl2pPr>
            <a:lvl3pPr marL="1184605" indent="-236921">
              <a:defRPr kumimoji="1">
                <a:solidFill>
                  <a:schemeClr val="tx1"/>
                </a:solidFill>
                <a:latin typeface="Arial" panose="020B0604020202020204" pitchFamily="34" charset="0"/>
                <a:ea typeface="微軟正黑體" panose="020B0604030504040204" pitchFamily="34" charset="-120"/>
              </a:defRPr>
            </a:lvl3pPr>
            <a:lvl4pPr marL="1658447" indent="-236921">
              <a:defRPr kumimoji="1">
                <a:solidFill>
                  <a:schemeClr val="tx1"/>
                </a:solidFill>
                <a:latin typeface="Arial" panose="020B0604020202020204" pitchFamily="34" charset="0"/>
                <a:ea typeface="微軟正黑體" panose="020B0604030504040204" pitchFamily="34" charset="-120"/>
              </a:defRPr>
            </a:lvl4pPr>
            <a:lvl5pPr marL="2132289" indent="-236921">
              <a:defRPr kumimoji="1">
                <a:solidFill>
                  <a:schemeClr val="tx1"/>
                </a:solidFill>
                <a:latin typeface="Arial" panose="020B0604020202020204" pitchFamily="34" charset="0"/>
                <a:ea typeface="微軟正黑體" panose="020B0604030504040204" pitchFamily="34" charset="-120"/>
              </a:defRPr>
            </a:lvl5pPr>
            <a:lvl6pPr marL="2606131" indent="-236921"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3079974" indent="-236921"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553816" indent="-236921"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4027658" indent="-236921"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25BE1F41-5B74-48EF-8C02-342A67CF2692}" type="slidenum">
              <a:rPr kumimoji="0" lang="zh-TW" altLang="en-US" smtClean="0">
                <a:latin typeface="Calibri" panose="020F0502020204030204" pitchFamily="34" charset="0"/>
                <a:ea typeface="新細明體" panose="02020500000000000000" pitchFamily="18" charset="-120"/>
              </a:rPr>
              <a:pPr/>
              <a:t>22</a:t>
            </a:fld>
            <a:endParaRPr kumimoji="0" lang="zh-TW" altLang="en-US">
              <a:latin typeface="Calibri" panose="020F0502020204030204" pitchFamily="34" charset="0"/>
              <a:ea typeface="新細明體" panose="02020500000000000000" pitchFamily="18" charset="-120"/>
            </a:endParaRPr>
          </a:p>
        </p:txBody>
      </p:sp>
    </p:spTree>
    <p:extLst>
      <p:ext uri="{BB962C8B-B14F-4D97-AF65-F5344CB8AC3E}">
        <p14:creationId xmlns="" xmlns:p14="http://schemas.microsoft.com/office/powerpoint/2010/main" val="7998832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8067" name="備忘稿版面配置區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88068" name="投影片編號版面配置區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69993" indent="-296151">
              <a:defRPr kumimoji="1">
                <a:solidFill>
                  <a:schemeClr val="tx1"/>
                </a:solidFill>
                <a:latin typeface="Arial" panose="020B0604020202020204" pitchFamily="34" charset="0"/>
                <a:ea typeface="微軟正黑體" panose="020B0604030504040204" pitchFamily="34" charset="-120"/>
              </a:defRPr>
            </a:lvl2pPr>
            <a:lvl3pPr marL="1184605" indent="-236921">
              <a:defRPr kumimoji="1">
                <a:solidFill>
                  <a:schemeClr val="tx1"/>
                </a:solidFill>
                <a:latin typeface="Arial" panose="020B0604020202020204" pitchFamily="34" charset="0"/>
                <a:ea typeface="微軟正黑體" panose="020B0604030504040204" pitchFamily="34" charset="-120"/>
              </a:defRPr>
            </a:lvl3pPr>
            <a:lvl4pPr marL="1658447" indent="-236921">
              <a:defRPr kumimoji="1">
                <a:solidFill>
                  <a:schemeClr val="tx1"/>
                </a:solidFill>
                <a:latin typeface="Arial" panose="020B0604020202020204" pitchFamily="34" charset="0"/>
                <a:ea typeface="微軟正黑體" panose="020B0604030504040204" pitchFamily="34" charset="-120"/>
              </a:defRPr>
            </a:lvl4pPr>
            <a:lvl5pPr marL="2132289" indent="-236921">
              <a:defRPr kumimoji="1">
                <a:solidFill>
                  <a:schemeClr val="tx1"/>
                </a:solidFill>
                <a:latin typeface="Arial" panose="020B0604020202020204" pitchFamily="34" charset="0"/>
                <a:ea typeface="微軟正黑體" panose="020B0604030504040204" pitchFamily="34" charset="-120"/>
              </a:defRPr>
            </a:lvl5pPr>
            <a:lvl6pPr marL="2606131" indent="-236921"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3079974" indent="-236921"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553816" indent="-236921"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4027658" indent="-236921"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D79B8439-8C4E-4BC8-90EF-A03C0748119D}" type="slidenum">
              <a:rPr kumimoji="0" lang="zh-TW" altLang="en-US" smtClean="0">
                <a:latin typeface="Calibri" panose="020F0502020204030204" pitchFamily="34" charset="0"/>
                <a:ea typeface="新細明體" panose="02020500000000000000" pitchFamily="18" charset="-120"/>
              </a:rPr>
              <a:pPr/>
              <a:t>23</a:t>
            </a:fld>
            <a:endParaRPr kumimoji="0" lang="zh-TW" altLang="en-US">
              <a:latin typeface="Calibri" panose="020F0502020204030204" pitchFamily="34" charset="0"/>
              <a:ea typeface="新細明體" panose="02020500000000000000" pitchFamily="18" charset="-120"/>
            </a:endParaRPr>
          </a:p>
        </p:txBody>
      </p:sp>
    </p:spTree>
    <p:extLst>
      <p:ext uri="{BB962C8B-B14F-4D97-AF65-F5344CB8AC3E}">
        <p14:creationId xmlns="" xmlns:p14="http://schemas.microsoft.com/office/powerpoint/2010/main" val="9326983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1404E5B6-96AE-4097-A960-F9B389A97ACE}" type="slidenum">
              <a:rPr lang="zh-TW" altLang="en-US" smtClean="0"/>
              <a:pPr>
                <a:defRPr/>
              </a:pPr>
              <a:t>24</a:t>
            </a:fld>
            <a:endParaRPr lang="zh-TW" altLang="en-US"/>
          </a:p>
        </p:txBody>
      </p:sp>
    </p:spTree>
    <p:extLst>
      <p:ext uri="{BB962C8B-B14F-4D97-AF65-F5344CB8AC3E}">
        <p14:creationId xmlns="" xmlns:p14="http://schemas.microsoft.com/office/powerpoint/2010/main" val="37929371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1139" name="備忘稿版面配置區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91140" name="投影片編號版面配置區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69993" indent="-296151">
              <a:defRPr kumimoji="1">
                <a:solidFill>
                  <a:schemeClr val="tx1"/>
                </a:solidFill>
                <a:latin typeface="Arial" panose="020B0604020202020204" pitchFamily="34" charset="0"/>
                <a:ea typeface="微軟正黑體" panose="020B0604030504040204" pitchFamily="34" charset="-120"/>
              </a:defRPr>
            </a:lvl2pPr>
            <a:lvl3pPr marL="1184605" indent="-236921">
              <a:defRPr kumimoji="1">
                <a:solidFill>
                  <a:schemeClr val="tx1"/>
                </a:solidFill>
                <a:latin typeface="Arial" panose="020B0604020202020204" pitchFamily="34" charset="0"/>
                <a:ea typeface="微軟正黑體" panose="020B0604030504040204" pitchFamily="34" charset="-120"/>
              </a:defRPr>
            </a:lvl3pPr>
            <a:lvl4pPr marL="1658447" indent="-236921">
              <a:defRPr kumimoji="1">
                <a:solidFill>
                  <a:schemeClr val="tx1"/>
                </a:solidFill>
                <a:latin typeface="Arial" panose="020B0604020202020204" pitchFamily="34" charset="0"/>
                <a:ea typeface="微軟正黑體" panose="020B0604030504040204" pitchFamily="34" charset="-120"/>
              </a:defRPr>
            </a:lvl4pPr>
            <a:lvl5pPr marL="2132289" indent="-236921">
              <a:defRPr kumimoji="1">
                <a:solidFill>
                  <a:schemeClr val="tx1"/>
                </a:solidFill>
                <a:latin typeface="Arial" panose="020B0604020202020204" pitchFamily="34" charset="0"/>
                <a:ea typeface="微軟正黑體" panose="020B0604030504040204" pitchFamily="34" charset="-120"/>
              </a:defRPr>
            </a:lvl5pPr>
            <a:lvl6pPr marL="2606131" indent="-236921"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3079974" indent="-236921"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553816" indent="-236921"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4027658" indent="-236921"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F7D904F1-1C5F-4311-B875-1307EF10B5AC}" type="slidenum">
              <a:rPr kumimoji="0" lang="zh-TW" altLang="en-US" smtClean="0">
                <a:latin typeface="Calibri" panose="020F0502020204030204" pitchFamily="34" charset="0"/>
                <a:ea typeface="新細明體" panose="02020500000000000000" pitchFamily="18" charset="-120"/>
              </a:rPr>
              <a:pPr/>
              <a:t>25</a:t>
            </a:fld>
            <a:endParaRPr kumimoji="0" lang="zh-TW" altLang="en-US">
              <a:latin typeface="Calibri" panose="020F0502020204030204" pitchFamily="34" charset="0"/>
              <a:ea typeface="新細明體" panose="02020500000000000000" pitchFamily="18" charset="-120"/>
            </a:endParaRPr>
          </a:p>
        </p:txBody>
      </p:sp>
    </p:spTree>
    <p:extLst>
      <p:ext uri="{BB962C8B-B14F-4D97-AF65-F5344CB8AC3E}">
        <p14:creationId xmlns="" xmlns:p14="http://schemas.microsoft.com/office/powerpoint/2010/main" val="6717184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1404E5B6-96AE-4097-A960-F9B389A97ACE}" type="slidenum">
              <a:rPr lang="zh-TW" altLang="en-US" smtClean="0"/>
              <a:pPr>
                <a:defRPr/>
              </a:pPr>
              <a:t>43</a:t>
            </a:fld>
            <a:endParaRPr lang="zh-TW" altLang="en-US"/>
          </a:p>
        </p:txBody>
      </p:sp>
    </p:spTree>
    <p:extLst>
      <p:ext uri="{BB962C8B-B14F-4D97-AF65-F5344CB8AC3E}">
        <p14:creationId xmlns="" xmlns:p14="http://schemas.microsoft.com/office/powerpoint/2010/main" val="31664056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08547" name="備忘稿版面配置區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dirty="0"/>
          </a:p>
        </p:txBody>
      </p:sp>
      <p:sp>
        <p:nvSpPr>
          <p:cNvPr id="108548" name="投影片編號版面配置區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69993" indent="-296151">
              <a:defRPr kumimoji="1">
                <a:solidFill>
                  <a:schemeClr val="tx1"/>
                </a:solidFill>
                <a:latin typeface="Arial" panose="020B0604020202020204" pitchFamily="34" charset="0"/>
                <a:ea typeface="微軟正黑體" panose="020B0604030504040204" pitchFamily="34" charset="-120"/>
              </a:defRPr>
            </a:lvl2pPr>
            <a:lvl3pPr marL="1184605" indent="-236921">
              <a:defRPr kumimoji="1">
                <a:solidFill>
                  <a:schemeClr val="tx1"/>
                </a:solidFill>
                <a:latin typeface="Arial" panose="020B0604020202020204" pitchFamily="34" charset="0"/>
                <a:ea typeface="微軟正黑體" panose="020B0604030504040204" pitchFamily="34" charset="-120"/>
              </a:defRPr>
            </a:lvl3pPr>
            <a:lvl4pPr marL="1658447" indent="-236921">
              <a:defRPr kumimoji="1">
                <a:solidFill>
                  <a:schemeClr val="tx1"/>
                </a:solidFill>
                <a:latin typeface="Arial" panose="020B0604020202020204" pitchFamily="34" charset="0"/>
                <a:ea typeface="微軟正黑體" panose="020B0604030504040204" pitchFamily="34" charset="-120"/>
              </a:defRPr>
            </a:lvl4pPr>
            <a:lvl5pPr marL="2132289" indent="-236921">
              <a:defRPr kumimoji="1">
                <a:solidFill>
                  <a:schemeClr val="tx1"/>
                </a:solidFill>
                <a:latin typeface="Arial" panose="020B0604020202020204" pitchFamily="34" charset="0"/>
                <a:ea typeface="微軟正黑體" panose="020B0604030504040204" pitchFamily="34" charset="-120"/>
              </a:defRPr>
            </a:lvl5pPr>
            <a:lvl6pPr marL="2606131" indent="-236921"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3079974" indent="-236921"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553816" indent="-236921"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4027658" indent="-236921"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CC17FDC6-A969-41D7-9AA2-4BF47D0FCA44}" type="slidenum">
              <a:rPr kumimoji="0" lang="en-US" altLang="zh-TW" smtClean="0">
                <a:solidFill>
                  <a:srgbClr val="000000"/>
                </a:solidFill>
                <a:latin typeface="Calibri" panose="020F0502020204030204" pitchFamily="34" charset="0"/>
                <a:ea typeface="新細明體" panose="02020500000000000000" pitchFamily="18" charset="-120"/>
              </a:rPr>
              <a:pPr/>
              <a:t>68</a:t>
            </a:fld>
            <a:endParaRPr kumimoji="0" lang="en-US" altLang="zh-TW">
              <a:solidFill>
                <a:srgbClr val="000000"/>
              </a:solidFill>
              <a:latin typeface="Calibri" panose="020F0502020204030204" pitchFamily="34" charset="0"/>
              <a:ea typeface="新細明體" panose="02020500000000000000" pitchFamily="18" charset="-120"/>
            </a:endParaRPr>
          </a:p>
        </p:txBody>
      </p:sp>
    </p:spTree>
    <p:extLst>
      <p:ext uri="{BB962C8B-B14F-4D97-AF65-F5344CB8AC3E}">
        <p14:creationId xmlns="" xmlns:p14="http://schemas.microsoft.com/office/powerpoint/2010/main" val="3286652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10595" name="備忘稿版面配置區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10596" name="投影片編號版面配置區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69993" indent="-296151">
              <a:defRPr kumimoji="1">
                <a:solidFill>
                  <a:schemeClr val="tx1"/>
                </a:solidFill>
                <a:latin typeface="Arial" panose="020B0604020202020204" pitchFamily="34" charset="0"/>
                <a:ea typeface="微軟正黑體" panose="020B0604030504040204" pitchFamily="34" charset="-120"/>
              </a:defRPr>
            </a:lvl2pPr>
            <a:lvl3pPr marL="1184605" indent="-236921">
              <a:defRPr kumimoji="1">
                <a:solidFill>
                  <a:schemeClr val="tx1"/>
                </a:solidFill>
                <a:latin typeface="Arial" panose="020B0604020202020204" pitchFamily="34" charset="0"/>
                <a:ea typeface="微軟正黑體" panose="020B0604030504040204" pitchFamily="34" charset="-120"/>
              </a:defRPr>
            </a:lvl3pPr>
            <a:lvl4pPr marL="1658447" indent="-236921">
              <a:defRPr kumimoji="1">
                <a:solidFill>
                  <a:schemeClr val="tx1"/>
                </a:solidFill>
                <a:latin typeface="Arial" panose="020B0604020202020204" pitchFamily="34" charset="0"/>
                <a:ea typeface="微軟正黑體" panose="020B0604030504040204" pitchFamily="34" charset="-120"/>
              </a:defRPr>
            </a:lvl4pPr>
            <a:lvl5pPr marL="2132289" indent="-236921">
              <a:defRPr kumimoji="1">
                <a:solidFill>
                  <a:schemeClr val="tx1"/>
                </a:solidFill>
                <a:latin typeface="Arial" panose="020B0604020202020204" pitchFamily="34" charset="0"/>
                <a:ea typeface="微軟正黑體" panose="020B0604030504040204" pitchFamily="34" charset="-120"/>
              </a:defRPr>
            </a:lvl5pPr>
            <a:lvl6pPr marL="2606131" indent="-236921"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3079974" indent="-236921"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553816" indent="-236921"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4027658" indent="-236921"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864F68EF-F6C4-400A-9040-95B89AD6BB42}" type="slidenum">
              <a:rPr kumimoji="0" lang="zh-TW" altLang="en-US" smtClean="0">
                <a:latin typeface="Calibri" panose="020F0502020204030204" pitchFamily="34" charset="0"/>
                <a:ea typeface="新細明體" panose="02020500000000000000" pitchFamily="18" charset="-120"/>
              </a:rPr>
              <a:pPr/>
              <a:t>69</a:t>
            </a:fld>
            <a:endParaRPr kumimoji="0" lang="zh-TW" altLang="en-US">
              <a:latin typeface="Calibri" panose="020F0502020204030204" pitchFamily="34" charset="0"/>
              <a:ea typeface="新細明體" panose="02020500000000000000" pitchFamily="18" charset="-120"/>
            </a:endParaRPr>
          </a:p>
        </p:txBody>
      </p:sp>
    </p:spTree>
    <p:extLst>
      <p:ext uri="{BB962C8B-B14F-4D97-AF65-F5344CB8AC3E}">
        <p14:creationId xmlns="" xmlns:p14="http://schemas.microsoft.com/office/powerpoint/2010/main" val="14623879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1404E5B6-96AE-4097-A960-F9B389A97ACE}" type="slidenum">
              <a:rPr lang="zh-TW" altLang="en-US" smtClean="0"/>
              <a:pPr>
                <a:defRPr/>
              </a:pPr>
              <a:t>70</a:t>
            </a:fld>
            <a:endParaRPr lang="zh-TW" altLang="en-US"/>
          </a:p>
        </p:txBody>
      </p:sp>
    </p:spTree>
    <p:extLst>
      <p:ext uri="{BB962C8B-B14F-4D97-AF65-F5344CB8AC3E}">
        <p14:creationId xmlns="" xmlns:p14="http://schemas.microsoft.com/office/powerpoint/2010/main" val="735981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8371" name="備忘稿版面配置區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dirty="0"/>
          </a:p>
        </p:txBody>
      </p:sp>
      <p:sp>
        <p:nvSpPr>
          <p:cNvPr id="58372" name="投影片編號版面配置區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69993" indent="-296151">
              <a:defRPr kumimoji="1">
                <a:solidFill>
                  <a:schemeClr val="tx1"/>
                </a:solidFill>
                <a:latin typeface="Arial" panose="020B0604020202020204" pitchFamily="34" charset="0"/>
                <a:ea typeface="微軟正黑體" panose="020B0604030504040204" pitchFamily="34" charset="-120"/>
              </a:defRPr>
            </a:lvl2pPr>
            <a:lvl3pPr marL="1184605" indent="-236921">
              <a:defRPr kumimoji="1">
                <a:solidFill>
                  <a:schemeClr val="tx1"/>
                </a:solidFill>
                <a:latin typeface="Arial" panose="020B0604020202020204" pitchFamily="34" charset="0"/>
                <a:ea typeface="微軟正黑體" panose="020B0604030504040204" pitchFamily="34" charset="-120"/>
              </a:defRPr>
            </a:lvl3pPr>
            <a:lvl4pPr marL="1658447" indent="-236921">
              <a:defRPr kumimoji="1">
                <a:solidFill>
                  <a:schemeClr val="tx1"/>
                </a:solidFill>
                <a:latin typeface="Arial" panose="020B0604020202020204" pitchFamily="34" charset="0"/>
                <a:ea typeface="微軟正黑體" panose="020B0604030504040204" pitchFamily="34" charset="-120"/>
              </a:defRPr>
            </a:lvl4pPr>
            <a:lvl5pPr marL="2132289" indent="-236921">
              <a:defRPr kumimoji="1">
                <a:solidFill>
                  <a:schemeClr val="tx1"/>
                </a:solidFill>
                <a:latin typeface="Arial" panose="020B0604020202020204" pitchFamily="34" charset="0"/>
                <a:ea typeface="微軟正黑體" panose="020B0604030504040204" pitchFamily="34" charset="-120"/>
              </a:defRPr>
            </a:lvl5pPr>
            <a:lvl6pPr marL="2606131" indent="-236921"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3079974" indent="-236921"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553816" indent="-236921"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4027658" indent="-236921"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4CDA9151-E286-42A8-91FC-B1EFF64A7C7E}" type="slidenum">
              <a:rPr kumimoji="0" lang="zh-TW" altLang="en-US" smtClean="0">
                <a:latin typeface="Calibri" panose="020F0502020204030204" pitchFamily="34" charset="0"/>
                <a:ea typeface="新細明體" panose="02020500000000000000" pitchFamily="18" charset="-120"/>
              </a:rPr>
              <a:pPr/>
              <a:t>2</a:t>
            </a:fld>
            <a:endParaRPr kumimoji="0" lang="zh-TW" altLang="en-US">
              <a:latin typeface="Calibri" panose="020F0502020204030204" pitchFamily="34" charset="0"/>
              <a:ea typeface="新細明體" panose="02020500000000000000" pitchFamily="18" charset="-120"/>
            </a:endParaRPr>
          </a:p>
        </p:txBody>
      </p:sp>
    </p:spTree>
    <p:extLst>
      <p:ext uri="{BB962C8B-B14F-4D97-AF65-F5344CB8AC3E}">
        <p14:creationId xmlns="" xmlns:p14="http://schemas.microsoft.com/office/powerpoint/2010/main" val="1138279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35171" name="備忘稿版面配置區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35172" name="投影片編號版面配置區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69993" indent="-296151">
              <a:defRPr kumimoji="1">
                <a:solidFill>
                  <a:schemeClr val="tx1"/>
                </a:solidFill>
                <a:latin typeface="Arial" panose="020B0604020202020204" pitchFamily="34" charset="0"/>
                <a:ea typeface="微軟正黑體" panose="020B0604030504040204" pitchFamily="34" charset="-120"/>
              </a:defRPr>
            </a:lvl2pPr>
            <a:lvl3pPr marL="1184605" indent="-236921">
              <a:defRPr kumimoji="1">
                <a:solidFill>
                  <a:schemeClr val="tx1"/>
                </a:solidFill>
                <a:latin typeface="Arial" panose="020B0604020202020204" pitchFamily="34" charset="0"/>
                <a:ea typeface="微軟正黑體" panose="020B0604030504040204" pitchFamily="34" charset="-120"/>
              </a:defRPr>
            </a:lvl3pPr>
            <a:lvl4pPr marL="1658447" indent="-236921">
              <a:defRPr kumimoji="1">
                <a:solidFill>
                  <a:schemeClr val="tx1"/>
                </a:solidFill>
                <a:latin typeface="Arial" panose="020B0604020202020204" pitchFamily="34" charset="0"/>
                <a:ea typeface="微軟正黑體" panose="020B0604030504040204" pitchFamily="34" charset="-120"/>
              </a:defRPr>
            </a:lvl4pPr>
            <a:lvl5pPr marL="2132289" indent="-236921">
              <a:defRPr kumimoji="1">
                <a:solidFill>
                  <a:schemeClr val="tx1"/>
                </a:solidFill>
                <a:latin typeface="Arial" panose="020B0604020202020204" pitchFamily="34" charset="0"/>
                <a:ea typeface="微軟正黑體" panose="020B0604030504040204" pitchFamily="34" charset="-120"/>
              </a:defRPr>
            </a:lvl5pPr>
            <a:lvl6pPr marL="2606131" indent="-236921"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3079974" indent="-236921"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553816" indent="-236921"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4027658" indent="-236921"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788B54C0-B192-4D45-B20C-03EC3B5CC15A}" type="slidenum">
              <a:rPr kumimoji="0" lang="zh-TW" altLang="en-US" smtClean="0">
                <a:latin typeface="Calibri" panose="020F0502020204030204" pitchFamily="34" charset="0"/>
                <a:ea typeface="新細明體" panose="02020500000000000000" pitchFamily="18" charset="-120"/>
              </a:rPr>
              <a:pPr/>
              <a:t>94</a:t>
            </a:fld>
            <a:endParaRPr kumimoji="0" lang="zh-TW" altLang="en-US">
              <a:latin typeface="Calibri" panose="020F0502020204030204" pitchFamily="34" charset="0"/>
              <a:ea typeface="新細明體" panose="02020500000000000000" pitchFamily="18" charset="-120"/>
            </a:endParaRPr>
          </a:p>
        </p:txBody>
      </p:sp>
      <p:sp>
        <p:nvSpPr>
          <p:cNvPr id="2" name="頁尾版面配置區 1"/>
          <p:cNvSpPr>
            <a:spLocks noGrp="1"/>
          </p:cNvSpPr>
          <p:nvPr>
            <p:ph type="ftr" sz="quarter" idx="4"/>
          </p:nvPr>
        </p:nvSpPr>
        <p:spPr/>
        <p:txBody>
          <a:bodyPr/>
          <a:lstStyle/>
          <a:p>
            <a:pPr>
              <a:defRPr/>
            </a:pPr>
            <a:endParaRPr lang="zh-TW" altLang="en-US"/>
          </a:p>
        </p:txBody>
      </p:sp>
      <p:sp>
        <p:nvSpPr>
          <p:cNvPr id="3" name="頁首版面配置區 2"/>
          <p:cNvSpPr>
            <a:spLocks noGrp="1"/>
          </p:cNvSpPr>
          <p:nvPr>
            <p:ph type="hdr" sz="quarter"/>
          </p:nvPr>
        </p:nvSpPr>
        <p:spPr/>
        <p:txBody>
          <a:bodyPr/>
          <a:lstStyle/>
          <a:p>
            <a:pPr>
              <a:defRPr/>
            </a:pPr>
            <a:endParaRPr lang="zh-TW" altLang="en-US"/>
          </a:p>
        </p:txBody>
      </p:sp>
    </p:spTree>
    <p:extLst>
      <p:ext uri="{BB962C8B-B14F-4D97-AF65-F5344CB8AC3E}">
        <p14:creationId xmlns="" xmlns:p14="http://schemas.microsoft.com/office/powerpoint/2010/main" val="15943436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投影片圖像版面配置區 1"/>
          <p:cNvSpPr>
            <a:spLocks noGrp="1" noRot="1" noChangeAspect="1" noTextEdit="1"/>
          </p:cNvSpPr>
          <p:nvPr>
            <p:ph type="sldImg"/>
          </p:nvPr>
        </p:nvSpPr>
        <p:spPr bwMode="auto">
          <a:xfrm>
            <a:off x="2990850" y="889000"/>
            <a:ext cx="4252913" cy="239395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35171" name="備忘稿版面配置區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35172" name="投影片編號版面配置區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69993" indent="-296151">
              <a:defRPr kumimoji="1">
                <a:solidFill>
                  <a:schemeClr val="tx1"/>
                </a:solidFill>
                <a:latin typeface="Arial" panose="020B0604020202020204" pitchFamily="34" charset="0"/>
                <a:ea typeface="微軟正黑體" panose="020B0604030504040204" pitchFamily="34" charset="-120"/>
              </a:defRPr>
            </a:lvl2pPr>
            <a:lvl3pPr marL="1184605" indent="-236921">
              <a:defRPr kumimoji="1">
                <a:solidFill>
                  <a:schemeClr val="tx1"/>
                </a:solidFill>
                <a:latin typeface="Arial" panose="020B0604020202020204" pitchFamily="34" charset="0"/>
                <a:ea typeface="微軟正黑體" panose="020B0604030504040204" pitchFamily="34" charset="-120"/>
              </a:defRPr>
            </a:lvl3pPr>
            <a:lvl4pPr marL="1658447" indent="-236921">
              <a:defRPr kumimoji="1">
                <a:solidFill>
                  <a:schemeClr val="tx1"/>
                </a:solidFill>
                <a:latin typeface="Arial" panose="020B0604020202020204" pitchFamily="34" charset="0"/>
                <a:ea typeface="微軟正黑體" panose="020B0604030504040204" pitchFamily="34" charset="-120"/>
              </a:defRPr>
            </a:lvl4pPr>
            <a:lvl5pPr marL="2132289" indent="-236921">
              <a:defRPr kumimoji="1">
                <a:solidFill>
                  <a:schemeClr val="tx1"/>
                </a:solidFill>
                <a:latin typeface="Arial" panose="020B0604020202020204" pitchFamily="34" charset="0"/>
                <a:ea typeface="微軟正黑體" panose="020B0604030504040204" pitchFamily="34" charset="-120"/>
              </a:defRPr>
            </a:lvl5pPr>
            <a:lvl6pPr marL="2606131" indent="-236921"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3079974" indent="-236921"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553816" indent="-236921"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4027658" indent="-236921"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defTabSz="947684">
              <a:defRPr/>
            </a:pPr>
            <a:fld id="{788B54C0-B192-4D45-B20C-03EC3B5CC15A}" type="slidenum">
              <a:rPr kumimoji="0" lang="zh-TW" altLang="en-US" smtClean="0">
                <a:solidFill>
                  <a:prstClr val="black"/>
                </a:solidFill>
                <a:latin typeface="Calibri" panose="020F0502020204030204" pitchFamily="34" charset="0"/>
                <a:ea typeface="新細明體" panose="02020500000000000000" pitchFamily="18" charset="-120"/>
              </a:rPr>
              <a:pPr defTabSz="947684">
                <a:defRPr/>
              </a:pPr>
              <a:t>95</a:t>
            </a:fld>
            <a:endParaRPr kumimoji="0" lang="zh-TW" altLang="en-US" dirty="0">
              <a:solidFill>
                <a:prstClr val="black"/>
              </a:solidFill>
              <a:latin typeface="Calibri" panose="020F0502020204030204" pitchFamily="34" charset="0"/>
              <a:ea typeface="新細明體" panose="02020500000000000000" pitchFamily="18" charset="-120"/>
            </a:endParaRPr>
          </a:p>
        </p:txBody>
      </p:sp>
      <p:sp>
        <p:nvSpPr>
          <p:cNvPr id="2" name="頁尾版面配置區 1"/>
          <p:cNvSpPr>
            <a:spLocks noGrp="1"/>
          </p:cNvSpPr>
          <p:nvPr>
            <p:ph type="ftr" sz="quarter" idx="4"/>
          </p:nvPr>
        </p:nvSpPr>
        <p:spPr/>
        <p:txBody>
          <a:bodyPr/>
          <a:lstStyle/>
          <a:p>
            <a:pPr defTabSz="947684">
              <a:defRPr/>
            </a:pPr>
            <a:endParaRPr lang="zh-TW" altLang="en-US" dirty="0">
              <a:solidFill>
                <a:prstClr val="black"/>
              </a:solidFill>
              <a:latin typeface="Calibri"/>
              <a:ea typeface="新細明體" panose="02020500000000000000" pitchFamily="18" charset="-120"/>
            </a:endParaRPr>
          </a:p>
        </p:txBody>
      </p:sp>
      <p:sp>
        <p:nvSpPr>
          <p:cNvPr id="3" name="頁首版面配置區 2"/>
          <p:cNvSpPr>
            <a:spLocks noGrp="1"/>
          </p:cNvSpPr>
          <p:nvPr>
            <p:ph type="hdr" sz="quarter"/>
          </p:nvPr>
        </p:nvSpPr>
        <p:spPr/>
        <p:txBody>
          <a:bodyPr/>
          <a:lstStyle/>
          <a:p>
            <a:pPr defTabSz="947684">
              <a:defRPr/>
            </a:pPr>
            <a:endParaRPr lang="zh-TW" altLang="en-US" dirty="0">
              <a:solidFill>
                <a:prstClr val="black"/>
              </a:solidFill>
              <a:latin typeface="Calibri"/>
              <a:ea typeface="新細明體" panose="02020500000000000000" pitchFamily="18" charset="-120"/>
            </a:endParaRPr>
          </a:p>
        </p:txBody>
      </p:sp>
    </p:spTree>
    <p:extLst>
      <p:ext uri="{BB962C8B-B14F-4D97-AF65-F5344CB8AC3E}">
        <p14:creationId xmlns="" xmlns:p14="http://schemas.microsoft.com/office/powerpoint/2010/main" val="8637224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投影片圖像版面配置區 1"/>
          <p:cNvSpPr>
            <a:spLocks noGrp="1" noRot="1" noChangeAspect="1" noTextEdit="1"/>
          </p:cNvSpPr>
          <p:nvPr>
            <p:ph type="sldImg"/>
          </p:nvPr>
        </p:nvSpPr>
        <p:spPr bwMode="auto">
          <a:xfrm>
            <a:off x="2990850" y="889000"/>
            <a:ext cx="4252913" cy="239395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35171" name="備忘稿版面配置區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35172" name="投影片編號版面配置區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69993" indent="-296151">
              <a:defRPr kumimoji="1">
                <a:solidFill>
                  <a:schemeClr val="tx1"/>
                </a:solidFill>
                <a:latin typeface="Arial" panose="020B0604020202020204" pitchFamily="34" charset="0"/>
                <a:ea typeface="微軟正黑體" panose="020B0604030504040204" pitchFamily="34" charset="-120"/>
              </a:defRPr>
            </a:lvl2pPr>
            <a:lvl3pPr marL="1184605" indent="-236921">
              <a:defRPr kumimoji="1">
                <a:solidFill>
                  <a:schemeClr val="tx1"/>
                </a:solidFill>
                <a:latin typeface="Arial" panose="020B0604020202020204" pitchFamily="34" charset="0"/>
                <a:ea typeface="微軟正黑體" panose="020B0604030504040204" pitchFamily="34" charset="-120"/>
              </a:defRPr>
            </a:lvl3pPr>
            <a:lvl4pPr marL="1658447" indent="-236921">
              <a:defRPr kumimoji="1">
                <a:solidFill>
                  <a:schemeClr val="tx1"/>
                </a:solidFill>
                <a:latin typeface="Arial" panose="020B0604020202020204" pitchFamily="34" charset="0"/>
                <a:ea typeface="微軟正黑體" panose="020B0604030504040204" pitchFamily="34" charset="-120"/>
              </a:defRPr>
            </a:lvl4pPr>
            <a:lvl5pPr marL="2132289" indent="-236921">
              <a:defRPr kumimoji="1">
                <a:solidFill>
                  <a:schemeClr val="tx1"/>
                </a:solidFill>
                <a:latin typeface="Arial" panose="020B0604020202020204" pitchFamily="34" charset="0"/>
                <a:ea typeface="微軟正黑體" panose="020B0604030504040204" pitchFamily="34" charset="-120"/>
              </a:defRPr>
            </a:lvl5pPr>
            <a:lvl6pPr marL="2606131" indent="-236921"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3079974" indent="-236921"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553816" indent="-236921"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4027658" indent="-236921"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defTabSz="947684">
              <a:defRPr/>
            </a:pPr>
            <a:fld id="{788B54C0-B192-4D45-B20C-03EC3B5CC15A}" type="slidenum">
              <a:rPr kumimoji="0" lang="zh-TW" altLang="en-US" smtClean="0">
                <a:solidFill>
                  <a:prstClr val="black"/>
                </a:solidFill>
                <a:latin typeface="Calibri" panose="020F0502020204030204" pitchFamily="34" charset="0"/>
                <a:ea typeface="新細明體" panose="02020500000000000000" pitchFamily="18" charset="-120"/>
              </a:rPr>
              <a:pPr defTabSz="947684">
                <a:defRPr/>
              </a:pPr>
              <a:t>96</a:t>
            </a:fld>
            <a:endParaRPr kumimoji="0" lang="zh-TW" altLang="en-US" dirty="0">
              <a:solidFill>
                <a:prstClr val="black"/>
              </a:solidFill>
              <a:latin typeface="Calibri" panose="020F0502020204030204" pitchFamily="34" charset="0"/>
              <a:ea typeface="新細明體" panose="02020500000000000000" pitchFamily="18" charset="-120"/>
            </a:endParaRPr>
          </a:p>
        </p:txBody>
      </p:sp>
      <p:sp>
        <p:nvSpPr>
          <p:cNvPr id="2" name="頁尾版面配置區 1"/>
          <p:cNvSpPr>
            <a:spLocks noGrp="1"/>
          </p:cNvSpPr>
          <p:nvPr>
            <p:ph type="ftr" sz="quarter" idx="4"/>
          </p:nvPr>
        </p:nvSpPr>
        <p:spPr/>
        <p:txBody>
          <a:bodyPr/>
          <a:lstStyle/>
          <a:p>
            <a:pPr defTabSz="947684">
              <a:defRPr/>
            </a:pPr>
            <a:endParaRPr lang="zh-TW" altLang="en-US" dirty="0">
              <a:solidFill>
                <a:prstClr val="black"/>
              </a:solidFill>
              <a:latin typeface="Calibri"/>
              <a:ea typeface="新細明體" panose="02020500000000000000" pitchFamily="18" charset="-120"/>
            </a:endParaRPr>
          </a:p>
        </p:txBody>
      </p:sp>
      <p:sp>
        <p:nvSpPr>
          <p:cNvPr id="3" name="頁首版面配置區 2"/>
          <p:cNvSpPr>
            <a:spLocks noGrp="1"/>
          </p:cNvSpPr>
          <p:nvPr>
            <p:ph type="hdr" sz="quarter"/>
          </p:nvPr>
        </p:nvSpPr>
        <p:spPr/>
        <p:txBody>
          <a:bodyPr/>
          <a:lstStyle/>
          <a:p>
            <a:pPr defTabSz="947684">
              <a:defRPr/>
            </a:pPr>
            <a:endParaRPr lang="zh-TW" altLang="en-US" dirty="0">
              <a:solidFill>
                <a:prstClr val="black"/>
              </a:solidFill>
              <a:latin typeface="Calibri"/>
              <a:ea typeface="新細明體" panose="02020500000000000000" pitchFamily="18" charset="-120"/>
            </a:endParaRPr>
          </a:p>
        </p:txBody>
      </p:sp>
    </p:spTree>
    <p:extLst>
      <p:ext uri="{BB962C8B-B14F-4D97-AF65-F5344CB8AC3E}">
        <p14:creationId xmlns="" xmlns:p14="http://schemas.microsoft.com/office/powerpoint/2010/main" val="36217990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39267" name="備忘稿版面配置區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39268" name="投影片編號版面配置區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69993" indent="-296151">
              <a:defRPr kumimoji="1">
                <a:solidFill>
                  <a:schemeClr val="tx1"/>
                </a:solidFill>
                <a:latin typeface="Arial" panose="020B0604020202020204" pitchFamily="34" charset="0"/>
                <a:ea typeface="微軟正黑體" panose="020B0604030504040204" pitchFamily="34" charset="-120"/>
              </a:defRPr>
            </a:lvl2pPr>
            <a:lvl3pPr marL="1184605" indent="-236921">
              <a:defRPr kumimoji="1">
                <a:solidFill>
                  <a:schemeClr val="tx1"/>
                </a:solidFill>
                <a:latin typeface="Arial" panose="020B0604020202020204" pitchFamily="34" charset="0"/>
                <a:ea typeface="微軟正黑體" panose="020B0604030504040204" pitchFamily="34" charset="-120"/>
              </a:defRPr>
            </a:lvl3pPr>
            <a:lvl4pPr marL="1658447" indent="-236921">
              <a:defRPr kumimoji="1">
                <a:solidFill>
                  <a:schemeClr val="tx1"/>
                </a:solidFill>
                <a:latin typeface="Arial" panose="020B0604020202020204" pitchFamily="34" charset="0"/>
                <a:ea typeface="微軟正黑體" panose="020B0604030504040204" pitchFamily="34" charset="-120"/>
              </a:defRPr>
            </a:lvl4pPr>
            <a:lvl5pPr marL="2132289" indent="-236921">
              <a:defRPr kumimoji="1">
                <a:solidFill>
                  <a:schemeClr val="tx1"/>
                </a:solidFill>
                <a:latin typeface="Arial" panose="020B0604020202020204" pitchFamily="34" charset="0"/>
                <a:ea typeface="微軟正黑體" panose="020B0604030504040204" pitchFamily="34" charset="-120"/>
              </a:defRPr>
            </a:lvl5pPr>
            <a:lvl6pPr marL="2606131" indent="-236921"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3079974" indent="-236921"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553816" indent="-236921"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4027658" indent="-236921"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4E99DB59-159D-49E4-AFF4-A11945B45F5B}" type="slidenum">
              <a:rPr kumimoji="0" lang="zh-TW" altLang="en-US" smtClean="0">
                <a:solidFill>
                  <a:srgbClr val="000000"/>
                </a:solidFill>
                <a:latin typeface="Calibri" panose="020F0502020204030204" pitchFamily="34" charset="0"/>
                <a:ea typeface="新細明體" panose="02020500000000000000" pitchFamily="18" charset="-120"/>
              </a:rPr>
              <a:pPr/>
              <a:t>99</a:t>
            </a:fld>
            <a:endParaRPr kumimoji="0" lang="zh-TW" altLang="en-US">
              <a:solidFill>
                <a:srgbClr val="000000"/>
              </a:solidFill>
              <a:latin typeface="Calibri" panose="020F0502020204030204" pitchFamily="34" charset="0"/>
              <a:ea typeface="新細明體" panose="02020500000000000000" pitchFamily="18" charset="-120"/>
            </a:endParaRPr>
          </a:p>
        </p:txBody>
      </p:sp>
    </p:spTree>
    <p:extLst>
      <p:ext uri="{BB962C8B-B14F-4D97-AF65-F5344CB8AC3E}">
        <p14:creationId xmlns="" xmlns:p14="http://schemas.microsoft.com/office/powerpoint/2010/main" val="34802921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41315" name="備忘稿版面配置區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dirty="0"/>
          </a:p>
        </p:txBody>
      </p:sp>
      <p:sp>
        <p:nvSpPr>
          <p:cNvPr id="141316" name="投影片編號版面配置區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69993" indent="-296151">
              <a:defRPr kumimoji="1">
                <a:solidFill>
                  <a:schemeClr val="tx1"/>
                </a:solidFill>
                <a:latin typeface="Arial" panose="020B0604020202020204" pitchFamily="34" charset="0"/>
                <a:ea typeface="微軟正黑體" panose="020B0604030504040204" pitchFamily="34" charset="-120"/>
              </a:defRPr>
            </a:lvl2pPr>
            <a:lvl3pPr marL="1184605" indent="-236921">
              <a:defRPr kumimoji="1">
                <a:solidFill>
                  <a:schemeClr val="tx1"/>
                </a:solidFill>
                <a:latin typeface="Arial" panose="020B0604020202020204" pitchFamily="34" charset="0"/>
                <a:ea typeface="微軟正黑體" panose="020B0604030504040204" pitchFamily="34" charset="-120"/>
              </a:defRPr>
            </a:lvl3pPr>
            <a:lvl4pPr marL="1658447" indent="-236921">
              <a:defRPr kumimoji="1">
                <a:solidFill>
                  <a:schemeClr val="tx1"/>
                </a:solidFill>
                <a:latin typeface="Arial" panose="020B0604020202020204" pitchFamily="34" charset="0"/>
                <a:ea typeface="微軟正黑體" panose="020B0604030504040204" pitchFamily="34" charset="-120"/>
              </a:defRPr>
            </a:lvl4pPr>
            <a:lvl5pPr marL="2132289" indent="-236921">
              <a:defRPr kumimoji="1">
                <a:solidFill>
                  <a:schemeClr val="tx1"/>
                </a:solidFill>
                <a:latin typeface="Arial" panose="020B0604020202020204" pitchFamily="34" charset="0"/>
                <a:ea typeface="微軟正黑體" panose="020B0604030504040204" pitchFamily="34" charset="-120"/>
              </a:defRPr>
            </a:lvl5pPr>
            <a:lvl6pPr marL="2606131" indent="-236921"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3079974" indent="-236921"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553816" indent="-236921"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4027658" indent="-236921"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EF20919B-CBFD-4A03-900F-954CD96080F2}" type="slidenum">
              <a:rPr kumimoji="0" lang="zh-TW" altLang="en-US" smtClean="0">
                <a:solidFill>
                  <a:srgbClr val="000000"/>
                </a:solidFill>
                <a:latin typeface="Calibri" panose="020F0502020204030204" pitchFamily="34" charset="0"/>
                <a:ea typeface="新細明體" panose="02020500000000000000" pitchFamily="18" charset="-120"/>
              </a:rPr>
              <a:pPr/>
              <a:t>100</a:t>
            </a:fld>
            <a:endParaRPr kumimoji="0" lang="zh-TW" altLang="en-US">
              <a:solidFill>
                <a:srgbClr val="000000"/>
              </a:solidFill>
              <a:latin typeface="Calibri" panose="020F0502020204030204" pitchFamily="34" charset="0"/>
              <a:ea typeface="新細明體" panose="02020500000000000000" pitchFamily="18" charset="-120"/>
            </a:endParaRPr>
          </a:p>
        </p:txBody>
      </p:sp>
    </p:spTree>
    <p:extLst>
      <p:ext uri="{BB962C8B-B14F-4D97-AF65-F5344CB8AC3E}">
        <p14:creationId xmlns="" xmlns:p14="http://schemas.microsoft.com/office/powerpoint/2010/main" val="23046329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43363" name="備忘稿版面配置區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43364" name="投影片編號版面配置區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69993" indent="-296151">
              <a:defRPr kumimoji="1">
                <a:solidFill>
                  <a:schemeClr val="tx1"/>
                </a:solidFill>
                <a:latin typeface="Arial" panose="020B0604020202020204" pitchFamily="34" charset="0"/>
                <a:ea typeface="微軟正黑體" panose="020B0604030504040204" pitchFamily="34" charset="-120"/>
              </a:defRPr>
            </a:lvl2pPr>
            <a:lvl3pPr marL="1184605" indent="-236921">
              <a:defRPr kumimoji="1">
                <a:solidFill>
                  <a:schemeClr val="tx1"/>
                </a:solidFill>
                <a:latin typeface="Arial" panose="020B0604020202020204" pitchFamily="34" charset="0"/>
                <a:ea typeface="微軟正黑體" panose="020B0604030504040204" pitchFamily="34" charset="-120"/>
              </a:defRPr>
            </a:lvl3pPr>
            <a:lvl4pPr marL="1658447" indent="-236921">
              <a:defRPr kumimoji="1">
                <a:solidFill>
                  <a:schemeClr val="tx1"/>
                </a:solidFill>
                <a:latin typeface="Arial" panose="020B0604020202020204" pitchFamily="34" charset="0"/>
                <a:ea typeface="微軟正黑體" panose="020B0604030504040204" pitchFamily="34" charset="-120"/>
              </a:defRPr>
            </a:lvl4pPr>
            <a:lvl5pPr marL="2132289" indent="-236921">
              <a:defRPr kumimoji="1">
                <a:solidFill>
                  <a:schemeClr val="tx1"/>
                </a:solidFill>
                <a:latin typeface="Arial" panose="020B0604020202020204" pitchFamily="34" charset="0"/>
                <a:ea typeface="微軟正黑體" panose="020B0604030504040204" pitchFamily="34" charset="-120"/>
              </a:defRPr>
            </a:lvl5pPr>
            <a:lvl6pPr marL="2606131" indent="-236921"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3079974" indent="-236921"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553816" indent="-236921"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4027658" indent="-236921"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8F4BC392-E028-482E-9FAE-1C877F2582EF}" type="slidenum">
              <a:rPr kumimoji="0" lang="zh-TW" altLang="en-US" smtClean="0">
                <a:solidFill>
                  <a:srgbClr val="000000"/>
                </a:solidFill>
                <a:latin typeface="Calibri" panose="020F0502020204030204" pitchFamily="34" charset="0"/>
                <a:ea typeface="新細明體" panose="02020500000000000000" pitchFamily="18" charset="-120"/>
              </a:rPr>
              <a:pPr/>
              <a:t>101</a:t>
            </a:fld>
            <a:endParaRPr kumimoji="0" lang="zh-TW" altLang="en-US">
              <a:solidFill>
                <a:srgbClr val="000000"/>
              </a:solidFill>
              <a:latin typeface="Calibri" panose="020F0502020204030204" pitchFamily="34" charset="0"/>
              <a:ea typeface="新細明體" panose="02020500000000000000" pitchFamily="18" charset="-120"/>
            </a:endParaRPr>
          </a:p>
        </p:txBody>
      </p:sp>
    </p:spTree>
    <p:extLst>
      <p:ext uri="{BB962C8B-B14F-4D97-AF65-F5344CB8AC3E}">
        <p14:creationId xmlns="" xmlns:p14="http://schemas.microsoft.com/office/powerpoint/2010/main" val="32848009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1404E5B6-96AE-4097-A960-F9B389A97ACE}" type="slidenum">
              <a:rPr lang="zh-TW" altLang="en-US" smtClean="0"/>
              <a:pPr>
                <a:defRPr/>
              </a:pPr>
              <a:t>102</a:t>
            </a:fld>
            <a:endParaRPr lang="zh-TW" altLang="en-US"/>
          </a:p>
        </p:txBody>
      </p:sp>
    </p:spTree>
    <p:extLst>
      <p:ext uri="{BB962C8B-B14F-4D97-AF65-F5344CB8AC3E}">
        <p14:creationId xmlns="" xmlns:p14="http://schemas.microsoft.com/office/powerpoint/2010/main" val="34445492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47459" name="備忘稿版面配置區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47460" name="投影片編號版面配置區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69993" indent="-296151">
              <a:defRPr kumimoji="1">
                <a:solidFill>
                  <a:schemeClr val="tx1"/>
                </a:solidFill>
                <a:latin typeface="Arial" panose="020B0604020202020204" pitchFamily="34" charset="0"/>
                <a:ea typeface="微軟正黑體" panose="020B0604030504040204" pitchFamily="34" charset="-120"/>
              </a:defRPr>
            </a:lvl2pPr>
            <a:lvl3pPr marL="1184605" indent="-236921">
              <a:defRPr kumimoji="1">
                <a:solidFill>
                  <a:schemeClr val="tx1"/>
                </a:solidFill>
                <a:latin typeface="Arial" panose="020B0604020202020204" pitchFamily="34" charset="0"/>
                <a:ea typeface="微軟正黑體" panose="020B0604030504040204" pitchFamily="34" charset="-120"/>
              </a:defRPr>
            </a:lvl3pPr>
            <a:lvl4pPr marL="1658447" indent="-236921">
              <a:defRPr kumimoji="1">
                <a:solidFill>
                  <a:schemeClr val="tx1"/>
                </a:solidFill>
                <a:latin typeface="Arial" panose="020B0604020202020204" pitchFamily="34" charset="0"/>
                <a:ea typeface="微軟正黑體" panose="020B0604030504040204" pitchFamily="34" charset="-120"/>
              </a:defRPr>
            </a:lvl4pPr>
            <a:lvl5pPr marL="2132289" indent="-236921">
              <a:defRPr kumimoji="1">
                <a:solidFill>
                  <a:schemeClr val="tx1"/>
                </a:solidFill>
                <a:latin typeface="Arial" panose="020B0604020202020204" pitchFamily="34" charset="0"/>
                <a:ea typeface="微軟正黑體" panose="020B0604030504040204" pitchFamily="34" charset="-120"/>
              </a:defRPr>
            </a:lvl5pPr>
            <a:lvl6pPr marL="2606131" indent="-236921"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3079974" indent="-236921"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553816" indent="-236921"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4027658" indent="-236921"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567833A0-19B6-40C4-A614-67310E988F27}" type="slidenum">
              <a:rPr kumimoji="0" lang="zh-TW" altLang="en-US" smtClean="0">
                <a:latin typeface="Calibri" panose="020F0502020204030204" pitchFamily="34" charset="0"/>
                <a:ea typeface="新細明體" panose="02020500000000000000" pitchFamily="18" charset="-120"/>
              </a:rPr>
              <a:pPr/>
              <a:t>104</a:t>
            </a:fld>
            <a:endParaRPr kumimoji="0" lang="zh-TW" altLang="en-US">
              <a:latin typeface="Calibri" panose="020F0502020204030204" pitchFamily="34" charset="0"/>
              <a:ea typeface="新細明體" panose="02020500000000000000" pitchFamily="18" charset="-120"/>
            </a:endParaRPr>
          </a:p>
        </p:txBody>
      </p:sp>
    </p:spTree>
    <p:extLst>
      <p:ext uri="{BB962C8B-B14F-4D97-AF65-F5344CB8AC3E}">
        <p14:creationId xmlns="" xmlns:p14="http://schemas.microsoft.com/office/powerpoint/2010/main" val="17941038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53603" name="備忘稿版面配置區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53604" name="投影片編號版面配置區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69993" indent="-296151">
              <a:defRPr kumimoji="1">
                <a:solidFill>
                  <a:schemeClr val="tx1"/>
                </a:solidFill>
                <a:latin typeface="Arial" panose="020B0604020202020204" pitchFamily="34" charset="0"/>
                <a:ea typeface="微軟正黑體" panose="020B0604030504040204" pitchFamily="34" charset="-120"/>
              </a:defRPr>
            </a:lvl2pPr>
            <a:lvl3pPr marL="1184605" indent="-236921">
              <a:defRPr kumimoji="1">
                <a:solidFill>
                  <a:schemeClr val="tx1"/>
                </a:solidFill>
                <a:latin typeface="Arial" panose="020B0604020202020204" pitchFamily="34" charset="0"/>
                <a:ea typeface="微軟正黑體" panose="020B0604030504040204" pitchFamily="34" charset="-120"/>
              </a:defRPr>
            </a:lvl3pPr>
            <a:lvl4pPr marL="1658447" indent="-236921">
              <a:defRPr kumimoji="1">
                <a:solidFill>
                  <a:schemeClr val="tx1"/>
                </a:solidFill>
                <a:latin typeface="Arial" panose="020B0604020202020204" pitchFamily="34" charset="0"/>
                <a:ea typeface="微軟正黑體" panose="020B0604030504040204" pitchFamily="34" charset="-120"/>
              </a:defRPr>
            </a:lvl4pPr>
            <a:lvl5pPr marL="2132289" indent="-236921">
              <a:defRPr kumimoji="1">
                <a:solidFill>
                  <a:schemeClr val="tx1"/>
                </a:solidFill>
                <a:latin typeface="Arial" panose="020B0604020202020204" pitchFamily="34" charset="0"/>
                <a:ea typeface="微軟正黑體" panose="020B0604030504040204" pitchFamily="34" charset="-120"/>
              </a:defRPr>
            </a:lvl5pPr>
            <a:lvl6pPr marL="2606131" indent="-236921"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3079974" indent="-236921"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553816" indent="-236921"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4027658" indent="-236921"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FF2203FD-28D1-4A00-B65D-1833133B992E}" type="slidenum">
              <a:rPr kumimoji="0" lang="zh-TW" altLang="en-US" smtClean="0">
                <a:latin typeface="Calibri" panose="020F0502020204030204" pitchFamily="34" charset="0"/>
                <a:ea typeface="新細明體" panose="02020500000000000000" pitchFamily="18" charset="-120"/>
              </a:rPr>
              <a:pPr/>
              <a:t>114</a:t>
            </a:fld>
            <a:endParaRPr kumimoji="0" lang="zh-TW" altLang="en-US">
              <a:latin typeface="Calibri" panose="020F0502020204030204" pitchFamily="34" charset="0"/>
              <a:ea typeface="新細明體" panose="02020500000000000000" pitchFamily="18" charset="-120"/>
            </a:endParaRPr>
          </a:p>
        </p:txBody>
      </p:sp>
    </p:spTree>
    <p:extLst>
      <p:ext uri="{BB962C8B-B14F-4D97-AF65-F5344CB8AC3E}">
        <p14:creationId xmlns="" xmlns:p14="http://schemas.microsoft.com/office/powerpoint/2010/main" val="18355350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55651" name="備忘稿版面配置區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55652" name="投影片編號版面配置區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69993" indent="-296151">
              <a:defRPr kumimoji="1">
                <a:solidFill>
                  <a:schemeClr val="tx1"/>
                </a:solidFill>
                <a:latin typeface="Arial" panose="020B0604020202020204" pitchFamily="34" charset="0"/>
                <a:ea typeface="微軟正黑體" panose="020B0604030504040204" pitchFamily="34" charset="-120"/>
              </a:defRPr>
            </a:lvl2pPr>
            <a:lvl3pPr marL="1184605" indent="-236921">
              <a:defRPr kumimoji="1">
                <a:solidFill>
                  <a:schemeClr val="tx1"/>
                </a:solidFill>
                <a:latin typeface="Arial" panose="020B0604020202020204" pitchFamily="34" charset="0"/>
                <a:ea typeface="微軟正黑體" panose="020B0604030504040204" pitchFamily="34" charset="-120"/>
              </a:defRPr>
            </a:lvl3pPr>
            <a:lvl4pPr marL="1658447" indent="-236921">
              <a:defRPr kumimoji="1">
                <a:solidFill>
                  <a:schemeClr val="tx1"/>
                </a:solidFill>
                <a:latin typeface="Arial" panose="020B0604020202020204" pitchFamily="34" charset="0"/>
                <a:ea typeface="微軟正黑體" panose="020B0604030504040204" pitchFamily="34" charset="-120"/>
              </a:defRPr>
            </a:lvl4pPr>
            <a:lvl5pPr marL="2132289" indent="-236921">
              <a:defRPr kumimoji="1">
                <a:solidFill>
                  <a:schemeClr val="tx1"/>
                </a:solidFill>
                <a:latin typeface="Arial" panose="020B0604020202020204" pitchFamily="34" charset="0"/>
                <a:ea typeface="微軟正黑體" panose="020B0604030504040204" pitchFamily="34" charset="-120"/>
              </a:defRPr>
            </a:lvl5pPr>
            <a:lvl6pPr marL="2606131" indent="-236921"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3079974" indent="-236921"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553816" indent="-236921"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4027658" indent="-236921"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83332D6E-CC21-4F5E-B320-53606248381F}" type="slidenum">
              <a:rPr lang="zh-TW" altLang="en-US" smtClean="0">
                <a:solidFill>
                  <a:srgbClr val="000000"/>
                </a:solidFill>
                <a:ea typeface="新細明體" panose="02020500000000000000" pitchFamily="18" charset="-120"/>
              </a:rPr>
              <a:pPr/>
              <a:t>115</a:t>
            </a:fld>
            <a:endParaRPr lang="zh-TW" altLang="en-US">
              <a:solidFill>
                <a:srgbClr val="000000"/>
              </a:solidFill>
              <a:ea typeface="新細明體" panose="02020500000000000000" pitchFamily="18" charset="-120"/>
            </a:endParaRPr>
          </a:p>
        </p:txBody>
      </p:sp>
    </p:spTree>
    <p:extLst>
      <p:ext uri="{BB962C8B-B14F-4D97-AF65-F5344CB8AC3E}">
        <p14:creationId xmlns="" xmlns:p14="http://schemas.microsoft.com/office/powerpoint/2010/main" val="2226345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1404E5B6-96AE-4097-A960-F9B389A97ACE}" type="slidenum">
              <a:rPr lang="zh-TW" altLang="en-US" smtClean="0"/>
              <a:pPr>
                <a:defRPr/>
              </a:pPr>
              <a:t>4</a:t>
            </a:fld>
            <a:endParaRPr lang="zh-TW" altLang="en-US"/>
          </a:p>
        </p:txBody>
      </p:sp>
    </p:spTree>
    <p:extLst>
      <p:ext uri="{BB962C8B-B14F-4D97-AF65-F5344CB8AC3E}">
        <p14:creationId xmlns="" xmlns:p14="http://schemas.microsoft.com/office/powerpoint/2010/main" val="42404432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1404E5B6-96AE-4097-A960-F9B389A97ACE}" type="slidenum">
              <a:rPr lang="zh-TW" altLang="en-US" smtClean="0"/>
              <a:pPr>
                <a:defRPr/>
              </a:pPr>
              <a:t>116</a:t>
            </a:fld>
            <a:endParaRPr lang="zh-TW" altLang="en-US"/>
          </a:p>
        </p:txBody>
      </p:sp>
    </p:spTree>
    <p:extLst>
      <p:ext uri="{BB962C8B-B14F-4D97-AF65-F5344CB8AC3E}">
        <p14:creationId xmlns="" xmlns:p14="http://schemas.microsoft.com/office/powerpoint/2010/main" val="40655443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1404E5B6-96AE-4097-A960-F9B389A97ACE}" type="slidenum">
              <a:rPr lang="zh-TW" altLang="en-US" smtClean="0"/>
              <a:pPr>
                <a:defRPr/>
              </a:pPr>
              <a:t>119</a:t>
            </a:fld>
            <a:endParaRPr lang="zh-TW" altLang="en-US"/>
          </a:p>
        </p:txBody>
      </p:sp>
    </p:spTree>
    <p:extLst>
      <p:ext uri="{BB962C8B-B14F-4D97-AF65-F5344CB8AC3E}">
        <p14:creationId xmlns="" xmlns:p14="http://schemas.microsoft.com/office/powerpoint/2010/main" val="37596120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61795" name="備忘稿版面配置區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61796" name="投影片編號版面配置區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69993" indent="-296151">
              <a:defRPr kumimoji="1">
                <a:solidFill>
                  <a:schemeClr val="tx1"/>
                </a:solidFill>
                <a:latin typeface="Arial" panose="020B0604020202020204" pitchFamily="34" charset="0"/>
                <a:ea typeface="微軟正黑體" panose="020B0604030504040204" pitchFamily="34" charset="-120"/>
              </a:defRPr>
            </a:lvl2pPr>
            <a:lvl3pPr marL="1184605" indent="-236921">
              <a:defRPr kumimoji="1">
                <a:solidFill>
                  <a:schemeClr val="tx1"/>
                </a:solidFill>
                <a:latin typeface="Arial" panose="020B0604020202020204" pitchFamily="34" charset="0"/>
                <a:ea typeface="微軟正黑體" panose="020B0604030504040204" pitchFamily="34" charset="-120"/>
              </a:defRPr>
            </a:lvl3pPr>
            <a:lvl4pPr marL="1658447" indent="-236921">
              <a:defRPr kumimoji="1">
                <a:solidFill>
                  <a:schemeClr val="tx1"/>
                </a:solidFill>
                <a:latin typeface="Arial" panose="020B0604020202020204" pitchFamily="34" charset="0"/>
                <a:ea typeface="微軟正黑體" panose="020B0604030504040204" pitchFamily="34" charset="-120"/>
              </a:defRPr>
            </a:lvl4pPr>
            <a:lvl5pPr marL="2132289" indent="-236921">
              <a:defRPr kumimoji="1">
                <a:solidFill>
                  <a:schemeClr val="tx1"/>
                </a:solidFill>
                <a:latin typeface="Arial" panose="020B0604020202020204" pitchFamily="34" charset="0"/>
                <a:ea typeface="微軟正黑體" panose="020B0604030504040204" pitchFamily="34" charset="-120"/>
              </a:defRPr>
            </a:lvl5pPr>
            <a:lvl6pPr marL="2606131" indent="-236921"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3079974" indent="-236921"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553816" indent="-236921"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4027658" indent="-236921"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46ECB872-6A44-47A4-A6F9-FA811A1B70AD}" type="slidenum">
              <a:rPr kumimoji="0" lang="zh-TW" altLang="en-US" smtClean="0">
                <a:latin typeface="Calibri" panose="020F0502020204030204" pitchFamily="34" charset="0"/>
                <a:ea typeface="新細明體" panose="02020500000000000000" pitchFamily="18" charset="-120"/>
              </a:rPr>
              <a:pPr/>
              <a:t>120</a:t>
            </a:fld>
            <a:endParaRPr kumimoji="0" lang="zh-TW" altLang="en-US">
              <a:latin typeface="Calibri" panose="020F0502020204030204" pitchFamily="34" charset="0"/>
              <a:ea typeface="新細明體" panose="02020500000000000000" pitchFamily="18" charset="-120"/>
            </a:endParaRPr>
          </a:p>
        </p:txBody>
      </p:sp>
    </p:spTree>
    <p:extLst>
      <p:ext uri="{BB962C8B-B14F-4D97-AF65-F5344CB8AC3E}">
        <p14:creationId xmlns="" xmlns:p14="http://schemas.microsoft.com/office/powerpoint/2010/main" val="2959449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65891" name="備忘稿版面配置區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65892" name="投影片編號版面配置區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69993" indent="-296151">
              <a:defRPr kumimoji="1">
                <a:solidFill>
                  <a:schemeClr val="tx1"/>
                </a:solidFill>
                <a:latin typeface="Arial" panose="020B0604020202020204" pitchFamily="34" charset="0"/>
                <a:ea typeface="微軟正黑體" panose="020B0604030504040204" pitchFamily="34" charset="-120"/>
              </a:defRPr>
            </a:lvl2pPr>
            <a:lvl3pPr marL="1184605" indent="-236921">
              <a:defRPr kumimoji="1">
                <a:solidFill>
                  <a:schemeClr val="tx1"/>
                </a:solidFill>
                <a:latin typeface="Arial" panose="020B0604020202020204" pitchFamily="34" charset="0"/>
                <a:ea typeface="微軟正黑體" panose="020B0604030504040204" pitchFamily="34" charset="-120"/>
              </a:defRPr>
            </a:lvl3pPr>
            <a:lvl4pPr marL="1658447" indent="-236921">
              <a:defRPr kumimoji="1">
                <a:solidFill>
                  <a:schemeClr val="tx1"/>
                </a:solidFill>
                <a:latin typeface="Arial" panose="020B0604020202020204" pitchFamily="34" charset="0"/>
                <a:ea typeface="微軟正黑體" panose="020B0604030504040204" pitchFamily="34" charset="-120"/>
              </a:defRPr>
            </a:lvl4pPr>
            <a:lvl5pPr marL="2132289" indent="-236921">
              <a:defRPr kumimoji="1">
                <a:solidFill>
                  <a:schemeClr val="tx1"/>
                </a:solidFill>
                <a:latin typeface="Arial" panose="020B0604020202020204" pitchFamily="34" charset="0"/>
                <a:ea typeface="微軟正黑體" panose="020B0604030504040204" pitchFamily="34" charset="-120"/>
              </a:defRPr>
            </a:lvl5pPr>
            <a:lvl6pPr marL="2606131" indent="-236921"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3079974" indent="-236921"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553816" indent="-236921"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4027658" indent="-236921"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C1DE85D3-2F39-413E-9B6F-C594C4638DD9}" type="slidenum">
              <a:rPr kumimoji="0" lang="zh-TW" altLang="en-US" smtClean="0">
                <a:solidFill>
                  <a:srgbClr val="000000"/>
                </a:solidFill>
                <a:latin typeface="Calibri" panose="020F0502020204030204" pitchFamily="34" charset="0"/>
                <a:ea typeface="新細明體" panose="02020500000000000000" pitchFamily="18" charset="-120"/>
              </a:rPr>
              <a:pPr/>
              <a:t>123</a:t>
            </a:fld>
            <a:endParaRPr kumimoji="0" lang="zh-TW" altLang="en-US">
              <a:solidFill>
                <a:srgbClr val="000000"/>
              </a:solidFill>
              <a:latin typeface="Calibri" panose="020F0502020204030204" pitchFamily="34" charset="0"/>
              <a:ea typeface="新細明體" panose="02020500000000000000" pitchFamily="18" charset="-120"/>
            </a:endParaRPr>
          </a:p>
        </p:txBody>
      </p:sp>
      <p:sp>
        <p:nvSpPr>
          <p:cNvPr id="2" name="頁尾版面配置區 1"/>
          <p:cNvSpPr>
            <a:spLocks noGrp="1"/>
          </p:cNvSpPr>
          <p:nvPr>
            <p:ph type="ftr" sz="quarter" idx="4"/>
          </p:nvPr>
        </p:nvSpPr>
        <p:spPr/>
        <p:txBody>
          <a:bodyPr/>
          <a:lstStyle/>
          <a:p>
            <a:pPr>
              <a:defRPr/>
            </a:pPr>
            <a:endParaRPr lang="zh-TW" altLang="en-US"/>
          </a:p>
        </p:txBody>
      </p:sp>
      <p:sp>
        <p:nvSpPr>
          <p:cNvPr id="3" name="頁首版面配置區 2"/>
          <p:cNvSpPr>
            <a:spLocks noGrp="1"/>
          </p:cNvSpPr>
          <p:nvPr>
            <p:ph type="hdr" sz="quarter"/>
          </p:nvPr>
        </p:nvSpPr>
        <p:spPr/>
        <p:txBody>
          <a:bodyPr/>
          <a:lstStyle/>
          <a:p>
            <a:pPr>
              <a:defRPr/>
            </a:pPr>
            <a:endParaRPr lang="zh-TW" altLang="en-US"/>
          </a:p>
        </p:txBody>
      </p:sp>
    </p:spTree>
    <p:extLst>
      <p:ext uri="{BB962C8B-B14F-4D97-AF65-F5344CB8AC3E}">
        <p14:creationId xmlns="" xmlns:p14="http://schemas.microsoft.com/office/powerpoint/2010/main" val="36629647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67939" name="備忘稿版面配置區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dirty="0"/>
          </a:p>
        </p:txBody>
      </p:sp>
      <p:sp>
        <p:nvSpPr>
          <p:cNvPr id="167940" name="投影片編號版面配置區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69993" indent="-296151">
              <a:defRPr kumimoji="1">
                <a:solidFill>
                  <a:schemeClr val="tx1"/>
                </a:solidFill>
                <a:latin typeface="Arial" panose="020B0604020202020204" pitchFamily="34" charset="0"/>
                <a:ea typeface="微軟正黑體" panose="020B0604030504040204" pitchFamily="34" charset="-120"/>
              </a:defRPr>
            </a:lvl2pPr>
            <a:lvl3pPr marL="1184605" indent="-236921">
              <a:defRPr kumimoji="1">
                <a:solidFill>
                  <a:schemeClr val="tx1"/>
                </a:solidFill>
                <a:latin typeface="Arial" panose="020B0604020202020204" pitchFamily="34" charset="0"/>
                <a:ea typeface="微軟正黑體" panose="020B0604030504040204" pitchFamily="34" charset="-120"/>
              </a:defRPr>
            </a:lvl3pPr>
            <a:lvl4pPr marL="1658447" indent="-236921">
              <a:defRPr kumimoji="1">
                <a:solidFill>
                  <a:schemeClr val="tx1"/>
                </a:solidFill>
                <a:latin typeface="Arial" panose="020B0604020202020204" pitchFamily="34" charset="0"/>
                <a:ea typeface="微軟正黑體" panose="020B0604030504040204" pitchFamily="34" charset="-120"/>
              </a:defRPr>
            </a:lvl4pPr>
            <a:lvl5pPr marL="2132289" indent="-236921">
              <a:defRPr kumimoji="1">
                <a:solidFill>
                  <a:schemeClr val="tx1"/>
                </a:solidFill>
                <a:latin typeface="Arial" panose="020B0604020202020204" pitchFamily="34" charset="0"/>
                <a:ea typeface="微軟正黑體" panose="020B0604030504040204" pitchFamily="34" charset="-120"/>
              </a:defRPr>
            </a:lvl5pPr>
            <a:lvl6pPr marL="2606131" indent="-236921"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3079974" indent="-236921"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553816" indent="-236921"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4027658" indent="-236921"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2F8C7A30-E85B-48D5-A525-689C55BAEB1A}" type="slidenum">
              <a:rPr kumimoji="0" lang="zh-TW" altLang="en-US" smtClean="0">
                <a:solidFill>
                  <a:srgbClr val="000000"/>
                </a:solidFill>
                <a:latin typeface="Calibri" panose="020F0502020204030204" pitchFamily="34" charset="0"/>
                <a:ea typeface="新細明體" panose="02020500000000000000" pitchFamily="18" charset="-120"/>
              </a:rPr>
              <a:pPr/>
              <a:t>124</a:t>
            </a:fld>
            <a:endParaRPr kumimoji="0" lang="zh-TW" altLang="en-US">
              <a:solidFill>
                <a:srgbClr val="000000"/>
              </a:solidFill>
              <a:latin typeface="Calibri" panose="020F0502020204030204" pitchFamily="34" charset="0"/>
              <a:ea typeface="新細明體" panose="02020500000000000000" pitchFamily="18" charset="-120"/>
            </a:endParaRPr>
          </a:p>
        </p:txBody>
      </p:sp>
      <p:sp>
        <p:nvSpPr>
          <p:cNvPr id="2" name="頁尾版面配置區 1"/>
          <p:cNvSpPr>
            <a:spLocks noGrp="1"/>
          </p:cNvSpPr>
          <p:nvPr>
            <p:ph type="ftr" sz="quarter" idx="4"/>
          </p:nvPr>
        </p:nvSpPr>
        <p:spPr/>
        <p:txBody>
          <a:bodyPr/>
          <a:lstStyle/>
          <a:p>
            <a:pPr>
              <a:defRPr/>
            </a:pPr>
            <a:endParaRPr lang="zh-TW" altLang="en-US"/>
          </a:p>
        </p:txBody>
      </p:sp>
      <p:sp>
        <p:nvSpPr>
          <p:cNvPr id="3" name="頁首版面配置區 2"/>
          <p:cNvSpPr>
            <a:spLocks noGrp="1"/>
          </p:cNvSpPr>
          <p:nvPr>
            <p:ph type="hdr" sz="quarter"/>
          </p:nvPr>
        </p:nvSpPr>
        <p:spPr/>
        <p:txBody>
          <a:bodyPr/>
          <a:lstStyle/>
          <a:p>
            <a:pPr>
              <a:defRPr/>
            </a:pPr>
            <a:endParaRPr lang="zh-TW" altLang="en-US"/>
          </a:p>
        </p:txBody>
      </p:sp>
    </p:spTree>
    <p:extLst>
      <p:ext uri="{BB962C8B-B14F-4D97-AF65-F5344CB8AC3E}">
        <p14:creationId xmlns="" xmlns:p14="http://schemas.microsoft.com/office/powerpoint/2010/main" val="32023148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67939" name="備忘稿版面配置區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dirty="0"/>
          </a:p>
        </p:txBody>
      </p:sp>
      <p:sp>
        <p:nvSpPr>
          <p:cNvPr id="167940" name="投影片編號版面配置區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69993" indent="-296151">
              <a:defRPr kumimoji="1">
                <a:solidFill>
                  <a:schemeClr val="tx1"/>
                </a:solidFill>
                <a:latin typeface="Arial" panose="020B0604020202020204" pitchFamily="34" charset="0"/>
                <a:ea typeface="微軟正黑體" panose="020B0604030504040204" pitchFamily="34" charset="-120"/>
              </a:defRPr>
            </a:lvl2pPr>
            <a:lvl3pPr marL="1184605" indent="-236921">
              <a:defRPr kumimoji="1">
                <a:solidFill>
                  <a:schemeClr val="tx1"/>
                </a:solidFill>
                <a:latin typeface="Arial" panose="020B0604020202020204" pitchFamily="34" charset="0"/>
                <a:ea typeface="微軟正黑體" panose="020B0604030504040204" pitchFamily="34" charset="-120"/>
              </a:defRPr>
            </a:lvl3pPr>
            <a:lvl4pPr marL="1658447" indent="-236921">
              <a:defRPr kumimoji="1">
                <a:solidFill>
                  <a:schemeClr val="tx1"/>
                </a:solidFill>
                <a:latin typeface="Arial" panose="020B0604020202020204" pitchFamily="34" charset="0"/>
                <a:ea typeface="微軟正黑體" panose="020B0604030504040204" pitchFamily="34" charset="-120"/>
              </a:defRPr>
            </a:lvl4pPr>
            <a:lvl5pPr marL="2132289" indent="-236921">
              <a:defRPr kumimoji="1">
                <a:solidFill>
                  <a:schemeClr val="tx1"/>
                </a:solidFill>
                <a:latin typeface="Arial" panose="020B0604020202020204" pitchFamily="34" charset="0"/>
                <a:ea typeface="微軟正黑體" panose="020B0604030504040204" pitchFamily="34" charset="-120"/>
              </a:defRPr>
            </a:lvl5pPr>
            <a:lvl6pPr marL="2606131" indent="-236921"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3079974" indent="-236921"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553816" indent="-236921"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4027658" indent="-236921"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2F8C7A30-E85B-48D5-A525-689C55BAEB1A}" type="slidenum">
              <a:rPr kumimoji="0" lang="zh-TW" altLang="en-US" smtClean="0">
                <a:solidFill>
                  <a:srgbClr val="000000"/>
                </a:solidFill>
                <a:latin typeface="Calibri" panose="020F0502020204030204" pitchFamily="34" charset="0"/>
                <a:ea typeface="新細明體" panose="02020500000000000000" pitchFamily="18" charset="-120"/>
              </a:rPr>
              <a:pPr/>
              <a:t>125</a:t>
            </a:fld>
            <a:endParaRPr kumimoji="0" lang="zh-TW" altLang="en-US">
              <a:solidFill>
                <a:srgbClr val="000000"/>
              </a:solidFill>
              <a:latin typeface="Calibri" panose="020F0502020204030204" pitchFamily="34" charset="0"/>
              <a:ea typeface="新細明體" panose="02020500000000000000" pitchFamily="18" charset="-120"/>
            </a:endParaRPr>
          </a:p>
        </p:txBody>
      </p:sp>
      <p:sp>
        <p:nvSpPr>
          <p:cNvPr id="2" name="頁尾版面配置區 1"/>
          <p:cNvSpPr>
            <a:spLocks noGrp="1"/>
          </p:cNvSpPr>
          <p:nvPr>
            <p:ph type="ftr" sz="quarter" idx="4"/>
          </p:nvPr>
        </p:nvSpPr>
        <p:spPr/>
        <p:txBody>
          <a:bodyPr/>
          <a:lstStyle/>
          <a:p>
            <a:pPr>
              <a:defRPr/>
            </a:pPr>
            <a:endParaRPr lang="zh-TW" altLang="en-US"/>
          </a:p>
        </p:txBody>
      </p:sp>
      <p:sp>
        <p:nvSpPr>
          <p:cNvPr id="3" name="頁首版面配置區 2"/>
          <p:cNvSpPr>
            <a:spLocks noGrp="1"/>
          </p:cNvSpPr>
          <p:nvPr>
            <p:ph type="hdr" sz="quarter"/>
          </p:nvPr>
        </p:nvSpPr>
        <p:spPr/>
        <p:txBody>
          <a:bodyPr/>
          <a:lstStyle/>
          <a:p>
            <a:pPr>
              <a:defRPr/>
            </a:pPr>
            <a:endParaRPr lang="zh-TW" altLang="en-US"/>
          </a:p>
        </p:txBody>
      </p:sp>
    </p:spTree>
    <p:extLst>
      <p:ext uri="{BB962C8B-B14F-4D97-AF65-F5344CB8AC3E}">
        <p14:creationId xmlns="" xmlns:p14="http://schemas.microsoft.com/office/powerpoint/2010/main" val="5304406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67939" name="備忘稿版面配置區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dirty="0"/>
          </a:p>
        </p:txBody>
      </p:sp>
      <p:sp>
        <p:nvSpPr>
          <p:cNvPr id="167940" name="投影片編號版面配置區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69993" indent="-296151">
              <a:defRPr kumimoji="1">
                <a:solidFill>
                  <a:schemeClr val="tx1"/>
                </a:solidFill>
                <a:latin typeface="Arial" panose="020B0604020202020204" pitchFamily="34" charset="0"/>
                <a:ea typeface="微軟正黑體" panose="020B0604030504040204" pitchFamily="34" charset="-120"/>
              </a:defRPr>
            </a:lvl2pPr>
            <a:lvl3pPr marL="1184605" indent="-236921">
              <a:defRPr kumimoji="1">
                <a:solidFill>
                  <a:schemeClr val="tx1"/>
                </a:solidFill>
                <a:latin typeface="Arial" panose="020B0604020202020204" pitchFamily="34" charset="0"/>
                <a:ea typeface="微軟正黑體" panose="020B0604030504040204" pitchFamily="34" charset="-120"/>
              </a:defRPr>
            </a:lvl3pPr>
            <a:lvl4pPr marL="1658447" indent="-236921">
              <a:defRPr kumimoji="1">
                <a:solidFill>
                  <a:schemeClr val="tx1"/>
                </a:solidFill>
                <a:latin typeface="Arial" panose="020B0604020202020204" pitchFamily="34" charset="0"/>
                <a:ea typeface="微軟正黑體" panose="020B0604030504040204" pitchFamily="34" charset="-120"/>
              </a:defRPr>
            </a:lvl4pPr>
            <a:lvl5pPr marL="2132289" indent="-236921">
              <a:defRPr kumimoji="1">
                <a:solidFill>
                  <a:schemeClr val="tx1"/>
                </a:solidFill>
                <a:latin typeface="Arial" panose="020B0604020202020204" pitchFamily="34" charset="0"/>
                <a:ea typeface="微軟正黑體" panose="020B0604030504040204" pitchFamily="34" charset="-120"/>
              </a:defRPr>
            </a:lvl5pPr>
            <a:lvl6pPr marL="2606131" indent="-236921"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3079974" indent="-236921"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553816" indent="-236921"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4027658" indent="-236921"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2F8C7A30-E85B-48D5-A525-689C55BAEB1A}" type="slidenum">
              <a:rPr kumimoji="0" lang="zh-TW" altLang="en-US" smtClean="0">
                <a:solidFill>
                  <a:srgbClr val="000000"/>
                </a:solidFill>
                <a:latin typeface="Calibri" panose="020F0502020204030204" pitchFamily="34" charset="0"/>
                <a:ea typeface="新細明體" panose="02020500000000000000" pitchFamily="18" charset="-120"/>
              </a:rPr>
              <a:pPr/>
              <a:t>126</a:t>
            </a:fld>
            <a:endParaRPr kumimoji="0" lang="zh-TW" altLang="en-US">
              <a:solidFill>
                <a:srgbClr val="000000"/>
              </a:solidFill>
              <a:latin typeface="Calibri" panose="020F0502020204030204" pitchFamily="34" charset="0"/>
              <a:ea typeface="新細明體" panose="02020500000000000000" pitchFamily="18" charset="-120"/>
            </a:endParaRPr>
          </a:p>
        </p:txBody>
      </p:sp>
      <p:sp>
        <p:nvSpPr>
          <p:cNvPr id="2" name="頁尾版面配置區 1"/>
          <p:cNvSpPr>
            <a:spLocks noGrp="1"/>
          </p:cNvSpPr>
          <p:nvPr>
            <p:ph type="ftr" sz="quarter" idx="4"/>
          </p:nvPr>
        </p:nvSpPr>
        <p:spPr/>
        <p:txBody>
          <a:bodyPr/>
          <a:lstStyle/>
          <a:p>
            <a:pPr>
              <a:defRPr/>
            </a:pPr>
            <a:endParaRPr lang="zh-TW" altLang="en-US"/>
          </a:p>
        </p:txBody>
      </p:sp>
      <p:sp>
        <p:nvSpPr>
          <p:cNvPr id="3" name="頁首版面配置區 2"/>
          <p:cNvSpPr>
            <a:spLocks noGrp="1"/>
          </p:cNvSpPr>
          <p:nvPr>
            <p:ph type="hdr" sz="quarter"/>
          </p:nvPr>
        </p:nvSpPr>
        <p:spPr/>
        <p:txBody>
          <a:bodyPr/>
          <a:lstStyle/>
          <a:p>
            <a:pPr>
              <a:defRPr/>
            </a:pPr>
            <a:endParaRPr lang="zh-TW" altLang="en-US"/>
          </a:p>
        </p:txBody>
      </p:sp>
    </p:spTree>
    <p:extLst>
      <p:ext uri="{BB962C8B-B14F-4D97-AF65-F5344CB8AC3E}">
        <p14:creationId xmlns="" xmlns:p14="http://schemas.microsoft.com/office/powerpoint/2010/main" val="9774209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72035" name="備忘稿版面配置區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72036" name="投影片編號版面配置區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69993" indent="-296151">
              <a:defRPr kumimoji="1">
                <a:solidFill>
                  <a:schemeClr val="tx1"/>
                </a:solidFill>
                <a:latin typeface="Arial" panose="020B0604020202020204" pitchFamily="34" charset="0"/>
                <a:ea typeface="微軟正黑體" panose="020B0604030504040204" pitchFamily="34" charset="-120"/>
              </a:defRPr>
            </a:lvl2pPr>
            <a:lvl3pPr marL="1184605" indent="-236921">
              <a:defRPr kumimoji="1">
                <a:solidFill>
                  <a:schemeClr val="tx1"/>
                </a:solidFill>
                <a:latin typeface="Arial" panose="020B0604020202020204" pitchFamily="34" charset="0"/>
                <a:ea typeface="微軟正黑體" panose="020B0604030504040204" pitchFamily="34" charset="-120"/>
              </a:defRPr>
            </a:lvl3pPr>
            <a:lvl4pPr marL="1658447" indent="-236921">
              <a:defRPr kumimoji="1">
                <a:solidFill>
                  <a:schemeClr val="tx1"/>
                </a:solidFill>
                <a:latin typeface="Arial" panose="020B0604020202020204" pitchFamily="34" charset="0"/>
                <a:ea typeface="微軟正黑體" panose="020B0604030504040204" pitchFamily="34" charset="-120"/>
              </a:defRPr>
            </a:lvl4pPr>
            <a:lvl5pPr marL="2132289" indent="-236921">
              <a:defRPr kumimoji="1">
                <a:solidFill>
                  <a:schemeClr val="tx1"/>
                </a:solidFill>
                <a:latin typeface="Arial" panose="020B0604020202020204" pitchFamily="34" charset="0"/>
                <a:ea typeface="微軟正黑體" panose="020B0604030504040204" pitchFamily="34" charset="-120"/>
              </a:defRPr>
            </a:lvl5pPr>
            <a:lvl6pPr marL="2606131" indent="-236921"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3079974" indent="-236921"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553816" indent="-236921"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4027658" indent="-236921"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E1D1FC6C-01DF-4672-951B-926E4B87CBA4}" type="slidenum">
              <a:rPr kumimoji="0" lang="zh-TW" altLang="en-US" smtClean="0">
                <a:solidFill>
                  <a:srgbClr val="000000"/>
                </a:solidFill>
                <a:latin typeface="Calibri" panose="020F0502020204030204" pitchFamily="34" charset="0"/>
                <a:ea typeface="新細明體" panose="02020500000000000000" pitchFamily="18" charset="-120"/>
              </a:rPr>
              <a:pPr/>
              <a:t>129</a:t>
            </a:fld>
            <a:endParaRPr kumimoji="0" lang="zh-TW" altLang="en-US">
              <a:solidFill>
                <a:srgbClr val="000000"/>
              </a:solidFill>
              <a:latin typeface="Calibri" panose="020F0502020204030204" pitchFamily="34" charset="0"/>
              <a:ea typeface="新細明體" panose="02020500000000000000" pitchFamily="18" charset="-120"/>
            </a:endParaRPr>
          </a:p>
        </p:txBody>
      </p:sp>
      <p:sp>
        <p:nvSpPr>
          <p:cNvPr id="2" name="頁尾版面配置區 1"/>
          <p:cNvSpPr>
            <a:spLocks noGrp="1"/>
          </p:cNvSpPr>
          <p:nvPr>
            <p:ph type="ftr" sz="quarter" idx="4"/>
          </p:nvPr>
        </p:nvSpPr>
        <p:spPr/>
        <p:txBody>
          <a:bodyPr/>
          <a:lstStyle/>
          <a:p>
            <a:pPr>
              <a:defRPr/>
            </a:pPr>
            <a:endParaRPr lang="zh-TW" altLang="en-US"/>
          </a:p>
        </p:txBody>
      </p:sp>
      <p:sp>
        <p:nvSpPr>
          <p:cNvPr id="3" name="頁首版面配置區 2"/>
          <p:cNvSpPr>
            <a:spLocks noGrp="1"/>
          </p:cNvSpPr>
          <p:nvPr>
            <p:ph type="hdr" sz="quarter"/>
          </p:nvPr>
        </p:nvSpPr>
        <p:spPr/>
        <p:txBody>
          <a:bodyPr/>
          <a:lstStyle/>
          <a:p>
            <a:pPr>
              <a:defRPr/>
            </a:pPr>
            <a:endParaRPr lang="zh-TW" altLang="en-US"/>
          </a:p>
        </p:txBody>
      </p:sp>
    </p:spTree>
    <p:extLst>
      <p:ext uri="{BB962C8B-B14F-4D97-AF65-F5344CB8AC3E}">
        <p14:creationId xmlns="" xmlns:p14="http://schemas.microsoft.com/office/powerpoint/2010/main" val="894714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74083" name="備忘稿版面配置區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dirty="0"/>
          </a:p>
        </p:txBody>
      </p:sp>
      <p:sp>
        <p:nvSpPr>
          <p:cNvPr id="174084" name="投影片編號版面配置區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69993" indent="-296151">
              <a:defRPr kumimoji="1">
                <a:solidFill>
                  <a:schemeClr val="tx1"/>
                </a:solidFill>
                <a:latin typeface="Arial" panose="020B0604020202020204" pitchFamily="34" charset="0"/>
                <a:ea typeface="微軟正黑體" panose="020B0604030504040204" pitchFamily="34" charset="-120"/>
              </a:defRPr>
            </a:lvl2pPr>
            <a:lvl3pPr marL="1184605" indent="-236921">
              <a:defRPr kumimoji="1">
                <a:solidFill>
                  <a:schemeClr val="tx1"/>
                </a:solidFill>
                <a:latin typeface="Arial" panose="020B0604020202020204" pitchFamily="34" charset="0"/>
                <a:ea typeface="微軟正黑體" panose="020B0604030504040204" pitchFamily="34" charset="-120"/>
              </a:defRPr>
            </a:lvl3pPr>
            <a:lvl4pPr marL="1658447" indent="-236921">
              <a:defRPr kumimoji="1">
                <a:solidFill>
                  <a:schemeClr val="tx1"/>
                </a:solidFill>
                <a:latin typeface="Arial" panose="020B0604020202020204" pitchFamily="34" charset="0"/>
                <a:ea typeface="微軟正黑體" panose="020B0604030504040204" pitchFamily="34" charset="-120"/>
              </a:defRPr>
            </a:lvl4pPr>
            <a:lvl5pPr marL="2132289" indent="-236921">
              <a:defRPr kumimoji="1">
                <a:solidFill>
                  <a:schemeClr val="tx1"/>
                </a:solidFill>
                <a:latin typeface="Arial" panose="020B0604020202020204" pitchFamily="34" charset="0"/>
                <a:ea typeface="微軟正黑體" panose="020B0604030504040204" pitchFamily="34" charset="-120"/>
              </a:defRPr>
            </a:lvl5pPr>
            <a:lvl6pPr marL="2606131" indent="-236921"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3079974" indent="-236921"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553816" indent="-236921"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4027658" indent="-236921"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77A360FC-0F6E-4BE8-9315-25E78344E98D}" type="slidenum">
              <a:rPr kumimoji="0" lang="zh-TW" altLang="en-US" smtClean="0">
                <a:solidFill>
                  <a:srgbClr val="000000"/>
                </a:solidFill>
                <a:latin typeface="Calibri" panose="020F0502020204030204" pitchFamily="34" charset="0"/>
                <a:ea typeface="新細明體" panose="02020500000000000000" pitchFamily="18" charset="-120"/>
              </a:rPr>
              <a:pPr/>
              <a:t>130</a:t>
            </a:fld>
            <a:endParaRPr kumimoji="0" lang="zh-TW" altLang="en-US">
              <a:solidFill>
                <a:srgbClr val="000000"/>
              </a:solidFill>
              <a:latin typeface="Calibri" panose="020F0502020204030204" pitchFamily="34" charset="0"/>
              <a:ea typeface="新細明體" panose="02020500000000000000" pitchFamily="18" charset="-120"/>
            </a:endParaRPr>
          </a:p>
        </p:txBody>
      </p:sp>
      <p:sp>
        <p:nvSpPr>
          <p:cNvPr id="2" name="頁尾版面配置區 1"/>
          <p:cNvSpPr>
            <a:spLocks noGrp="1"/>
          </p:cNvSpPr>
          <p:nvPr>
            <p:ph type="ftr" sz="quarter" idx="4"/>
          </p:nvPr>
        </p:nvSpPr>
        <p:spPr/>
        <p:txBody>
          <a:bodyPr/>
          <a:lstStyle/>
          <a:p>
            <a:pPr>
              <a:defRPr/>
            </a:pPr>
            <a:endParaRPr lang="zh-TW" altLang="en-US"/>
          </a:p>
        </p:txBody>
      </p:sp>
      <p:sp>
        <p:nvSpPr>
          <p:cNvPr id="3" name="頁首版面配置區 2"/>
          <p:cNvSpPr>
            <a:spLocks noGrp="1"/>
          </p:cNvSpPr>
          <p:nvPr>
            <p:ph type="hdr" sz="quarter"/>
          </p:nvPr>
        </p:nvSpPr>
        <p:spPr/>
        <p:txBody>
          <a:bodyPr/>
          <a:lstStyle/>
          <a:p>
            <a:pPr>
              <a:defRPr/>
            </a:pPr>
            <a:endParaRPr lang="zh-TW" altLang="en-US"/>
          </a:p>
        </p:txBody>
      </p:sp>
    </p:spTree>
    <p:extLst>
      <p:ext uri="{BB962C8B-B14F-4D97-AF65-F5344CB8AC3E}">
        <p14:creationId xmlns="" xmlns:p14="http://schemas.microsoft.com/office/powerpoint/2010/main" val="68451059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76131" name="備忘稿版面配置區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dirty="0"/>
          </a:p>
        </p:txBody>
      </p:sp>
      <p:sp>
        <p:nvSpPr>
          <p:cNvPr id="176132" name="投影片編號版面配置區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69993" indent="-296151">
              <a:defRPr kumimoji="1">
                <a:solidFill>
                  <a:schemeClr val="tx1"/>
                </a:solidFill>
                <a:latin typeface="Arial" panose="020B0604020202020204" pitchFamily="34" charset="0"/>
                <a:ea typeface="微軟正黑體" panose="020B0604030504040204" pitchFamily="34" charset="-120"/>
              </a:defRPr>
            </a:lvl2pPr>
            <a:lvl3pPr marL="1184605" indent="-236921">
              <a:defRPr kumimoji="1">
                <a:solidFill>
                  <a:schemeClr val="tx1"/>
                </a:solidFill>
                <a:latin typeface="Arial" panose="020B0604020202020204" pitchFamily="34" charset="0"/>
                <a:ea typeface="微軟正黑體" panose="020B0604030504040204" pitchFamily="34" charset="-120"/>
              </a:defRPr>
            </a:lvl3pPr>
            <a:lvl4pPr marL="1658447" indent="-236921">
              <a:defRPr kumimoji="1">
                <a:solidFill>
                  <a:schemeClr val="tx1"/>
                </a:solidFill>
                <a:latin typeface="Arial" panose="020B0604020202020204" pitchFamily="34" charset="0"/>
                <a:ea typeface="微軟正黑體" panose="020B0604030504040204" pitchFamily="34" charset="-120"/>
              </a:defRPr>
            </a:lvl4pPr>
            <a:lvl5pPr marL="2132289" indent="-236921">
              <a:defRPr kumimoji="1">
                <a:solidFill>
                  <a:schemeClr val="tx1"/>
                </a:solidFill>
                <a:latin typeface="Arial" panose="020B0604020202020204" pitchFamily="34" charset="0"/>
                <a:ea typeface="微軟正黑體" panose="020B0604030504040204" pitchFamily="34" charset="-120"/>
              </a:defRPr>
            </a:lvl5pPr>
            <a:lvl6pPr marL="2606131" indent="-236921"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3079974" indent="-236921"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553816" indent="-236921"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4027658" indent="-236921"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84A168FC-C73C-457A-8E9B-C6CE8AA8E35A}" type="slidenum">
              <a:rPr kumimoji="0" lang="zh-TW" altLang="en-US" smtClean="0">
                <a:solidFill>
                  <a:srgbClr val="000000"/>
                </a:solidFill>
                <a:latin typeface="Calibri" panose="020F0502020204030204" pitchFamily="34" charset="0"/>
                <a:ea typeface="新細明體" panose="02020500000000000000" pitchFamily="18" charset="-120"/>
              </a:rPr>
              <a:pPr/>
              <a:t>131</a:t>
            </a:fld>
            <a:endParaRPr kumimoji="0" lang="zh-TW" altLang="en-US">
              <a:solidFill>
                <a:srgbClr val="000000"/>
              </a:solidFill>
              <a:latin typeface="Calibri" panose="020F0502020204030204" pitchFamily="34" charset="0"/>
              <a:ea typeface="新細明體" panose="02020500000000000000" pitchFamily="18" charset="-120"/>
            </a:endParaRPr>
          </a:p>
        </p:txBody>
      </p:sp>
      <p:sp>
        <p:nvSpPr>
          <p:cNvPr id="2" name="頁尾版面配置區 1"/>
          <p:cNvSpPr>
            <a:spLocks noGrp="1"/>
          </p:cNvSpPr>
          <p:nvPr>
            <p:ph type="ftr" sz="quarter" idx="4"/>
          </p:nvPr>
        </p:nvSpPr>
        <p:spPr/>
        <p:txBody>
          <a:bodyPr/>
          <a:lstStyle/>
          <a:p>
            <a:pPr>
              <a:defRPr/>
            </a:pPr>
            <a:endParaRPr lang="zh-TW" altLang="en-US"/>
          </a:p>
        </p:txBody>
      </p:sp>
      <p:sp>
        <p:nvSpPr>
          <p:cNvPr id="3" name="頁首版面配置區 2"/>
          <p:cNvSpPr>
            <a:spLocks noGrp="1"/>
          </p:cNvSpPr>
          <p:nvPr>
            <p:ph type="hdr" sz="quarter"/>
          </p:nvPr>
        </p:nvSpPr>
        <p:spPr/>
        <p:txBody>
          <a:bodyPr/>
          <a:lstStyle/>
          <a:p>
            <a:pPr>
              <a:defRPr/>
            </a:pPr>
            <a:endParaRPr lang="zh-TW" altLang="en-US"/>
          </a:p>
        </p:txBody>
      </p:sp>
    </p:spTree>
    <p:extLst>
      <p:ext uri="{BB962C8B-B14F-4D97-AF65-F5344CB8AC3E}">
        <p14:creationId xmlns="" xmlns:p14="http://schemas.microsoft.com/office/powerpoint/2010/main" val="894593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0419" name="備忘稿版面配置區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60420" name="投影片編號版面配置區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69993" indent="-296151">
              <a:defRPr kumimoji="1">
                <a:solidFill>
                  <a:schemeClr val="tx1"/>
                </a:solidFill>
                <a:latin typeface="Arial" panose="020B0604020202020204" pitchFamily="34" charset="0"/>
                <a:ea typeface="微軟正黑體" panose="020B0604030504040204" pitchFamily="34" charset="-120"/>
              </a:defRPr>
            </a:lvl2pPr>
            <a:lvl3pPr marL="1184605" indent="-236921">
              <a:defRPr kumimoji="1">
                <a:solidFill>
                  <a:schemeClr val="tx1"/>
                </a:solidFill>
                <a:latin typeface="Arial" panose="020B0604020202020204" pitchFamily="34" charset="0"/>
                <a:ea typeface="微軟正黑體" panose="020B0604030504040204" pitchFamily="34" charset="-120"/>
              </a:defRPr>
            </a:lvl3pPr>
            <a:lvl4pPr marL="1658447" indent="-236921">
              <a:defRPr kumimoji="1">
                <a:solidFill>
                  <a:schemeClr val="tx1"/>
                </a:solidFill>
                <a:latin typeface="Arial" panose="020B0604020202020204" pitchFamily="34" charset="0"/>
                <a:ea typeface="微軟正黑體" panose="020B0604030504040204" pitchFamily="34" charset="-120"/>
              </a:defRPr>
            </a:lvl4pPr>
            <a:lvl5pPr marL="2132289" indent="-236921">
              <a:defRPr kumimoji="1">
                <a:solidFill>
                  <a:schemeClr val="tx1"/>
                </a:solidFill>
                <a:latin typeface="Arial" panose="020B0604020202020204" pitchFamily="34" charset="0"/>
                <a:ea typeface="微軟正黑體" panose="020B0604030504040204" pitchFamily="34" charset="-120"/>
              </a:defRPr>
            </a:lvl5pPr>
            <a:lvl6pPr marL="2606131" indent="-236921"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3079974" indent="-236921"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553816" indent="-236921"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4027658" indent="-236921"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32E02897-ABC2-4504-A31B-16A371089688}" type="slidenum">
              <a:rPr kumimoji="0" lang="zh-TW" altLang="en-US" smtClean="0">
                <a:latin typeface="Calibri" panose="020F0502020204030204" pitchFamily="34" charset="0"/>
                <a:ea typeface="新細明體" panose="02020500000000000000" pitchFamily="18" charset="-120"/>
              </a:rPr>
              <a:pPr/>
              <a:t>7</a:t>
            </a:fld>
            <a:endParaRPr kumimoji="0" lang="zh-TW" altLang="en-US">
              <a:latin typeface="Calibri" panose="020F0502020204030204" pitchFamily="34" charset="0"/>
              <a:ea typeface="新細明體" panose="02020500000000000000" pitchFamily="18" charset="-120"/>
            </a:endParaRPr>
          </a:p>
        </p:txBody>
      </p:sp>
    </p:spTree>
    <p:extLst>
      <p:ext uri="{BB962C8B-B14F-4D97-AF65-F5344CB8AC3E}">
        <p14:creationId xmlns="" xmlns:p14="http://schemas.microsoft.com/office/powerpoint/2010/main" val="28759006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78179" name="備忘稿版面配置區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78180" name="投影片編號版面配置區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69993" indent="-296151">
              <a:defRPr kumimoji="1">
                <a:solidFill>
                  <a:schemeClr val="tx1"/>
                </a:solidFill>
                <a:latin typeface="Arial" panose="020B0604020202020204" pitchFamily="34" charset="0"/>
                <a:ea typeface="微軟正黑體" panose="020B0604030504040204" pitchFamily="34" charset="-120"/>
              </a:defRPr>
            </a:lvl2pPr>
            <a:lvl3pPr marL="1184605" indent="-236921">
              <a:defRPr kumimoji="1">
                <a:solidFill>
                  <a:schemeClr val="tx1"/>
                </a:solidFill>
                <a:latin typeface="Arial" panose="020B0604020202020204" pitchFamily="34" charset="0"/>
                <a:ea typeface="微軟正黑體" panose="020B0604030504040204" pitchFamily="34" charset="-120"/>
              </a:defRPr>
            </a:lvl3pPr>
            <a:lvl4pPr marL="1658447" indent="-236921">
              <a:defRPr kumimoji="1">
                <a:solidFill>
                  <a:schemeClr val="tx1"/>
                </a:solidFill>
                <a:latin typeface="Arial" panose="020B0604020202020204" pitchFamily="34" charset="0"/>
                <a:ea typeface="微軟正黑體" panose="020B0604030504040204" pitchFamily="34" charset="-120"/>
              </a:defRPr>
            </a:lvl4pPr>
            <a:lvl5pPr marL="2132289" indent="-236921">
              <a:defRPr kumimoji="1">
                <a:solidFill>
                  <a:schemeClr val="tx1"/>
                </a:solidFill>
                <a:latin typeface="Arial" panose="020B0604020202020204" pitchFamily="34" charset="0"/>
                <a:ea typeface="微軟正黑體" panose="020B0604030504040204" pitchFamily="34" charset="-120"/>
              </a:defRPr>
            </a:lvl5pPr>
            <a:lvl6pPr marL="2606131" indent="-236921"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3079974" indent="-236921"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553816" indent="-236921"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4027658" indent="-236921"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58EBAFA0-FF5E-4D4D-877E-267CD71B4203}" type="slidenum">
              <a:rPr kumimoji="0" lang="zh-TW" altLang="en-US" smtClean="0">
                <a:latin typeface="Calibri" panose="020F0502020204030204" pitchFamily="34" charset="0"/>
                <a:ea typeface="新細明體" panose="02020500000000000000" pitchFamily="18" charset="-120"/>
              </a:rPr>
              <a:pPr/>
              <a:t>132</a:t>
            </a:fld>
            <a:endParaRPr kumimoji="0" lang="zh-TW" altLang="en-US">
              <a:latin typeface="Calibri" panose="020F0502020204030204" pitchFamily="34" charset="0"/>
              <a:ea typeface="新細明體" panose="02020500000000000000" pitchFamily="18" charset="-120"/>
            </a:endParaRPr>
          </a:p>
        </p:txBody>
      </p:sp>
    </p:spTree>
    <p:extLst>
      <p:ext uri="{BB962C8B-B14F-4D97-AF65-F5344CB8AC3E}">
        <p14:creationId xmlns="" xmlns:p14="http://schemas.microsoft.com/office/powerpoint/2010/main" val="328823034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87395" name="備忘稿版面配置區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87396" name="投影片編號版面配置區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69993" indent="-296151">
              <a:defRPr kumimoji="1">
                <a:solidFill>
                  <a:schemeClr val="tx1"/>
                </a:solidFill>
                <a:latin typeface="Arial" panose="020B0604020202020204" pitchFamily="34" charset="0"/>
                <a:ea typeface="微軟正黑體" panose="020B0604030504040204" pitchFamily="34" charset="-120"/>
              </a:defRPr>
            </a:lvl2pPr>
            <a:lvl3pPr marL="1184605" indent="-236921">
              <a:defRPr kumimoji="1">
                <a:solidFill>
                  <a:schemeClr val="tx1"/>
                </a:solidFill>
                <a:latin typeface="Arial" panose="020B0604020202020204" pitchFamily="34" charset="0"/>
                <a:ea typeface="微軟正黑體" panose="020B0604030504040204" pitchFamily="34" charset="-120"/>
              </a:defRPr>
            </a:lvl3pPr>
            <a:lvl4pPr marL="1658447" indent="-236921">
              <a:defRPr kumimoji="1">
                <a:solidFill>
                  <a:schemeClr val="tx1"/>
                </a:solidFill>
                <a:latin typeface="Arial" panose="020B0604020202020204" pitchFamily="34" charset="0"/>
                <a:ea typeface="微軟正黑體" panose="020B0604030504040204" pitchFamily="34" charset="-120"/>
              </a:defRPr>
            </a:lvl4pPr>
            <a:lvl5pPr marL="2132289" indent="-236921">
              <a:defRPr kumimoji="1">
                <a:solidFill>
                  <a:schemeClr val="tx1"/>
                </a:solidFill>
                <a:latin typeface="Arial" panose="020B0604020202020204" pitchFamily="34" charset="0"/>
                <a:ea typeface="微軟正黑體" panose="020B0604030504040204" pitchFamily="34" charset="-120"/>
              </a:defRPr>
            </a:lvl5pPr>
            <a:lvl6pPr marL="2606131" indent="-236921"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3079974" indent="-236921"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553816" indent="-236921"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4027658" indent="-236921"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8697529C-1B38-4C9E-853C-7CC4F09AB35A}" type="slidenum">
              <a:rPr kumimoji="0" lang="zh-TW" altLang="en-US" smtClean="0">
                <a:latin typeface="Calibri" panose="020F0502020204030204" pitchFamily="34" charset="0"/>
                <a:ea typeface="新細明體" panose="02020500000000000000" pitchFamily="18" charset="-120"/>
              </a:rPr>
              <a:pPr/>
              <a:t>140</a:t>
            </a:fld>
            <a:endParaRPr kumimoji="0" lang="zh-TW" altLang="en-US">
              <a:latin typeface="Calibri" panose="020F0502020204030204" pitchFamily="34" charset="0"/>
              <a:ea typeface="新細明體" panose="02020500000000000000" pitchFamily="18" charset="-120"/>
            </a:endParaRPr>
          </a:p>
        </p:txBody>
      </p:sp>
    </p:spTree>
    <p:extLst>
      <p:ext uri="{BB962C8B-B14F-4D97-AF65-F5344CB8AC3E}">
        <p14:creationId xmlns="" xmlns:p14="http://schemas.microsoft.com/office/powerpoint/2010/main" val="165163959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1404E5B6-96AE-4097-A960-F9B389A97ACE}" type="slidenum">
              <a:rPr lang="zh-TW" altLang="en-US" smtClean="0"/>
              <a:pPr>
                <a:defRPr/>
              </a:pPr>
              <a:t>145</a:t>
            </a:fld>
            <a:endParaRPr lang="zh-TW" altLang="en-US"/>
          </a:p>
        </p:txBody>
      </p:sp>
    </p:spTree>
    <p:extLst>
      <p:ext uri="{BB962C8B-B14F-4D97-AF65-F5344CB8AC3E}">
        <p14:creationId xmlns="" xmlns:p14="http://schemas.microsoft.com/office/powerpoint/2010/main" val="363789881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1404E5B6-96AE-4097-A960-F9B389A97ACE}" type="slidenum">
              <a:rPr lang="zh-TW" altLang="en-US" smtClean="0"/>
              <a:pPr>
                <a:defRPr/>
              </a:pPr>
              <a:t>148</a:t>
            </a:fld>
            <a:endParaRPr lang="zh-TW" altLang="en-US"/>
          </a:p>
        </p:txBody>
      </p:sp>
    </p:spTree>
    <p:extLst>
      <p:ext uri="{BB962C8B-B14F-4D97-AF65-F5344CB8AC3E}">
        <p14:creationId xmlns="" xmlns:p14="http://schemas.microsoft.com/office/powerpoint/2010/main" val="268194978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97635" name="備忘稿版面配置區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a:r>
              <a:rPr lang="zh-TW" altLang="en-US" sz="3700" dirty="0">
                <a:solidFill>
                  <a:srgbClr val="C00000"/>
                </a:solidFill>
                <a:latin typeface="Book Antiqua" panose="02040602050305030304" pitchFamily="18" charset="0"/>
                <a:ea typeface="標楷體" panose="03000509000000000000" pitchFamily="65" charset="-120"/>
              </a:rPr>
              <a:t>同學年度同項競賽擇優</a:t>
            </a:r>
            <a:r>
              <a:rPr lang="en-US" altLang="zh-TW" sz="3700" dirty="0">
                <a:solidFill>
                  <a:srgbClr val="C00000"/>
                </a:solidFill>
                <a:latin typeface="Book Antiqua" panose="02040602050305030304" pitchFamily="18" charset="0"/>
                <a:ea typeface="標楷體" panose="03000509000000000000" pitchFamily="65" charset="-120"/>
              </a:rPr>
              <a:t>1</a:t>
            </a:r>
            <a:r>
              <a:rPr lang="zh-TW" altLang="en-US" sz="3700" dirty="0">
                <a:solidFill>
                  <a:srgbClr val="C00000"/>
                </a:solidFill>
                <a:latin typeface="Book Antiqua" panose="02040602050305030304" pitchFamily="18" charset="0"/>
                <a:ea typeface="標楷體" panose="03000509000000000000" pitchFamily="65" charset="-120"/>
              </a:rPr>
              <a:t>次採計。</a:t>
            </a:r>
            <a:r>
              <a:rPr lang="en-US" altLang="zh-TW" sz="3700" dirty="0">
                <a:solidFill>
                  <a:srgbClr val="C00000"/>
                </a:solidFill>
                <a:latin typeface="Book Antiqua" panose="02040602050305030304" pitchFamily="18" charset="0"/>
                <a:ea typeface="標楷體" panose="03000509000000000000" pitchFamily="65" charset="-120"/>
              </a:rPr>
              <a:t>(</a:t>
            </a:r>
            <a:r>
              <a:rPr lang="zh-TW" altLang="en-US" sz="3700" dirty="0">
                <a:solidFill>
                  <a:srgbClr val="C00000"/>
                </a:solidFill>
                <a:latin typeface="Book Antiqua" panose="02040602050305030304" pitchFamily="18" charset="0"/>
                <a:ea typeface="標楷體" panose="03000509000000000000" pitchFamily="65" charset="-120"/>
              </a:rPr>
              <a:t>大免有，優免沒有</a:t>
            </a:r>
            <a:r>
              <a:rPr lang="en-US" altLang="zh-TW" sz="3700" dirty="0">
                <a:solidFill>
                  <a:srgbClr val="C00000"/>
                </a:solidFill>
                <a:latin typeface="Book Antiqua" panose="02040602050305030304" pitchFamily="18" charset="0"/>
                <a:ea typeface="標楷體" panose="03000509000000000000" pitchFamily="65" charset="-120"/>
              </a:rPr>
              <a:t>)</a:t>
            </a:r>
          </a:p>
          <a:p>
            <a:endParaRPr lang="zh-TW" altLang="en-US" dirty="0"/>
          </a:p>
        </p:txBody>
      </p:sp>
      <p:sp>
        <p:nvSpPr>
          <p:cNvPr id="197636" name="投影片編號版面配置區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69993" indent="-296151">
              <a:defRPr kumimoji="1">
                <a:solidFill>
                  <a:schemeClr val="tx1"/>
                </a:solidFill>
                <a:latin typeface="Arial" panose="020B0604020202020204" pitchFamily="34" charset="0"/>
                <a:ea typeface="微軟正黑體" panose="020B0604030504040204" pitchFamily="34" charset="-120"/>
              </a:defRPr>
            </a:lvl2pPr>
            <a:lvl3pPr marL="1184605" indent="-236921">
              <a:defRPr kumimoji="1">
                <a:solidFill>
                  <a:schemeClr val="tx1"/>
                </a:solidFill>
                <a:latin typeface="Arial" panose="020B0604020202020204" pitchFamily="34" charset="0"/>
                <a:ea typeface="微軟正黑體" panose="020B0604030504040204" pitchFamily="34" charset="-120"/>
              </a:defRPr>
            </a:lvl3pPr>
            <a:lvl4pPr marL="1658447" indent="-236921">
              <a:defRPr kumimoji="1">
                <a:solidFill>
                  <a:schemeClr val="tx1"/>
                </a:solidFill>
                <a:latin typeface="Arial" panose="020B0604020202020204" pitchFamily="34" charset="0"/>
                <a:ea typeface="微軟正黑體" panose="020B0604030504040204" pitchFamily="34" charset="-120"/>
              </a:defRPr>
            </a:lvl4pPr>
            <a:lvl5pPr marL="2132289" indent="-236921">
              <a:defRPr kumimoji="1">
                <a:solidFill>
                  <a:schemeClr val="tx1"/>
                </a:solidFill>
                <a:latin typeface="Arial" panose="020B0604020202020204" pitchFamily="34" charset="0"/>
                <a:ea typeface="微軟正黑體" panose="020B0604030504040204" pitchFamily="34" charset="-120"/>
              </a:defRPr>
            </a:lvl5pPr>
            <a:lvl6pPr marL="2606131" indent="-236921"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3079974" indent="-236921"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553816" indent="-236921"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4027658" indent="-236921"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5B2F6DE4-C852-4841-B4B3-B14E1C5FF3E2}" type="slidenum">
              <a:rPr kumimoji="0" lang="zh-TW" altLang="en-US" smtClean="0">
                <a:latin typeface="Calibri" panose="020F0502020204030204" pitchFamily="34" charset="0"/>
                <a:ea typeface="新細明體" panose="02020500000000000000" pitchFamily="18" charset="-120"/>
              </a:rPr>
              <a:pPr/>
              <a:t>149</a:t>
            </a:fld>
            <a:endParaRPr kumimoji="0" lang="zh-TW" altLang="en-US">
              <a:latin typeface="Calibri" panose="020F0502020204030204" pitchFamily="34" charset="0"/>
              <a:ea typeface="新細明體" panose="02020500000000000000" pitchFamily="18" charset="-120"/>
            </a:endParaRPr>
          </a:p>
        </p:txBody>
      </p:sp>
    </p:spTree>
    <p:extLst>
      <p:ext uri="{BB962C8B-B14F-4D97-AF65-F5344CB8AC3E}">
        <p14:creationId xmlns="" xmlns:p14="http://schemas.microsoft.com/office/powerpoint/2010/main" val="161895852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97635" name="備忘稿版面配置區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a:r>
              <a:rPr lang="zh-TW" altLang="en-US" sz="3700" dirty="0">
                <a:solidFill>
                  <a:srgbClr val="C00000"/>
                </a:solidFill>
                <a:latin typeface="Book Antiqua" panose="02040602050305030304" pitchFamily="18" charset="0"/>
                <a:ea typeface="標楷體" panose="03000509000000000000" pitchFamily="65" charset="-120"/>
              </a:rPr>
              <a:t>同學年度同項競賽擇優</a:t>
            </a:r>
            <a:r>
              <a:rPr lang="en-US" altLang="zh-TW" sz="3700" dirty="0">
                <a:solidFill>
                  <a:srgbClr val="C00000"/>
                </a:solidFill>
                <a:latin typeface="Book Antiqua" panose="02040602050305030304" pitchFamily="18" charset="0"/>
                <a:ea typeface="標楷體" panose="03000509000000000000" pitchFamily="65" charset="-120"/>
              </a:rPr>
              <a:t>1</a:t>
            </a:r>
            <a:r>
              <a:rPr lang="zh-TW" altLang="en-US" sz="3700" dirty="0">
                <a:solidFill>
                  <a:srgbClr val="C00000"/>
                </a:solidFill>
                <a:latin typeface="Book Antiqua" panose="02040602050305030304" pitchFamily="18" charset="0"/>
                <a:ea typeface="標楷體" panose="03000509000000000000" pitchFamily="65" charset="-120"/>
              </a:rPr>
              <a:t>次採計。</a:t>
            </a:r>
            <a:r>
              <a:rPr lang="en-US" altLang="zh-TW" sz="3700" dirty="0">
                <a:solidFill>
                  <a:srgbClr val="C00000"/>
                </a:solidFill>
                <a:latin typeface="Book Antiqua" panose="02040602050305030304" pitchFamily="18" charset="0"/>
                <a:ea typeface="標楷體" panose="03000509000000000000" pitchFamily="65" charset="-120"/>
              </a:rPr>
              <a:t>(</a:t>
            </a:r>
            <a:r>
              <a:rPr lang="zh-TW" altLang="en-US" sz="3700" dirty="0">
                <a:solidFill>
                  <a:srgbClr val="C00000"/>
                </a:solidFill>
                <a:latin typeface="Book Antiqua" panose="02040602050305030304" pitchFamily="18" charset="0"/>
                <a:ea typeface="標楷體" panose="03000509000000000000" pitchFamily="65" charset="-120"/>
              </a:rPr>
              <a:t>大免有，優免沒有</a:t>
            </a:r>
            <a:r>
              <a:rPr lang="en-US" altLang="zh-TW" sz="3700" dirty="0">
                <a:solidFill>
                  <a:srgbClr val="C00000"/>
                </a:solidFill>
                <a:latin typeface="Book Antiqua" panose="02040602050305030304" pitchFamily="18" charset="0"/>
                <a:ea typeface="標楷體" panose="03000509000000000000" pitchFamily="65" charset="-120"/>
              </a:rPr>
              <a:t>)</a:t>
            </a:r>
          </a:p>
          <a:p>
            <a:endParaRPr lang="zh-TW" altLang="en-US" dirty="0"/>
          </a:p>
        </p:txBody>
      </p:sp>
      <p:sp>
        <p:nvSpPr>
          <p:cNvPr id="197636" name="投影片編號版面配置區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69993" indent="-296151">
              <a:defRPr kumimoji="1">
                <a:solidFill>
                  <a:schemeClr val="tx1"/>
                </a:solidFill>
                <a:latin typeface="Arial" panose="020B0604020202020204" pitchFamily="34" charset="0"/>
                <a:ea typeface="微軟正黑體" panose="020B0604030504040204" pitchFamily="34" charset="-120"/>
              </a:defRPr>
            </a:lvl2pPr>
            <a:lvl3pPr marL="1184605" indent="-236921">
              <a:defRPr kumimoji="1">
                <a:solidFill>
                  <a:schemeClr val="tx1"/>
                </a:solidFill>
                <a:latin typeface="Arial" panose="020B0604020202020204" pitchFamily="34" charset="0"/>
                <a:ea typeface="微軟正黑體" panose="020B0604030504040204" pitchFamily="34" charset="-120"/>
              </a:defRPr>
            </a:lvl3pPr>
            <a:lvl4pPr marL="1658447" indent="-236921">
              <a:defRPr kumimoji="1">
                <a:solidFill>
                  <a:schemeClr val="tx1"/>
                </a:solidFill>
                <a:latin typeface="Arial" panose="020B0604020202020204" pitchFamily="34" charset="0"/>
                <a:ea typeface="微軟正黑體" panose="020B0604030504040204" pitchFamily="34" charset="-120"/>
              </a:defRPr>
            </a:lvl4pPr>
            <a:lvl5pPr marL="2132289" indent="-236921">
              <a:defRPr kumimoji="1">
                <a:solidFill>
                  <a:schemeClr val="tx1"/>
                </a:solidFill>
                <a:latin typeface="Arial" panose="020B0604020202020204" pitchFamily="34" charset="0"/>
                <a:ea typeface="微軟正黑體" panose="020B0604030504040204" pitchFamily="34" charset="-120"/>
              </a:defRPr>
            </a:lvl5pPr>
            <a:lvl6pPr marL="2606131" indent="-236921"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3079974" indent="-236921"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553816" indent="-236921"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4027658" indent="-236921"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5B2F6DE4-C852-4841-B4B3-B14E1C5FF3E2}" type="slidenum">
              <a:rPr kumimoji="0" lang="zh-TW" altLang="en-US" smtClean="0">
                <a:latin typeface="Calibri" panose="020F0502020204030204" pitchFamily="34" charset="0"/>
                <a:ea typeface="新細明體" panose="02020500000000000000" pitchFamily="18" charset="-120"/>
              </a:rPr>
              <a:pPr/>
              <a:t>150</a:t>
            </a:fld>
            <a:endParaRPr kumimoji="0" lang="zh-TW" altLang="en-US">
              <a:latin typeface="Calibri" panose="020F0502020204030204" pitchFamily="34" charset="0"/>
              <a:ea typeface="新細明體" panose="02020500000000000000" pitchFamily="18" charset="-120"/>
            </a:endParaRPr>
          </a:p>
        </p:txBody>
      </p:sp>
    </p:spTree>
    <p:extLst>
      <p:ext uri="{BB962C8B-B14F-4D97-AF65-F5344CB8AC3E}">
        <p14:creationId xmlns="" xmlns:p14="http://schemas.microsoft.com/office/powerpoint/2010/main" val="251130676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04803" name="備忘稿版面配置區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204804" name="投影片編號版面配置區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69993" indent="-296151">
              <a:defRPr kumimoji="1">
                <a:solidFill>
                  <a:schemeClr val="tx1"/>
                </a:solidFill>
                <a:latin typeface="Arial" panose="020B0604020202020204" pitchFamily="34" charset="0"/>
                <a:ea typeface="微軟正黑體" panose="020B0604030504040204" pitchFamily="34" charset="-120"/>
              </a:defRPr>
            </a:lvl2pPr>
            <a:lvl3pPr marL="1184605" indent="-236921">
              <a:defRPr kumimoji="1">
                <a:solidFill>
                  <a:schemeClr val="tx1"/>
                </a:solidFill>
                <a:latin typeface="Arial" panose="020B0604020202020204" pitchFamily="34" charset="0"/>
                <a:ea typeface="微軟正黑體" panose="020B0604030504040204" pitchFamily="34" charset="-120"/>
              </a:defRPr>
            </a:lvl3pPr>
            <a:lvl4pPr marL="1658447" indent="-236921">
              <a:defRPr kumimoji="1">
                <a:solidFill>
                  <a:schemeClr val="tx1"/>
                </a:solidFill>
                <a:latin typeface="Arial" panose="020B0604020202020204" pitchFamily="34" charset="0"/>
                <a:ea typeface="微軟正黑體" panose="020B0604030504040204" pitchFamily="34" charset="-120"/>
              </a:defRPr>
            </a:lvl4pPr>
            <a:lvl5pPr marL="2132289" indent="-236921">
              <a:defRPr kumimoji="1">
                <a:solidFill>
                  <a:schemeClr val="tx1"/>
                </a:solidFill>
                <a:latin typeface="Arial" panose="020B0604020202020204" pitchFamily="34" charset="0"/>
                <a:ea typeface="微軟正黑體" panose="020B0604030504040204" pitchFamily="34" charset="-120"/>
              </a:defRPr>
            </a:lvl5pPr>
            <a:lvl6pPr marL="2606131" indent="-236921"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3079974" indent="-236921"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553816" indent="-236921"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4027658" indent="-236921"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457E6AA8-5660-4849-97F2-82ACBBDA08F2}" type="slidenum">
              <a:rPr kumimoji="0" lang="zh-TW" altLang="en-US" smtClean="0">
                <a:latin typeface="Calibri" panose="020F0502020204030204" pitchFamily="34" charset="0"/>
                <a:ea typeface="新細明體" panose="02020500000000000000" pitchFamily="18" charset="-120"/>
              </a:rPr>
              <a:pPr/>
              <a:t>156</a:t>
            </a:fld>
            <a:endParaRPr kumimoji="0" lang="zh-TW" altLang="en-US">
              <a:latin typeface="Calibri" panose="020F0502020204030204" pitchFamily="34" charset="0"/>
              <a:ea typeface="新細明體" panose="02020500000000000000" pitchFamily="18" charset="-120"/>
            </a:endParaRPr>
          </a:p>
        </p:txBody>
      </p:sp>
    </p:spTree>
    <p:extLst>
      <p:ext uri="{BB962C8B-B14F-4D97-AF65-F5344CB8AC3E}">
        <p14:creationId xmlns="" xmlns:p14="http://schemas.microsoft.com/office/powerpoint/2010/main" val="411211900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06851" name="備忘稿版面配置區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206852" name="投影片編號版面配置區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69993" indent="-296151">
              <a:defRPr kumimoji="1">
                <a:solidFill>
                  <a:schemeClr val="tx1"/>
                </a:solidFill>
                <a:latin typeface="Arial" panose="020B0604020202020204" pitchFamily="34" charset="0"/>
                <a:ea typeface="微軟正黑體" panose="020B0604030504040204" pitchFamily="34" charset="-120"/>
              </a:defRPr>
            </a:lvl2pPr>
            <a:lvl3pPr marL="1184605" indent="-236921">
              <a:defRPr kumimoji="1">
                <a:solidFill>
                  <a:schemeClr val="tx1"/>
                </a:solidFill>
                <a:latin typeface="Arial" panose="020B0604020202020204" pitchFamily="34" charset="0"/>
                <a:ea typeface="微軟正黑體" panose="020B0604030504040204" pitchFamily="34" charset="-120"/>
              </a:defRPr>
            </a:lvl3pPr>
            <a:lvl4pPr marL="1658447" indent="-236921">
              <a:defRPr kumimoji="1">
                <a:solidFill>
                  <a:schemeClr val="tx1"/>
                </a:solidFill>
                <a:latin typeface="Arial" panose="020B0604020202020204" pitchFamily="34" charset="0"/>
                <a:ea typeface="微軟正黑體" panose="020B0604030504040204" pitchFamily="34" charset="-120"/>
              </a:defRPr>
            </a:lvl4pPr>
            <a:lvl5pPr marL="2132289" indent="-236921">
              <a:defRPr kumimoji="1">
                <a:solidFill>
                  <a:schemeClr val="tx1"/>
                </a:solidFill>
                <a:latin typeface="Arial" panose="020B0604020202020204" pitchFamily="34" charset="0"/>
                <a:ea typeface="微軟正黑體" panose="020B0604030504040204" pitchFamily="34" charset="-120"/>
              </a:defRPr>
            </a:lvl5pPr>
            <a:lvl6pPr marL="2606131" indent="-236921"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3079974" indent="-236921"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553816" indent="-236921"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4027658" indent="-236921"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D70635EA-8B2B-4C2B-8DE2-CE44A80C3844}" type="slidenum">
              <a:rPr kumimoji="0" lang="zh-TW" altLang="en-US" smtClean="0">
                <a:latin typeface="Calibri" panose="020F0502020204030204" pitchFamily="34" charset="0"/>
                <a:ea typeface="新細明體" panose="02020500000000000000" pitchFamily="18" charset="-120"/>
              </a:rPr>
              <a:pPr/>
              <a:t>157</a:t>
            </a:fld>
            <a:endParaRPr kumimoji="0" lang="zh-TW" altLang="en-US">
              <a:latin typeface="Calibri" panose="020F0502020204030204" pitchFamily="34" charset="0"/>
              <a:ea typeface="新細明體" panose="02020500000000000000" pitchFamily="18" charset="-120"/>
            </a:endParaRPr>
          </a:p>
        </p:txBody>
      </p:sp>
    </p:spTree>
    <p:extLst>
      <p:ext uri="{BB962C8B-B14F-4D97-AF65-F5344CB8AC3E}">
        <p14:creationId xmlns="" xmlns:p14="http://schemas.microsoft.com/office/powerpoint/2010/main" val="126869968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10947" name="備忘稿版面配置區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210948" name="投影片編號版面配置區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69993" indent="-296151">
              <a:defRPr kumimoji="1">
                <a:solidFill>
                  <a:schemeClr val="tx1"/>
                </a:solidFill>
                <a:latin typeface="Arial" panose="020B0604020202020204" pitchFamily="34" charset="0"/>
                <a:ea typeface="微軟正黑體" panose="020B0604030504040204" pitchFamily="34" charset="-120"/>
              </a:defRPr>
            </a:lvl2pPr>
            <a:lvl3pPr marL="1184605" indent="-236921">
              <a:defRPr kumimoji="1">
                <a:solidFill>
                  <a:schemeClr val="tx1"/>
                </a:solidFill>
                <a:latin typeface="Arial" panose="020B0604020202020204" pitchFamily="34" charset="0"/>
                <a:ea typeface="微軟正黑體" panose="020B0604030504040204" pitchFamily="34" charset="-120"/>
              </a:defRPr>
            </a:lvl3pPr>
            <a:lvl4pPr marL="1658447" indent="-236921">
              <a:defRPr kumimoji="1">
                <a:solidFill>
                  <a:schemeClr val="tx1"/>
                </a:solidFill>
                <a:latin typeface="Arial" panose="020B0604020202020204" pitchFamily="34" charset="0"/>
                <a:ea typeface="微軟正黑體" panose="020B0604030504040204" pitchFamily="34" charset="-120"/>
              </a:defRPr>
            </a:lvl4pPr>
            <a:lvl5pPr marL="2132289" indent="-236921">
              <a:defRPr kumimoji="1">
                <a:solidFill>
                  <a:schemeClr val="tx1"/>
                </a:solidFill>
                <a:latin typeface="Arial" panose="020B0604020202020204" pitchFamily="34" charset="0"/>
                <a:ea typeface="微軟正黑體" panose="020B0604030504040204" pitchFamily="34" charset="-120"/>
              </a:defRPr>
            </a:lvl5pPr>
            <a:lvl6pPr marL="2606131" indent="-236921"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3079974" indent="-236921"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553816" indent="-236921"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4027658" indent="-236921"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E82B3764-C6C7-423E-8CFB-45F42B5CD2E5}" type="slidenum">
              <a:rPr kumimoji="0" lang="zh-TW" altLang="en-US" smtClean="0">
                <a:latin typeface="Calibri" panose="020F0502020204030204" pitchFamily="34" charset="0"/>
                <a:ea typeface="新細明體" panose="02020500000000000000" pitchFamily="18" charset="-120"/>
              </a:rPr>
              <a:pPr/>
              <a:t>160</a:t>
            </a:fld>
            <a:endParaRPr kumimoji="0" lang="zh-TW" altLang="en-US">
              <a:latin typeface="Calibri" panose="020F0502020204030204" pitchFamily="34" charset="0"/>
              <a:ea typeface="新細明體" panose="02020500000000000000" pitchFamily="18" charset="-120"/>
            </a:endParaRPr>
          </a:p>
        </p:txBody>
      </p:sp>
    </p:spTree>
    <p:extLst>
      <p:ext uri="{BB962C8B-B14F-4D97-AF65-F5344CB8AC3E}">
        <p14:creationId xmlns="" xmlns:p14="http://schemas.microsoft.com/office/powerpoint/2010/main" val="46042565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1404E5B6-96AE-4097-A960-F9B389A97ACE}" type="slidenum">
              <a:rPr lang="zh-TW" altLang="en-US" smtClean="0"/>
              <a:pPr>
                <a:defRPr/>
              </a:pPr>
              <a:t>165</a:t>
            </a:fld>
            <a:endParaRPr lang="zh-TW" altLang="en-US"/>
          </a:p>
        </p:txBody>
      </p:sp>
    </p:spTree>
    <p:extLst>
      <p:ext uri="{BB962C8B-B14F-4D97-AF65-F5344CB8AC3E}">
        <p14:creationId xmlns="" xmlns:p14="http://schemas.microsoft.com/office/powerpoint/2010/main" val="14183294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3491" name="備忘稿版面配置區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63492" name="投影片編號版面配置區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69993" indent="-296151">
              <a:defRPr kumimoji="1">
                <a:solidFill>
                  <a:schemeClr val="tx1"/>
                </a:solidFill>
                <a:latin typeface="Arial" panose="020B0604020202020204" pitchFamily="34" charset="0"/>
                <a:ea typeface="微軟正黑體" panose="020B0604030504040204" pitchFamily="34" charset="-120"/>
              </a:defRPr>
            </a:lvl2pPr>
            <a:lvl3pPr marL="1184605" indent="-236921">
              <a:defRPr kumimoji="1">
                <a:solidFill>
                  <a:schemeClr val="tx1"/>
                </a:solidFill>
                <a:latin typeface="Arial" panose="020B0604020202020204" pitchFamily="34" charset="0"/>
                <a:ea typeface="微軟正黑體" panose="020B0604030504040204" pitchFamily="34" charset="-120"/>
              </a:defRPr>
            </a:lvl3pPr>
            <a:lvl4pPr marL="1658447" indent="-236921">
              <a:defRPr kumimoji="1">
                <a:solidFill>
                  <a:schemeClr val="tx1"/>
                </a:solidFill>
                <a:latin typeface="Arial" panose="020B0604020202020204" pitchFamily="34" charset="0"/>
                <a:ea typeface="微軟正黑體" panose="020B0604030504040204" pitchFamily="34" charset="-120"/>
              </a:defRPr>
            </a:lvl4pPr>
            <a:lvl5pPr marL="2132289" indent="-236921">
              <a:defRPr kumimoji="1">
                <a:solidFill>
                  <a:schemeClr val="tx1"/>
                </a:solidFill>
                <a:latin typeface="Arial" panose="020B0604020202020204" pitchFamily="34" charset="0"/>
                <a:ea typeface="微軟正黑體" panose="020B0604030504040204" pitchFamily="34" charset="-120"/>
              </a:defRPr>
            </a:lvl5pPr>
            <a:lvl6pPr marL="2606131" indent="-236921"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3079974" indent="-236921"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553816" indent="-236921"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4027658" indent="-236921"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BDA005DF-CD9D-4060-A633-C2B61CB50BA3}" type="slidenum">
              <a:rPr kumimoji="0" lang="zh-TW" altLang="en-US" smtClean="0">
                <a:latin typeface="Calibri" panose="020F0502020204030204" pitchFamily="34" charset="0"/>
                <a:ea typeface="新細明體" panose="02020500000000000000" pitchFamily="18" charset="-120"/>
              </a:rPr>
              <a:pPr/>
              <a:t>9</a:t>
            </a:fld>
            <a:endParaRPr kumimoji="0" lang="en-US" altLang="zh-TW">
              <a:latin typeface="Calibri" panose="020F0502020204030204" pitchFamily="34" charset="0"/>
              <a:ea typeface="新細明體" panose="02020500000000000000" pitchFamily="18" charset="-120"/>
            </a:endParaRPr>
          </a:p>
        </p:txBody>
      </p:sp>
    </p:spTree>
    <p:extLst>
      <p:ext uri="{BB962C8B-B14F-4D97-AF65-F5344CB8AC3E}">
        <p14:creationId xmlns="" xmlns:p14="http://schemas.microsoft.com/office/powerpoint/2010/main" val="369069563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18115" name="備忘稿版面配置區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latin typeface="Arial" panose="020B0604020202020204" pitchFamily="34" charset="0"/>
            </a:endParaRPr>
          </a:p>
        </p:txBody>
      </p:sp>
    </p:spTree>
    <p:extLst>
      <p:ext uri="{BB962C8B-B14F-4D97-AF65-F5344CB8AC3E}">
        <p14:creationId xmlns="" xmlns:p14="http://schemas.microsoft.com/office/powerpoint/2010/main" val="123246082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1404E5B6-96AE-4097-A960-F9B389A97ACE}" type="slidenum">
              <a:rPr lang="zh-TW" altLang="en-US" smtClean="0"/>
              <a:pPr>
                <a:defRPr/>
              </a:pPr>
              <a:t>171</a:t>
            </a:fld>
            <a:endParaRPr lang="zh-TW" altLang="en-US"/>
          </a:p>
        </p:txBody>
      </p:sp>
    </p:spTree>
    <p:extLst>
      <p:ext uri="{BB962C8B-B14F-4D97-AF65-F5344CB8AC3E}">
        <p14:creationId xmlns="" xmlns:p14="http://schemas.microsoft.com/office/powerpoint/2010/main" val="41215542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09922" name="備忘稿版面配置區 2"/>
          <p:cNvSpPr>
            <a:spLocks noGrp="1"/>
          </p:cNvSpPr>
          <p:nvPr>
            <p:ph type="body" idx="1"/>
          </p:nvPr>
        </p:nvSpPr>
        <p:spPr/>
        <p:txBody>
          <a:bodyPr/>
          <a:lstStyle/>
          <a:p>
            <a:pPr>
              <a:defRPr/>
            </a:pPr>
            <a:endParaRPr lang="zh-TW" altLang="en-US" dirty="0">
              <a:latin typeface="+mj-ea"/>
              <a:ea typeface="+mj-ea"/>
            </a:endParaRPr>
          </a:p>
        </p:txBody>
      </p:sp>
      <p:sp>
        <p:nvSpPr>
          <p:cNvPr id="65540" name="投影片編號版面配置區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69993" indent="-296151">
              <a:defRPr kumimoji="1">
                <a:solidFill>
                  <a:schemeClr val="tx1"/>
                </a:solidFill>
                <a:latin typeface="Arial" panose="020B0604020202020204" pitchFamily="34" charset="0"/>
                <a:ea typeface="微軟正黑體" panose="020B0604030504040204" pitchFamily="34" charset="-120"/>
              </a:defRPr>
            </a:lvl2pPr>
            <a:lvl3pPr marL="1184605" indent="-236921">
              <a:defRPr kumimoji="1">
                <a:solidFill>
                  <a:schemeClr val="tx1"/>
                </a:solidFill>
                <a:latin typeface="Arial" panose="020B0604020202020204" pitchFamily="34" charset="0"/>
                <a:ea typeface="微軟正黑體" panose="020B0604030504040204" pitchFamily="34" charset="-120"/>
              </a:defRPr>
            </a:lvl3pPr>
            <a:lvl4pPr marL="1658447" indent="-236921">
              <a:defRPr kumimoji="1">
                <a:solidFill>
                  <a:schemeClr val="tx1"/>
                </a:solidFill>
                <a:latin typeface="Arial" panose="020B0604020202020204" pitchFamily="34" charset="0"/>
                <a:ea typeface="微軟正黑體" panose="020B0604030504040204" pitchFamily="34" charset="-120"/>
              </a:defRPr>
            </a:lvl4pPr>
            <a:lvl5pPr marL="2132289" indent="-236921">
              <a:defRPr kumimoji="1">
                <a:solidFill>
                  <a:schemeClr val="tx1"/>
                </a:solidFill>
                <a:latin typeface="Arial" panose="020B0604020202020204" pitchFamily="34" charset="0"/>
                <a:ea typeface="微軟正黑體" panose="020B0604030504040204" pitchFamily="34" charset="-120"/>
              </a:defRPr>
            </a:lvl5pPr>
            <a:lvl6pPr marL="2606131" indent="-236921"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3079974" indent="-236921"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553816" indent="-236921"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4027658" indent="-236921"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63700F56-114F-4F87-AAC5-CF1B88FFD5D9}" type="slidenum">
              <a:rPr kumimoji="0" lang="zh-TW" altLang="en-US" smtClean="0">
                <a:latin typeface="Calibri" panose="020F0502020204030204" pitchFamily="34" charset="0"/>
                <a:ea typeface="新細明體" panose="02020500000000000000" pitchFamily="18" charset="-120"/>
              </a:rPr>
              <a:pPr/>
              <a:t>10</a:t>
            </a:fld>
            <a:endParaRPr kumimoji="0" lang="en-US" altLang="zh-TW">
              <a:latin typeface="Calibri" panose="020F0502020204030204" pitchFamily="34" charset="0"/>
              <a:ea typeface="新細明體" panose="02020500000000000000" pitchFamily="18" charset="-120"/>
            </a:endParaRPr>
          </a:p>
        </p:txBody>
      </p:sp>
    </p:spTree>
    <p:extLst>
      <p:ext uri="{BB962C8B-B14F-4D97-AF65-F5344CB8AC3E}">
        <p14:creationId xmlns="" xmlns:p14="http://schemas.microsoft.com/office/powerpoint/2010/main" val="25067488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7587" name="備忘稿版面配置區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ea typeface="標楷體" panose="03000509000000000000" pitchFamily="65" charset="-120"/>
              <a:cs typeface="Times New Roman" panose="02020603050405020304" pitchFamily="18" charset="0"/>
            </a:endParaRPr>
          </a:p>
        </p:txBody>
      </p:sp>
      <p:sp>
        <p:nvSpPr>
          <p:cNvPr id="67588" name="投影片編號版面配置區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69993" indent="-296151">
              <a:defRPr kumimoji="1">
                <a:solidFill>
                  <a:schemeClr val="tx1"/>
                </a:solidFill>
                <a:latin typeface="Arial" panose="020B0604020202020204" pitchFamily="34" charset="0"/>
                <a:ea typeface="微軟正黑體" panose="020B0604030504040204" pitchFamily="34" charset="-120"/>
              </a:defRPr>
            </a:lvl2pPr>
            <a:lvl3pPr marL="1184605" indent="-236921">
              <a:defRPr kumimoji="1">
                <a:solidFill>
                  <a:schemeClr val="tx1"/>
                </a:solidFill>
                <a:latin typeface="Arial" panose="020B0604020202020204" pitchFamily="34" charset="0"/>
                <a:ea typeface="微軟正黑體" panose="020B0604030504040204" pitchFamily="34" charset="-120"/>
              </a:defRPr>
            </a:lvl3pPr>
            <a:lvl4pPr marL="1658447" indent="-236921">
              <a:defRPr kumimoji="1">
                <a:solidFill>
                  <a:schemeClr val="tx1"/>
                </a:solidFill>
                <a:latin typeface="Arial" panose="020B0604020202020204" pitchFamily="34" charset="0"/>
                <a:ea typeface="微軟正黑體" panose="020B0604030504040204" pitchFamily="34" charset="-120"/>
              </a:defRPr>
            </a:lvl4pPr>
            <a:lvl5pPr marL="2132289" indent="-236921">
              <a:defRPr kumimoji="1">
                <a:solidFill>
                  <a:schemeClr val="tx1"/>
                </a:solidFill>
                <a:latin typeface="Arial" panose="020B0604020202020204" pitchFamily="34" charset="0"/>
                <a:ea typeface="微軟正黑體" panose="020B0604030504040204" pitchFamily="34" charset="-120"/>
              </a:defRPr>
            </a:lvl5pPr>
            <a:lvl6pPr marL="2606131" indent="-236921"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3079974" indent="-236921"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553816" indent="-236921"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4027658" indent="-236921"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7475CF69-8528-4C9B-AF32-190238DE629D}" type="slidenum">
              <a:rPr kumimoji="0" lang="zh-TW" altLang="en-US" smtClean="0">
                <a:latin typeface="Calibri" panose="020F0502020204030204" pitchFamily="34" charset="0"/>
                <a:ea typeface="新細明體" panose="02020500000000000000" pitchFamily="18" charset="-120"/>
              </a:rPr>
              <a:pPr/>
              <a:t>11</a:t>
            </a:fld>
            <a:endParaRPr kumimoji="0" lang="en-US" altLang="zh-TW">
              <a:latin typeface="Calibri" panose="020F0502020204030204" pitchFamily="34" charset="0"/>
              <a:ea typeface="新細明體" panose="02020500000000000000" pitchFamily="18" charset="-120"/>
            </a:endParaRPr>
          </a:p>
        </p:txBody>
      </p:sp>
    </p:spTree>
    <p:extLst>
      <p:ext uri="{BB962C8B-B14F-4D97-AF65-F5344CB8AC3E}">
        <p14:creationId xmlns="" xmlns:p14="http://schemas.microsoft.com/office/powerpoint/2010/main" val="11216208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3731" name="備忘稿版面配置區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dirty="0"/>
          </a:p>
        </p:txBody>
      </p:sp>
      <p:sp>
        <p:nvSpPr>
          <p:cNvPr id="73732" name="投影片編號版面配置區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69993" indent="-296151">
              <a:defRPr kumimoji="1">
                <a:solidFill>
                  <a:schemeClr val="tx1"/>
                </a:solidFill>
                <a:latin typeface="Arial" panose="020B0604020202020204" pitchFamily="34" charset="0"/>
                <a:ea typeface="微軟正黑體" panose="020B0604030504040204" pitchFamily="34" charset="-120"/>
              </a:defRPr>
            </a:lvl2pPr>
            <a:lvl3pPr marL="1184605" indent="-236921">
              <a:defRPr kumimoji="1">
                <a:solidFill>
                  <a:schemeClr val="tx1"/>
                </a:solidFill>
                <a:latin typeface="Arial" panose="020B0604020202020204" pitchFamily="34" charset="0"/>
                <a:ea typeface="微軟正黑體" panose="020B0604030504040204" pitchFamily="34" charset="-120"/>
              </a:defRPr>
            </a:lvl3pPr>
            <a:lvl4pPr marL="1658447" indent="-236921">
              <a:defRPr kumimoji="1">
                <a:solidFill>
                  <a:schemeClr val="tx1"/>
                </a:solidFill>
                <a:latin typeface="Arial" panose="020B0604020202020204" pitchFamily="34" charset="0"/>
                <a:ea typeface="微軟正黑體" panose="020B0604030504040204" pitchFamily="34" charset="-120"/>
              </a:defRPr>
            </a:lvl4pPr>
            <a:lvl5pPr marL="2132289" indent="-236921">
              <a:defRPr kumimoji="1">
                <a:solidFill>
                  <a:schemeClr val="tx1"/>
                </a:solidFill>
                <a:latin typeface="Arial" panose="020B0604020202020204" pitchFamily="34" charset="0"/>
                <a:ea typeface="微軟正黑體" panose="020B0604030504040204" pitchFamily="34" charset="-120"/>
              </a:defRPr>
            </a:lvl5pPr>
            <a:lvl6pPr marL="2606131" indent="-236921"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3079974" indent="-236921"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553816" indent="-236921"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4027658" indent="-236921"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4EDA89E3-3C70-4235-A1F7-8EE3C6F3DC59}" type="slidenum">
              <a:rPr kumimoji="0" lang="zh-TW" altLang="en-US" smtClean="0">
                <a:latin typeface="Calibri" panose="020F0502020204030204" pitchFamily="34" charset="0"/>
                <a:ea typeface="新細明體" panose="02020500000000000000" pitchFamily="18" charset="-120"/>
              </a:rPr>
              <a:pPr/>
              <a:t>15</a:t>
            </a:fld>
            <a:endParaRPr kumimoji="0" lang="zh-TW" altLang="en-US">
              <a:latin typeface="Calibri" panose="020F0502020204030204" pitchFamily="34" charset="0"/>
              <a:ea typeface="新細明體" panose="02020500000000000000" pitchFamily="18" charset="-120"/>
            </a:endParaRPr>
          </a:p>
        </p:txBody>
      </p:sp>
    </p:spTree>
    <p:extLst>
      <p:ext uri="{BB962C8B-B14F-4D97-AF65-F5344CB8AC3E}">
        <p14:creationId xmlns="" xmlns:p14="http://schemas.microsoft.com/office/powerpoint/2010/main" val="23701460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5779" name="備忘稿版面配置區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75780" name="投影片編號版面配置區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69993" indent="-296151">
              <a:defRPr kumimoji="1">
                <a:solidFill>
                  <a:schemeClr val="tx1"/>
                </a:solidFill>
                <a:latin typeface="Arial" panose="020B0604020202020204" pitchFamily="34" charset="0"/>
                <a:ea typeface="微軟正黑體" panose="020B0604030504040204" pitchFamily="34" charset="-120"/>
              </a:defRPr>
            </a:lvl2pPr>
            <a:lvl3pPr marL="1184605" indent="-236921">
              <a:defRPr kumimoji="1">
                <a:solidFill>
                  <a:schemeClr val="tx1"/>
                </a:solidFill>
                <a:latin typeface="Arial" panose="020B0604020202020204" pitchFamily="34" charset="0"/>
                <a:ea typeface="微軟正黑體" panose="020B0604030504040204" pitchFamily="34" charset="-120"/>
              </a:defRPr>
            </a:lvl3pPr>
            <a:lvl4pPr marL="1658447" indent="-236921">
              <a:defRPr kumimoji="1">
                <a:solidFill>
                  <a:schemeClr val="tx1"/>
                </a:solidFill>
                <a:latin typeface="Arial" panose="020B0604020202020204" pitchFamily="34" charset="0"/>
                <a:ea typeface="微軟正黑體" panose="020B0604030504040204" pitchFamily="34" charset="-120"/>
              </a:defRPr>
            </a:lvl4pPr>
            <a:lvl5pPr marL="2132289" indent="-236921">
              <a:defRPr kumimoji="1">
                <a:solidFill>
                  <a:schemeClr val="tx1"/>
                </a:solidFill>
                <a:latin typeface="Arial" panose="020B0604020202020204" pitchFamily="34" charset="0"/>
                <a:ea typeface="微軟正黑體" panose="020B0604030504040204" pitchFamily="34" charset="-120"/>
              </a:defRPr>
            </a:lvl5pPr>
            <a:lvl6pPr marL="2606131" indent="-236921"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3079974" indent="-236921"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553816" indent="-236921"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4027658" indent="-236921"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FA9B464D-B361-4EEE-89C4-702093AF99A9}" type="slidenum">
              <a:rPr kumimoji="0" lang="zh-TW" altLang="en-US" smtClean="0">
                <a:latin typeface="Calibri" panose="020F0502020204030204" pitchFamily="34" charset="0"/>
                <a:ea typeface="新細明體" panose="02020500000000000000" pitchFamily="18" charset="-120"/>
              </a:rPr>
              <a:pPr/>
              <a:t>16</a:t>
            </a:fld>
            <a:endParaRPr kumimoji="0" lang="zh-TW" altLang="en-US">
              <a:latin typeface="Calibri" panose="020F0502020204030204" pitchFamily="34" charset="0"/>
              <a:ea typeface="新細明體" panose="02020500000000000000" pitchFamily="18" charset="-120"/>
            </a:endParaRPr>
          </a:p>
        </p:txBody>
      </p:sp>
    </p:spTree>
    <p:extLst>
      <p:ext uri="{BB962C8B-B14F-4D97-AF65-F5344CB8AC3E}">
        <p14:creationId xmlns="" xmlns:p14="http://schemas.microsoft.com/office/powerpoint/2010/main" val="25830490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4" name="Freeform 6"/>
          <p:cNvSpPr>
            <a:spLocks/>
          </p:cNvSpPr>
          <p:nvPr/>
        </p:nvSpPr>
        <p:spPr bwMode="auto">
          <a:xfrm>
            <a:off x="0" y="4324350"/>
            <a:ext cx="1744663" cy="777875"/>
          </a:xfrm>
          <a:custGeom>
            <a:avLst/>
            <a:gdLst>
              <a:gd name="T0" fmla="*/ 2147483646 w 372"/>
              <a:gd name="T1" fmla="*/ 2147483646 h 166"/>
              <a:gd name="T2" fmla="*/ 2147483646 w 372"/>
              <a:gd name="T3" fmla="*/ 2147483646 h 166"/>
              <a:gd name="T4" fmla="*/ 2147483646 w 372"/>
              <a:gd name="T5" fmla="*/ 2147483646 h 166"/>
              <a:gd name="T6" fmla="*/ 2147483646 w 372"/>
              <a:gd name="T7" fmla="*/ 2147483646 h 166"/>
              <a:gd name="T8" fmla="*/ 2147483646 w 372"/>
              <a:gd name="T9" fmla="*/ 2147483646 h 166"/>
              <a:gd name="T10" fmla="*/ 2147483646 w 372"/>
              <a:gd name="T11" fmla="*/ 2147483646 h 166"/>
              <a:gd name="T12" fmla="*/ 2147483646 w 372"/>
              <a:gd name="T13" fmla="*/ 2147483646 h 166"/>
              <a:gd name="T14" fmla="*/ 2147483646 w 372"/>
              <a:gd name="T15" fmla="*/ 0 h 166"/>
              <a:gd name="T16" fmla="*/ 0 w 372"/>
              <a:gd name="T17" fmla="*/ 0 h 166"/>
              <a:gd name="T18" fmla="*/ 0 w 372"/>
              <a:gd name="T19" fmla="*/ 2147483646 h 166"/>
              <a:gd name="T20" fmla="*/ 2147483646 w 372"/>
              <a:gd name="T21" fmla="*/ 2147483646 h 1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72"/>
              <a:gd name="T34" fmla="*/ 0 h 166"/>
              <a:gd name="T35" fmla="*/ 372 w 372"/>
              <a:gd name="T36" fmla="*/ 166 h 16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zh-TW" altLang="en-US"/>
              <a:t>按一下以編輯母片標題樣式</a:t>
            </a:r>
            <a:endParaRPr lang="en-US" dirty="0"/>
          </a:p>
        </p:txBody>
      </p:sp>
      <p:sp>
        <p:nvSpPr>
          <p:cNvPr id="3" name="Subtitle 2"/>
          <p:cNvSpPr>
            <a:spLocks noGrp="1"/>
          </p:cNvSpPr>
          <p:nvPr>
            <p:ph type="subTitle" idx="1"/>
          </p:nvPr>
        </p:nvSpPr>
        <p:spPr>
          <a:xfrm>
            <a:off x="2589213" y="4777379"/>
            <a:ext cx="8915399" cy="1126283"/>
          </a:xfrm>
        </p:spPr>
        <p:txBody>
          <a:bodyPr/>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endParaRPr lang="en-US" dirty="0"/>
          </a:p>
        </p:txBody>
      </p:sp>
      <p:sp>
        <p:nvSpPr>
          <p:cNvPr id="5" name="Date Placeholder 3"/>
          <p:cNvSpPr>
            <a:spLocks noGrp="1"/>
          </p:cNvSpPr>
          <p:nvPr>
            <p:ph type="dt" sz="half" idx="10"/>
          </p:nvPr>
        </p:nvSpPr>
        <p:spPr/>
        <p:txBody>
          <a:bodyPr/>
          <a:lstStyle>
            <a:lvl1pPr>
              <a:defRPr smtClean="0"/>
            </a:lvl1pPr>
          </a:lstStyle>
          <a:p>
            <a:pPr>
              <a:defRPr/>
            </a:pPr>
            <a:fld id="{38523336-55FA-49FA-AED4-0883260F2825}" type="datetime1">
              <a:rPr lang="zh-TW" altLang="en-US" smtClean="0"/>
              <a:pPr>
                <a:defRPr/>
              </a:pPr>
              <a:t>2019/6/28</a:t>
            </a:fld>
            <a:endParaRPr lang="zh-TW" altLang="en-US"/>
          </a:p>
        </p:txBody>
      </p:sp>
      <p:sp>
        <p:nvSpPr>
          <p:cNvPr id="6" name="Footer Placeholder 4"/>
          <p:cNvSpPr>
            <a:spLocks noGrp="1"/>
          </p:cNvSpPr>
          <p:nvPr>
            <p:ph type="ftr" sz="quarter" idx="11"/>
          </p:nvPr>
        </p:nvSpPr>
        <p:spPr/>
        <p:txBody>
          <a:bodyPr/>
          <a:lstStyle>
            <a:lvl1pPr>
              <a:defRPr/>
            </a:lvl1pPr>
          </a:lstStyle>
          <a:p>
            <a:pPr>
              <a:defRPr/>
            </a:pPr>
            <a:endParaRPr lang="zh-TW" altLang="en-US"/>
          </a:p>
        </p:txBody>
      </p:sp>
      <p:sp>
        <p:nvSpPr>
          <p:cNvPr id="7" name="Slide Number Placeholder 5"/>
          <p:cNvSpPr>
            <a:spLocks noGrp="1"/>
          </p:cNvSpPr>
          <p:nvPr>
            <p:ph type="sldNum" sz="quarter" idx="12"/>
          </p:nvPr>
        </p:nvSpPr>
        <p:spPr>
          <a:xfrm>
            <a:off x="531813" y="4529138"/>
            <a:ext cx="779462" cy="365125"/>
          </a:xfrm>
        </p:spPr>
        <p:txBody>
          <a:bodyPr/>
          <a:lstStyle>
            <a:lvl1pPr>
              <a:defRPr/>
            </a:lvl1pPr>
          </a:lstStyle>
          <a:p>
            <a:pPr>
              <a:defRPr/>
            </a:pPr>
            <a:fld id="{64E15E2A-5E67-4A9D-8338-7917B07ED606}" type="slidenum">
              <a:rPr lang="zh-TW" altLang="en-US"/>
              <a:pPr>
                <a:defRPr/>
              </a:pPr>
              <a:t>‹#›</a:t>
            </a:fld>
            <a:endParaRPr lang="zh-TW" altLang="en-US"/>
          </a:p>
        </p:txBody>
      </p:sp>
    </p:spTree>
    <p:extLst>
      <p:ext uri="{BB962C8B-B14F-4D97-AF65-F5344CB8AC3E}">
        <p14:creationId xmlns="" xmlns:p14="http://schemas.microsoft.com/office/powerpoint/2010/main" val="4134304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4" name="Freeform 11"/>
          <p:cNvSpPr>
            <a:spLocks/>
          </p:cNvSpPr>
          <p:nvPr/>
        </p:nvSpPr>
        <p:spPr bwMode="auto">
          <a:xfrm flipV="1">
            <a:off x="-4763" y="317817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5" name="Date Placeholder 3"/>
          <p:cNvSpPr>
            <a:spLocks noGrp="1"/>
          </p:cNvSpPr>
          <p:nvPr>
            <p:ph type="dt" sz="half" idx="10"/>
          </p:nvPr>
        </p:nvSpPr>
        <p:spPr/>
        <p:txBody>
          <a:bodyPr/>
          <a:lstStyle>
            <a:lvl1pPr>
              <a:defRPr smtClean="0"/>
            </a:lvl1pPr>
          </a:lstStyle>
          <a:p>
            <a:pPr>
              <a:defRPr/>
            </a:pPr>
            <a:fld id="{12D4EDB4-A483-478B-962D-70AFA6C7186C}" type="datetime1">
              <a:rPr lang="zh-TW" altLang="en-US" smtClean="0"/>
              <a:pPr>
                <a:defRPr/>
              </a:pPr>
              <a:t>2019/6/28</a:t>
            </a:fld>
            <a:endParaRPr lang="zh-TW" altLang="en-US"/>
          </a:p>
        </p:txBody>
      </p:sp>
      <p:sp>
        <p:nvSpPr>
          <p:cNvPr id="6" name="Footer Placeholder 4"/>
          <p:cNvSpPr>
            <a:spLocks noGrp="1"/>
          </p:cNvSpPr>
          <p:nvPr>
            <p:ph type="ftr" sz="quarter" idx="11"/>
          </p:nvPr>
        </p:nvSpPr>
        <p:spPr/>
        <p:txBody>
          <a:bodyPr/>
          <a:lstStyle>
            <a:lvl1pPr>
              <a:defRPr/>
            </a:lvl1pPr>
          </a:lstStyle>
          <a:p>
            <a:pPr>
              <a:defRPr/>
            </a:pPr>
            <a:endParaRPr lang="zh-TW" altLang="en-US"/>
          </a:p>
        </p:txBody>
      </p:sp>
      <p:sp>
        <p:nvSpPr>
          <p:cNvPr id="7" name="Slide Number Placeholder 5"/>
          <p:cNvSpPr>
            <a:spLocks noGrp="1"/>
          </p:cNvSpPr>
          <p:nvPr>
            <p:ph type="sldNum" sz="quarter" idx="12"/>
          </p:nvPr>
        </p:nvSpPr>
        <p:spPr>
          <a:xfrm>
            <a:off x="531813" y="3244850"/>
            <a:ext cx="779462" cy="365125"/>
          </a:xfrm>
        </p:spPr>
        <p:txBody>
          <a:bodyPr/>
          <a:lstStyle>
            <a:lvl1pPr>
              <a:defRPr/>
            </a:lvl1pPr>
          </a:lstStyle>
          <a:p>
            <a:pPr>
              <a:defRPr/>
            </a:pPr>
            <a:fld id="{F432BEBC-51C5-4EBD-B3C9-5EE6BCFD6942}" type="slidenum">
              <a:rPr lang="zh-TW" altLang="en-US"/>
              <a:pPr>
                <a:defRPr/>
              </a:pPr>
              <a:t>‹#›</a:t>
            </a:fld>
            <a:endParaRPr lang="zh-TW" altLang="en-US"/>
          </a:p>
        </p:txBody>
      </p:sp>
    </p:spTree>
    <p:extLst>
      <p:ext uri="{BB962C8B-B14F-4D97-AF65-F5344CB8AC3E}">
        <p14:creationId xmlns="" xmlns:p14="http://schemas.microsoft.com/office/powerpoint/2010/main" val="259372513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zh-TW" altLang="en-US" sz="1350" b="0" i="0" u="none" strike="noStrike" kern="1200" cap="none" spc="0" normalizeH="0" baseline="0" noProof="0">
              <a:ln>
                <a:noFill/>
              </a:ln>
              <a:solidFill>
                <a:prstClr val="black"/>
              </a:solidFill>
              <a:effectLst/>
              <a:uLnTx/>
              <a:uFillTx/>
              <a:latin typeface="Arial" panose="020B0604020202020204" pitchFamily="34" charset="0"/>
              <a:ea typeface="新細明體" charset="-120"/>
              <a:cs typeface="微軟正黑體"/>
            </a:endParaRPr>
          </a:p>
        </p:txBody>
      </p:sp>
      <p:sp>
        <p:nvSpPr>
          <p:cNvPr id="2" name="Title 1"/>
          <p:cNvSpPr>
            <a:spLocks noGrp="1"/>
          </p:cNvSpPr>
          <p:nvPr>
            <p:ph type="title"/>
          </p:nvPr>
        </p:nvSpPr>
        <p:spPr>
          <a:xfrm>
            <a:off x="2589213" y="4800600"/>
            <a:ext cx="8915400" cy="566738"/>
          </a:xfrm>
        </p:spPr>
        <p:txBody>
          <a:bodyPr anchor="b">
            <a:normAutofit/>
          </a:bodyPr>
          <a:lstStyle>
            <a:lvl1pPr algn="l">
              <a:defRPr sz="1800" b="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2589212" y="634965"/>
            <a:ext cx="8915400" cy="3854970"/>
          </a:xfrm>
        </p:spPr>
        <p:txBody>
          <a:bodyPr rtlCol="0">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zh-TW" altLang="en-US" noProof="0"/>
              <a:t>按一下圖示以新增圖片</a:t>
            </a:r>
            <a:endParaRPr lang="en-US" noProof="0"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TW" altLang="en-US"/>
              <a:t>按一下以編輯母片文字樣式</a:t>
            </a:r>
          </a:p>
        </p:txBody>
      </p:sp>
      <p:sp>
        <p:nvSpPr>
          <p:cNvPr id="6" name="Date Placeholder 4"/>
          <p:cNvSpPr>
            <a:spLocks noGrp="1"/>
          </p:cNvSpPr>
          <p:nvPr>
            <p:ph type="dt" sz="half" idx="10"/>
          </p:nvPr>
        </p:nvSpPr>
        <p:spPr/>
        <p:txBody>
          <a:bodyPr/>
          <a:lstStyle>
            <a:lvl1pPr>
              <a:defRPr/>
            </a:lvl1pPr>
          </a:lstStyle>
          <a:p>
            <a:pPr marL="0" marR="0" lvl="0" indent="0" algn="r" defTabSz="914400" rtl="0" eaLnBrk="0" fontAlgn="auto" latinLnBrk="0" hangingPunct="0">
              <a:lnSpc>
                <a:spcPct val="100000"/>
              </a:lnSpc>
              <a:spcBef>
                <a:spcPts val="0"/>
              </a:spcBef>
              <a:spcAft>
                <a:spcPts val="0"/>
              </a:spcAft>
              <a:buClrTx/>
              <a:buSzTx/>
              <a:buFontTx/>
              <a:buNone/>
              <a:tabLst/>
              <a:defRPr/>
            </a:pPr>
            <a:fld id="{67A5131E-69FE-4E7B-826F-288A141827A6}" type="datetime1">
              <a:rPr kumimoji="0" lang="zh-TW" altLang="en-US" sz="675" b="0" i="0" u="none" strike="noStrike" kern="1200" cap="none" spc="0" normalizeH="0" baseline="0" noProof="0" smtClean="0">
                <a:ln>
                  <a:noFill/>
                </a:ln>
                <a:solidFill>
                  <a:prstClr val="black">
                    <a:tint val="75000"/>
                  </a:prstClr>
                </a:solidFill>
                <a:effectLst/>
                <a:uLnTx/>
                <a:uFillTx/>
                <a:latin typeface="Century Gothic"/>
                <a:ea typeface="微軟正黑體" panose="020B0604030504040204" pitchFamily="34" charset="-120"/>
                <a:cs typeface="+mn-cs"/>
              </a:rPr>
              <a:pPr marL="0" marR="0" lvl="0" indent="0" algn="r" defTabSz="914400" rtl="0" eaLnBrk="0" fontAlgn="auto" latinLnBrk="0" hangingPunct="0">
                <a:lnSpc>
                  <a:spcPct val="100000"/>
                </a:lnSpc>
                <a:spcBef>
                  <a:spcPts val="0"/>
                </a:spcBef>
                <a:spcAft>
                  <a:spcPts val="0"/>
                </a:spcAft>
                <a:buClrTx/>
                <a:buSzTx/>
                <a:buFontTx/>
                <a:buNone/>
                <a:tabLst/>
                <a:defRPr/>
              </a:pPr>
              <a:t>2019/6/28</a:t>
            </a:fld>
            <a:endParaRPr kumimoji="0" lang="zh-TW" altLang="en-US" sz="675" b="0" i="0" u="none" strike="noStrike" kern="1200" cap="none" spc="0" normalizeH="0" baseline="0" noProof="0">
              <a:ln>
                <a:noFill/>
              </a:ln>
              <a:solidFill>
                <a:prstClr val="black">
                  <a:tint val="75000"/>
                </a:prstClr>
              </a:solidFill>
              <a:effectLst/>
              <a:uLnTx/>
              <a:uFillTx/>
              <a:latin typeface="Century Gothic"/>
              <a:ea typeface="微軟正黑體" panose="020B0604030504040204" pitchFamily="34" charset="-120"/>
              <a:cs typeface="+mn-cs"/>
            </a:endParaRPr>
          </a:p>
        </p:txBody>
      </p:sp>
      <p:sp>
        <p:nvSpPr>
          <p:cNvPr id="7" name="Footer Placeholder 5"/>
          <p:cNvSpPr>
            <a:spLocks noGrp="1"/>
          </p:cNvSpPr>
          <p:nvPr>
            <p:ph type="ftr" sz="quarter" idx="11"/>
          </p:nvPr>
        </p:nvSpPr>
        <p:spPr/>
        <p:txBody>
          <a:bodyPr/>
          <a:lstStyle>
            <a:lvl1pPr>
              <a:defRPr/>
            </a:lvl1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zh-TW" altLang="en-US" sz="675" b="0" i="0" u="none" strike="noStrike" kern="1200" cap="none" spc="0" normalizeH="0" baseline="0" noProof="0">
              <a:ln>
                <a:noFill/>
              </a:ln>
              <a:solidFill>
                <a:prstClr val="black">
                  <a:tint val="75000"/>
                </a:prstClr>
              </a:solidFill>
              <a:effectLst/>
              <a:uLnTx/>
              <a:uFillTx/>
              <a:latin typeface="Century Gothic"/>
              <a:ea typeface="微軟正黑體" panose="020B0604030504040204" pitchFamily="34" charset="-120"/>
              <a:cs typeface="+mn-cs"/>
            </a:endParaRPr>
          </a:p>
        </p:txBody>
      </p:sp>
      <p:sp>
        <p:nvSpPr>
          <p:cNvPr id="8" name="Slide Number Placeholder 6"/>
          <p:cNvSpPr>
            <a:spLocks noGrp="1"/>
          </p:cNvSpPr>
          <p:nvPr>
            <p:ph type="sldNum" sz="quarter" idx="12"/>
          </p:nvPr>
        </p:nvSpPr>
        <p:spPr>
          <a:xfrm>
            <a:off x="531812" y="4983165"/>
            <a:ext cx="779463" cy="365125"/>
          </a:xfrm>
        </p:spPr>
        <p:txBody>
          <a:bodyPr/>
          <a:lstStyle>
            <a:lvl1pPr>
              <a:defRPr/>
            </a:lvl1pPr>
          </a:lstStyle>
          <a:p>
            <a:pPr marL="0" marR="0" lvl="0" indent="0" algn="r" defTabSz="914400" rtl="0" eaLnBrk="0" fontAlgn="auto" latinLnBrk="0" hangingPunct="0">
              <a:lnSpc>
                <a:spcPct val="100000"/>
              </a:lnSpc>
              <a:spcBef>
                <a:spcPts val="0"/>
              </a:spcBef>
              <a:spcAft>
                <a:spcPts val="0"/>
              </a:spcAft>
              <a:buClrTx/>
              <a:buSzTx/>
              <a:buFontTx/>
              <a:buNone/>
              <a:tabLst/>
              <a:defRPr/>
            </a:pPr>
            <a:fld id="{3E874546-3CA6-4C9A-B465-56F2428D55ED}" type="slidenum">
              <a:rPr kumimoji="0" lang="zh-TW" altLang="en-US" sz="1500" b="0" i="0" u="none" strike="noStrike" kern="1200" cap="none" spc="0" normalizeH="0" baseline="0" noProof="0">
                <a:ln>
                  <a:noFill/>
                </a:ln>
                <a:solidFill>
                  <a:srgbClr val="FEFFFF"/>
                </a:solidFill>
                <a:effectLst/>
                <a:uLnTx/>
                <a:uFillTx/>
                <a:latin typeface="Century Gothic"/>
                <a:ea typeface="微軟正黑體" panose="020B0604030504040204" pitchFamily="34" charset="-120"/>
                <a:cs typeface="+mn-cs"/>
              </a:rPr>
              <a:pPr marL="0" marR="0" lvl="0" indent="0" algn="r" defTabSz="914400" rtl="0" eaLnBrk="0" fontAlgn="auto" latinLnBrk="0" hangingPunct="0">
                <a:lnSpc>
                  <a:spcPct val="100000"/>
                </a:lnSpc>
                <a:spcBef>
                  <a:spcPts val="0"/>
                </a:spcBef>
                <a:spcAft>
                  <a:spcPts val="0"/>
                </a:spcAft>
                <a:buClrTx/>
                <a:buSzTx/>
                <a:buFontTx/>
                <a:buNone/>
                <a:tabLst/>
                <a:defRPr/>
              </a:pPr>
              <a:t>‹#›</a:t>
            </a:fld>
            <a:endParaRPr kumimoji="0" lang="zh-TW" altLang="en-US" sz="1500" b="0" i="0" u="none" strike="noStrike" kern="1200" cap="none" spc="0" normalizeH="0" baseline="0" noProof="0">
              <a:ln>
                <a:noFill/>
              </a:ln>
              <a:solidFill>
                <a:srgbClr val="FEFFFF"/>
              </a:solidFill>
              <a:effectLst/>
              <a:uLnTx/>
              <a:uFillTx/>
              <a:latin typeface="Century Gothic"/>
              <a:ea typeface="微軟正黑體" panose="020B0604030504040204" pitchFamily="34" charset="-120"/>
              <a:cs typeface="+mn-cs"/>
            </a:endParaRPr>
          </a:p>
        </p:txBody>
      </p:sp>
    </p:spTree>
    <p:extLst>
      <p:ext uri="{BB962C8B-B14F-4D97-AF65-F5344CB8AC3E}">
        <p14:creationId xmlns="" xmlns:p14="http://schemas.microsoft.com/office/powerpoint/2010/main" val="32120559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4" name="Freeform 11"/>
          <p:cNvSpPr>
            <a:spLocks/>
          </p:cNvSpPr>
          <p:nvPr/>
        </p:nvSpPr>
        <p:spPr bwMode="auto">
          <a:xfrm flipV="1">
            <a:off x="-4763" y="31781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zh-TW" altLang="en-US" sz="1350" b="0" i="0" u="none" strike="noStrike" kern="1200" cap="none" spc="0" normalizeH="0" baseline="0" noProof="0">
              <a:ln>
                <a:noFill/>
              </a:ln>
              <a:solidFill>
                <a:prstClr val="black"/>
              </a:solidFill>
              <a:effectLst/>
              <a:uLnTx/>
              <a:uFillTx/>
              <a:latin typeface="Arial" panose="020B0604020202020204" pitchFamily="34" charset="0"/>
              <a:ea typeface="新細明體" charset="-120"/>
              <a:cs typeface="微軟正黑體"/>
            </a:endParaRPr>
          </a:p>
        </p:txBody>
      </p:sp>
      <p:sp>
        <p:nvSpPr>
          <p:cNvPr id="2" name="Title 1"/>
          <p:cNvSpPr>
            <a:spLocks noGrp="1"/>
          </p:cNvSpPr>
          <p:nvPr>
            <p:ph type="title"/>
          </p:nvPr>
        </p:nvSpPr>
        <p:spPr>
          <a:xfrm>
            <a:off x="2589214" y="609600"/>
            <a:ext cx="8915399" cy="3117040"/>
          </a:xfrm>
        </p:spPr>
        <p:txBody>
          <a:bodyPr anchor="ctr">
            <a:normAutofit/>
          </a:bodyPr>
          <a:lstStyle>
            <a:lvl1pPr algn="l">
              <a:defRPr sz="36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2589214" y="4354046"/>
            <a:ext cx="891539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zh-TW" altLang="en-US"/>
              <a:t>按一下以編輯母片文字樣式</a:t>
            </a:r>
          </a:p>
        </p:txBody>
      </p:sp>
      <p:sp>
        <p:nvSpPr>
          <p:cNvPr id="5" name="Date Placeholder 3"/>
          <p:cNvSpPr>
            <a:spLocks noGrp="1"/>
          </p:cNvSpPr>
          <p:nvPr>
            <p:ph type="dt" sz="half" idx="10"/>
          </p:nvPr>
        </p:nvSpPr>
        <p:spPr/>
        <p:txBody>
          <a:bodyPr/>
          <a:lstStyle>
            <a:lvl1pPr>
              <a:defRPr/>
            </a:lvl1pPr>
          </a:lstStyle>
          <a:p>
            <a:pPr marL="0" marR="0" lvl="0" indent="0" algn="r" defTabSz="914400" rtl="0" eaLnBrk="0" fontAlgn="auto" latinLnBrk="0" hangingPunct="0">
              <a:lnSpc>
                <a:spcPct val="100000"/>
              </a:lnSpc>
              <a:spcBef>
                <a:spcPts val="0"/>
              </a:spcBef>
              <a:spcAft>
                <a:spcPts val="0"/>
              </a:spcAft>
              <a:buClrTx/>
              <a:buSzTx/>
              <a:buFontTx/>
              <a:buNone/>
              <a:tabLst/>
              <a:defRPr/>
            </a:pPr>
            <a:fld id="{8878408C-AB37-4EC2-898C-C7108DD53A10}" type="datetime1">
              <a:rPr kumimoji="0" lang="zh-TW" altLang="en-US" sz="675" b="0" i="0" u="none" strike="noStrike" kern="1200" cap="none" spc="0" normalizeH="0" baseline="0" noProof="0" smtClean="0">
                <a:ln>
                  <a:noFill/>
                </a:ln>
                <a:solidFill>
                  <a:prstClr val="black">
                    <a:tint val="75000"/>
                  </a:prstClr>
                </a:solidFill>
                <a:effectLst/>
                <a:uLnTx/>
                <a:uFillTx/>
                <a:latin typeface="Century Gothic"/>
                <a:ea typeface="微軟正黑體" panose="020B0604030504040204" pitchFamily="34" charset="-120"/>
                <a:cs typeface="+mn-cs"/>
              </a:rPr>
              <a:pPr marL="0" marR="0" lvl="0" indent="0" algn="r" defTabSz="914400" rtl="0" eaLnBrk="0" fontAlgn="auto" latinLnBrk="0" hangingPunct="0">
                <a:lnSpc>
                  <a:spcPct val="100000"/>
                </a:lnSpc>
                <a:spcBef>
                  <a:spcPts val="0"/>
                </a:spcBef>
                <a:spcAft>
                  <a:spcPts val="0"/>
                </a:spcAft>
                <a:buClrTx/>
                <a:buSzTx/>
                <a:buFontTx/>
                <a:buNone/>
                <a:tabLst/>
                <a:defRPr/>
              </a:pPr>
              <a:t>2019/6/28</a:t>
            </a:fld>
            <a:endParaRPr kumimoji="0" lang="zh-TW" altLang="en-US" sz="675" b="0" i="0" u="none" strike="noStrike" kern="1200" cap="none" spc="0" normalizeH="0" baseline="0" noProof="0">
              <a:ln>
                <a:noFill/>
              </a:ln>
              <a:solidFill>
                <a:prstClr val="black">
                  <a:tint val="75000"/>
                </a:prstClr>
              </a:solidFill>
              <a:effectLst/>
              <a:uLnTx/>
              <a:uFillTx/>
              <a:latin typeface="Century Gothic"/>
              <a:ea typeface="微軟正黑體" panose="020B0604030504040204" pitchFamily="34" charset="-120"/>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zh-TW" altLang="en-US" sz="675" b="0" i="0" u="none" strike="noStrike" kern="1200" cap="none" spc="0" normalizeH="0" baseline="0" noProof="0">
              <a:ln>
                <a:noFill/>
              </a:ln>
              <a:solidFill>
                <a:prstClr val="black">
                  <a:tint val="75000"/>
                </a:prstClr>
              </a:solidFill>
              <a:effectLst/>
              <a:uLnTx/>
              <a:uFillTx/>
              <a:latin typeface="Century Gothic"/>
              <a:ea typeface="微軟正黑體" panose="020B0604030504040204" pitchFamily="34" charset="-120"/>
              <a:cs typeface="+mn-cs"/>
            </a:endParaRPr>
          </a:p>
        </p:txBody>
      </p:sp>
      <p:sp>
        <p:nvSpPr>
          <p:cNvPr id="7" name="Slide Number Placeholder 5"/>
          <p:cNvSpPr>
            <a:spLocks noGrp="1"/>
          </p:cNvSpPr>
          <p:nvPr>
            <p:ph type="sldNum" sz="quarter" idx="12"/>
          </p:nvPr>
        </p:nvSpPr>
        <p:spPr>
          <a:xfrm>
            <a:off x="531812" y="3244852"/>
            <a:ext cx="779463" cy="365125"/>
          </a:xfrm>
        </p:spPr>
        <p:txBody>
          <a:bodyPr/>
          <a:lstStyle>
            <a:lvl1pPr>
              <a:defRPr/>
            </a:lvl1pPr>
          </a:lstStyle>
          <a:p>
            <a:pPr marL="0" marR="0" lvl="0" indent="0" algn="r" defTabSz="914400" rtl="0" eaLnBrk="0" fontAlgn="auto" latinLnBrk="0" hangingPunct="0">
              <a:lnSpc>
                <a:spcPct val="100000"/>
              </a:lnSpc>
              <a:spcBef>
                <a:spcPts val="0"/>
              </a:spcBef>
              <a:spcAft>
                <a:spcPts val="0"/>
              </a:spcAft>
              <a:buClrTx/>
              <a:buSzTx/>
              <a:buFontTx/>
              <a:buNone/>
              <a:tabLst/>
              <a:defRPr/>
            </a:pPr>
            <a:fld id="{920300FA-94FF-4E99-A106-5BD9120338F9}" type="slidenum">
              <a:rPr kumimoji="0" lang="zh-TW" altLang="en-US" sz="1500" b="0" i="0" u="none" strike="noStrike" kern="1200" cap="none" spc="0" normalizeH="0" baseline="0" noProof="0">
                <a:ln>
                  <a:noFill/>
                </a:ln>
                <a:solidFill>
                  <a:srgbClr val="FEFFFF"/>
                </a:solidFill>
                <a:effectLst/>
                <a:uLnTx/>
                <a:uFillTx/>
                <a:latin typeface="Century Gothic"/>
                <a:ea typeface="微軟正黑體" panose="020B0604030504040204" pitchFamily="34" charset="-120"/>
                <a:cs typeface="+mn-cs"/>
              </a:rPr>
              <a:pPr marL="0" marR="0" lvl="0" indent="0" algn="r" defTabSz="914400" rtl="0" eaLnBrk="0" fontAlgn="auto" latinLnBrk="0" hangingPunct="0">
                <a:lnSpc>
                  <a:spcPct val="100000"/>
                </a:lnSpc>
                <a:spcBef>
                  <a:spcPts val="0"/>
                </a:spcBef>
                <a:spcAft>
                  <a:spcPts val="0"/>
                </a:spcAft>
                <a:buClrTx/>
                <a:buSzTx/>
                <a:buFontTx/>
                <a:buNone/>
                <a:tabLst/>
                <a:defRPr/>
              </a:pPr>
              <a:t>‹#›</a:t>
            </a:fld>
            <a:endParaRPr kumimoji="0" lang="zh-TW" altLang="en-US" sz="1500" b="0" i="0" u="none" strike="noStrike" kern="1200" cap="none" spc="0" normalizeH="0" baseline="0" noProof="0">
              <a:ln>
                <a:noFill/>
              </a:ln>
              <a:solidFill>
                <a:srgbClr val="FEFFFF"/>
              </a:solidFill>
              <a:effectLst/>
              <a:uLnTx/>
              <a:uFillTx/>
              <a:latin typeface="Century Gothic"/>
              <a:ea typeface="微軟正黑體" panose="020B0604030504040204" pitchFamily="34" charset="-120"/>
              <a:cs typeface="+mn-cs"/>
            </a:endParaRPr>
          </a:p>
        </p:txBody>
      </p:sp>
    </p:spTree>
    <p:extLst>
      <p:ext uri="{BB962C8B-B14F-4D97-AF65-F5344CB8AC3E}">
        <p14:creationId xmlns="" xmlns:p14="http://schemas.microsoft.com/office/powerpoint/2010/main" val="199003338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5" name="Freeform 11"/>
          <p:cNvSpPr>
            <a:spLocks/>
          </p:cNvSpPr>
          <p:nvPr/>
        </p:nvSpPr>
        <p:spPr bwMode="auto">
          <a:xfrm flipV="1">
            <a:off x="-4763" y="31781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zh-TW" altLang="en-US" sz="1350" b="0" i="0" u="none" strike="noStrike" kern="1200" cap="none" spc="0" normalizeH="0" baseline="0" noProof="0">
              <a:ln>
                <a:noFill/>
              </a:ln>
              <a:solidFill>
                <a:prstClr val="black"/>
              </a:solidFill>
              <a:effectLst/>
              <a:uLnTx/>
              <a:uFillTx/>
              <a:latin typeface="Arial" panose="020B0604020202020204" pitchFamily="34" charset="0"/>
              <a:ea typeface="新細明體" charset="-120"/>
              <a:cs typeface="微軟正黑體"/>
            </a:endParaRPr>
          </a:p>
        </p:txBody>
      </p:sp>
      <p:sp>
        <p:nvSpPr>
          <p:cNvPr id="6" name="TextBox 13"/>
          <p:cNvSpPr txBox="1"/>
          <p:nvPr/>
        </p:nvSpPr>
        <p:spPr>
          <a:xfrm>
            <a:off x="2466975" y="647700"/>
            <a:ext cx="609600" cy="585788"/>
          </a:xfrm>
          <a:prstGeom prst="rect">
            <a:avLst/>
          </a:prstGeom>
        </p:spPr>
        <p:txBody>
          <a:bodyPr anchor="ct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6000" b="0" i="0" u="none" strike="noStrike" kern="1200" cap="none" spc="0" normalizeH="0" baseline="0" noProof="0" dirty="0">
                <a:ln w="3175" cmpd="sng">
                  <a:noFill/>
                </a:ln>
                <a:solidFill>
                  <a:srgbClr val="E78712"/>
                </a:solidFill>
                <a:effectLst/>
                <a:uLnTx/>
                <a:uFillTx/>
                <a:latin typeface="Arial"/>
                <a:ea typeface="微軟正黑體" panose="020B0604030504040204" pitchFamily="34" charset="-120"/>
                <a:cs typeface="+mn-cs"/>
              </a:rPr>
              <a:t>“</a:t>
            </a:r>
          </a:p>
        </p:txBody>
      </p:sp>
      <p:sp>
        <p:nvSpPr>
          <p:cNvPr id="7" name="TextBox 14"/>
          <p:cNvSpPr txBox="1"/>
          <p:nvPr/>
        </p:nvSpPr>
        <p:spPr>
          <a:xfrm>
            <a:off x="11114088" y="2905125"/>
            <a:ext cx="609600" cy="584200"/>
          </a:xfrm>
          <a:prstGeom prst="rect">
            <a:avLst/>
          </a:prstGeom>
        </p:spPr>
        <p:txBody>
          <a:bodyPr anchor="ct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6000" b="0" i="0" u="none" strike="noStrike" kern="1200" cap="none" spc="0" normalizeH="0" baseline="0" noProof="0" dirty="0">
                <a:ln w="3175" cmpd="sng">
                  <a:noFill/>
                </a:ln>
                <a:solidFill>
                  <a:srgbClr val="E78712"/>
                </a:solidFill>
                <a:effectLst/>
                <a:uLnTx/>
                <a:uFillTx/>
                <a:latin typeface="Arial"/>
                <a:ea typeface="微軟正黑體" panose="020B0604030504040204" pitchFamily="34" charset="-120"/>
                <a:cs typeface="+mn-cs"/>
              </a:rPr>
              <a:t>”</a:t>
            </a:r>
          </a:p>
        </p:txBody>
      </p:sp>
      <p:sp>
        <p:nvSpPr>
          <p:cNvPr id="2" name="Title 1"/>
          <p:cNvSpPr>
            <a:spLocks noGrp="1"/>
          </p:cNvSpPr>
          <p:nvPr>
            <p:ph type="title"/>
          </p:nvPr>
        </p:nvSpPr>
        <p:spPr>
          <a:xfrm>
            <a:off x="2849950" y="609600"/>
            <a:ext cx="8393927" cy="2895600"/>
          </a:xfrm>
        </p:spPr>
        <p:txBody>
          <a:bodyPr anchor="ctr">
            <a:normAutofit/>
          </a:bodyPr>
          <a:lstStyle>
            <a:lvl1pPr algn="l">
              <a:defRPr sz="3600" b="0" cap="none"/>
            </a:lvl1pPr>
          </a:lstStyle>
          <a:p>
            <a:r>
              <a:rPr lang="zh-TW" altLang="en-US"/>
              <a:t>按一下以編輯母片標題樣式</a:t>
            </a:r>
            <a:endParaRPr lang="en-US" dirty="0"/>
          </a:p>
        </p:txBody>
      </p:sp>
      <p:sp>
        <p:nvSpPr>
          <p:cNvPr id="13" name="Text Placeholder 9"/>
          <p:cNvSpPr>
            <a:spLocks noGrp="1"/>
          </p:cNvSpPr>
          <p:nvPr>
            <p:ph type="body" sz="quarter" idx="13"/>
          </p:nvPr>
        </p:nvSpPr>
        <p:spPr>
          <a:xfrm>
            <a:off x="3275012" y="3505200"/>
            <a:ext cx="7536555" cy="3810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zh-TW" altLang="en-US"/>
              <a:t>按一下以編輯母片文字樣式</a:t>
            </a:r>
          </a:p>
        </p:txBody>
      </p:sp>
      <p:sp>
        <p:nvSpPr>
          <p:cNvPr id="3" name="Text Placeholder 2"/>
          <p:cNvSpPr>
            <a:spLocks noGrp="1"/>
          </p:cNvSpPr>
          <p:nvPr>
            <p:ph type="body" idx="1"/>
          </p:nvPr>
        </p:nvSpPr>
        <p:spPr>
          <a:xfrm>
            <a:off x="2589214" y="4354046"/>
            <a:ext cx="891539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zh-TW" altLang="en-US"/>
              <a:t>按一下以編輯母片文字樣式</a:t>
            </a:r>
          </a:p>
        </p:txBody>
      </p:sp>
      <p:sp>
        <p:nvSpPr>
          <p:cNvPr id="8" name="Date Placeholder 3"/>
          <p:cNvSpPr>
            <a:spLocks noGrp="1"/>
          </p:cNvSpPr>
          <p:nvPr>
            <p:ph type="dt" sz="half" idx="14"/>
          </p:nvPr>
        </p:nvSpPr>
        <p:spPr/>
        <p:txBody>
          <a:bodyPr/>
          <a:lstStyle>
            <a:lvl1pPr>
              <a:defRPr/>
            </a:lvl1pPr>
          </a:lstStyle>
          <a:p>
            <a:pPr marL="0" marR="0" lvl="0" indent="0" algn="r" defTabSz="914400" rtl="0" eaLnBrk="0" fontAlgn="auto" latinLnBrk="0" hangingPunct="0">
              <a:lnSpc>
                <a:spcPct val="100000"/>
              </a:lnSpc>
              <a:spcBef>
                <a:spcPts val="0"/>
              </a:spcBef>
              <a:spcAft>
                <a:spcPts val="0"/>
              </a:spcAft>
              <a:buClrTx/>
              <a:buSzTx/>
              <a:buFontTx/>
              <a:buNone/>
              <a:tabLst/>
              <a:defRPr/>
            </a:pPr>
            <a:fld id="{61CC9862-1AB6-47AA-86FB-787330A864FA}" type="datetime1">
              <a:rPr kumimoji="0" lang="zh-TW" altLang="en-US" sz="675" b="0" i="0" u="none" strike="noStrike" kern="1200" cap="none" spc="0" normalizeH="0" baseline="0" noProof="0" smtClean="0">
                <a:ln>
                  <a:noFill/>
                </a:ln>
                <a:solidFill>
                  <a:prstClr val="black">
                    <a:tint val="75000"/>
                  </a:prstClr>
                </a:solidFill>
                <a:effectLst/>
                <a:uLnTx/>
                <a:uFillTx/>
                <a:latin typeface="Century Gothic"/>
                <a:ea typeface="微軟正黑體" panose="020B0604030504040204" pitchFamily="34" charset="-120"/>
                <a:cs typeface="+mn-cs"/>
              </a:rPr>
              <a:pPr marL="0" marR="0" lvl="0" indent="0" algn="r" defTabSz="914400" rtl="0" eaLnBrk="0" fontAlgn="auto" latinLnBrk="0" hangingPunct="0">
                <a:lnSpc>
                  <a:spcPct val="100000"/>
                </a:lnSpc>
                <a:spcBef>
                  <a:spcPts val="0"/>
                </a:spcBef>
                <a:spcAft>
                  <a:spcPts val="0"/>
                </a:spcAft>
                <a:buClrTx/>
                <a:buSzTx/>
                <a:buFontTx/>
                <a:buNone/>
                <a:tabLst/>
                <a:defRPr/>
              </a:pPr>
              <a:t>2019/6/28</a:t>
            </a:fld>
            <a:endParaRPr kumimoji="0" lang="zh-TW" altLang="en-US" sz="675" b="0" i="0" u="none" strike="noStrike" kern="1200" cap="none" spc="0" normalizeH="0" baseline="0" noProof="0">
              <a:ln>
                <a:noFill/>
              </a:ln>
              <a:solidFill>
                <a:prstClr val="black">
                  <a:tint val="75000"/>
                </a:prstClr>
              </a:solidFill>
              <a:effectLst/>
              <a:uLnTx/>
              <a:uFillTx/>
              <a:latin typeface="Century Gothic"/>
              <a:ea typeface="微軟正黑體" panose="020B0604030504040204" pitchFamily="34" charset="-120"/>
              <a:cs typeface="+mn-cs"/>
            </a:endParaRPr>
          </a:p>
        </p:txBody>
      </p:sp>
      <p:sp>
        <p:nvSpPr>
          <p:cNvPr id="9" name="Footer Placeholder 4"/>
          <p:cNvSpPr>
            <a:spLocks noGrp="1"/>
          </p:cNvSpPr>
          <p:nvPr>
            <p:ph type="ftr" sz="quarter" idx="15"/>
          </p:nvPr>
        </p:nvSpPr>
        <p:spPr/>
        <p:txBody>
          <a:bodyPr/>
          <a:lstStyle>
            <a:lvl1pPr>
              <a:defRPr/>
            </a:lvl1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zh-TW" altLang="en-US" sz="675" b="0" i="0" u="none" strike="noStrike" kern="1200" cap="none" spc="0" normalizeH="0" baseline="0" noProof="0">
              <a:ln>
                <a:noFill/>
              </a:ln>
              <a:solidFill>
                <a:prstClr val="black">
                  <a:tint val="75000"/>
                </a:prstClr>
              </a:solidFill>
              <a:effectLst/>
              <a:uLnTx/>
              <a:uFillTx/>
              <a:latin typeface="Century Gothic"/>
              <a:ea typeface="微軟正黑體" panose="020B0604030504040204" pitchFamily="34" charset="-120"/>
              <a:cs typeface="+mn-cs"/>
            </a:endParaRPr>
          </a:p>
        </p:txBody>
      </p:sp>
      <p:sp>
        <p:nvSpPr>
          <p:cNvPr id="10" name="Slide Number Placeholder 5"/>
          <p:cNvSpPr>
            <a:spLocks noGrp="1"/>
          </p:cNvSpPr>
          <p:nvPr>
            <p:ph type="sldNum" sz="quarter" idx="16"/>
          </p:nvPr>
        </p:nvSpPr>
        <p:spPr>
          <a:xfrm>
            <a:off x="531812" y="3244852"/>
            <a:ext cx="779463" cy="365125"/>
          </a:xfrm>
        </p:spPr>
        <p:txBody>
          <a:bodyPr/>
          <a:lstStyle>
            <a:lvl1pPr>
              <a:defRPr/>
            </a:lvl1pPr>
          </a:lstStyle>
          <a:p>
            <a:pPr marL="0" marR="0" lvl="0" indent="0" algn="r" defTabSz="914400" rtl="0" eaLnBrk="0" fontAlgn="auto" latinLnBrk="0" hangingPunct="0">
              <a:lnSpc>
                <a:spcPct val="100000"/>
              </a:lnSpc>
              <a:spcBef>
                <a:spcPts val="0"/>
              </a:spcBef>
              <a:spcAft>
                <a:spcPts val="0"/>
              </a:spcAft>
              <a:buClrTx/>
              <a:buSzTx/>
              <a:buFontTx/>
              <a:buNone/>
              <a:tabLst/>
              <a:defRPr/>
            </a:pPr>
            <a:fld id="{B9F2F934-3D8E-4207-816E-A5C45BA1EF25}" type="slidenum">
              <a:rPr kumimoji="0" lang="zh-TW" altLang="en-US" sz="1500" b="0" i="0" u="none" strike="noStrike" kern="1200" cap="none" spc="0" normalizeH="0" baseline="0" noProof="0">
                <a:ln>
                  <a:noFill/>
                </a:ln>
                <a:solidFill>
                  <a:srgbClr val="FEFFFF"/>
                </a:solidFill>
                <a:effectLst/>
                <a:uLnTx/>
                <a:uFillTx/>
                <a:latin typeface="Century Gothic"/>
                <a:ea typeface="微軟正黑體" panose="020B0604030504040204" pitchFamily="34" charset="-120"/>
                <a:cs typeface="+mn-cs"/>
              </a:rPr>
              <a:pPr marL="0" marR="0" lvl="0" indent="0" algn="r" defTabSz="914400" rtl="0" eaLnBrk="0" fontAlgn="auto" latinLnBrk="0" hangingPunct="0">
                <a:lnSpc>
                  <a:spcPct val="100000"/>
                </a:lnSpc>
                <a:spcBef>
                  <a:spcPts val="0"/>
                </a:spcBef>
                <a:spcAft>
                  <a:spcPts val="0"/>
                </a:spcAft>
                <a:buClrTx/>
                <a:buSzTx/>
                <a:buFontTx/>
                <a:buNone/>
                <a:tabLst/>
                <a:defRPr/>
              </a:pPr>
              <a:t>‹#›</a:t>
            </a:fld>
            <a:endParaRPr kumimoji="0" lang="zh-TW" altLang="en-US" sz="1500" b="0" i="0" u="none" strike="noStrike" kern="1200" cap="none" spc="0" normalizeH="0" baseline="0" noProof="0">
              <a:ln>
                <a:noFill/>
              </a:ln>
              <a:solidFill>
                <a:srgbClr val="FEFFFF"/>
              </a:solidFill>
              <a:effectLst/>
              <a:uLnTx/>
              <a:uFillTx/>
              <a:latin typeface="Century Gothic"/>
              <a:ea typeface="微軟正黑體" panose="020B0604030504040204" pitchFamily="34" charset="-120"/>
              <a:cs typeface="+mn-cs"/>
            </a:endParaRPr>
          </a:p>
        </p:txBody>
      </p:sp>
    </p:spTree>
    <p:extLst>
      <p:ext uri="{BB962C8B-B14F-4D97-AF65-F5344CB8AC3E}">
        <p14:creationId xmlns="" xmlns:p14="http://schemas.microsoft.com/office/powerpoint/2010/main" val="188445098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zh-TW" altLang="en-US" sz="1350" b="0" i="0" u="none" strike="noStrike" kern="1200" cap="none" spc="0" normalizeH="0" baseline="0" noProof="0">
              <a:ln>
                <a:noFill/>
              </a:ln>
              <a:solidFill>
                <a:prstClr val="black"/>
              </a:solidFill>
              <a:effectLst/>
              <a:uLnTx/>
              <a:uFillTx/>
              <a:latin typeface="Arial" panose="020B0604020202020204" pitchFamily="34" charset="0"/>
              <a:ea typeface="新細明體" charset="-120"/>
              <a:cs typeface="微軟正黑體"/>
            </a:endParaRPr>
          </a:p>
        </p:txBody>
      </p:sp>
      <p:sp>
        <p:nvSpPr>
          <p:cNvPr id="2" name="Title 1"/>
          <p:cNvSpPr>
            <a:spLocks noGrp="1"/>
          </p:cNvSpPr>
          <p:nvPr>
            <p:ph type="title"/>
          </p:nvPr>
        </p:nvSpPr>
        <p:spPr>
          <a:xfrm>
            <a:off x="2589213" y="2438402"/>
            <a:ext cx="8915400" cy="2724845"/>
          </a:xfrm>
        </p:spPr>
        <p:txBody>
          <a:bodyPr anchor="b">
            <a:normAutofit/>
          </a:bodyPr>
          <a:lstStyle>
            <a:lvl1pPr algn="l">
              <a:defRPr sz="3600" b="0"/>
            </a:lvl1pPr>
          </a:lstStyle>
          <a:p>
            <a:r>
              <a:rPr lang="zh-TW" altLang="en-US"/>
              <a:t>按一下以編輯母片標題樣式</a:t>
            </a:r>
            <a:endParaRPr lang="en-US" dirty="0"/>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zh-TW" altLang="en-US"/>
              <a:t>按一下以編輯母片文字樣式</a:t>
            </a:r>
          </a:p>
        </p:txBody>
      </p:sp>
      <p:sp>
        <p:nvSpPr>
          <p:cNvPr id="6" name="Date Placeholder 4"/>
          <p:cNvSpPr>
            <a:spLocks noGrp="1"/>
          </p:cNvSpPr>
          <p:nvPr>
            <p:ph type="dt" sz="half" idx="10"/>
          </p:nvPr>
        </p:nvSpPr>
        <p:spPr/>
        <p:txBody>
          <a:bodyPr/>
          <a:lstStyle>
            <a:lvl1pPr>
              <a:defRPr/>
            </a:lvl1pPr>
          </a:lstStyle>
          <a:p>
            <a:pPr marL="0" marR="0" lvl="0" indent="0" algn="r" defTabSz="914400" rtl="0" eaLnBrk="0" fontAlgn="auto" latinLnBrk="0" hangingPunct="0">
              <a:lnSpc>
                <a:spcPct val="100000"/>
              </a:lnSpc>
              <a:spcBef>
                <a:spcPts val="0"/>
              </a:spcBef>
              <a:spcAft>
                <a:spcPts val="0"/>
              </a:spcAft>
              <a:buClrTx/>
              <a:buSzTx/>
              <a:buFontTx/>
              <a:buNone/>
              <a:tabLst/>
              <a:defRPr/>
            </a:pPr>
            <a:fld id="{5F0FF60F-3444-473B-806C-8BFB959C8BB6}" type="datetime1">
              <a:rPr kumimoji="0" lang="zh-TW" altLang="en-US" sz="675" b="0" i="0" u="none" strike="noStrike" kern="1200" cap="none" spc="0" normalizeH="0" baseline="0" noProof="0" smtClean="0">
                <a:ln>
                  <a:noFill/>
                </a:ln>
                <a:solidFill>
                  <a:prstClr val="black">
                    <a:tint val="75000"/>
                  </a:prstClr>
                </a:solidFill>
                <a:effectLst/>
                <a:uLnTx/>
                <a:uFillTx/>
                <a:latin typeface="Century Gothic"/>
                <a:ea typeface="微軟正黑體" panose="020B0604030504040204" pitchFamily="34" charset="-120"/>
                <a:cs typeface="+mn-cs"/>
              </a:rPr>
              <a:pPr marL="0" marR="0" lvl="0" indent="0" algn="r" defTabSz="914400" rtl="0" eaLnBrk="0" fontAlgn="auto" latinLnBrk="0" hangingPunct="0">
                <a:lnSpc>
                  <a:spcPct val="100000"/>
                </a:lnSpc>
                <a:spcBef>
                  <a:spcPts val="0"/>
                </a:spcBef>
                <a:spcAft>
                  <a:spcPts val="0"/>
                </a:spcAft>
                <a:buClrTx/>
                <a:buSzTx/>
                <a:buFontTx/>
                <a:buNone/>
                <a:tabLst/>
                <a:defRPr/>
              </a:pPr>
              <a:t>2019/6/28</a:t>
            </a:fld>
            <a:endParaRPr kumimoji="0" lang="zh-TW" altLang="en-US" sz="675" b="0" i="0" u="none" strike="noStrike" kern="1200" cap="none" spc="0" normalizeH="0" baseline="0" noProof="0">
              <a:ln>
                <a:noFill/>
              </a:ln>
              <a:solidFill>
                <a:prstClr val="black">
                  <a:tint val="75000"/>
                </a:prstClr>
              </a:solidFill>
              <a:effectLst/>
              <a:uLnTx/>
              <a:uFillTx/>
              <a:latin typeface="Century Gothic"/>
              <a:ea typeface="微軟正黑體" panose="020B0604030504040204" pitchFamily="34" charset="-120"/>
              <a:cs typeface="+mn-cs"/>
            </a:endParaRPr>
          </a:p>
        </p:txBody>
      </p:sp>
      <p:sp>
        <p:nvSpPr>
          <p:cNvPr id="7" name="Footer Placeholder 5"/>
          <p:cNvSpPr>
            <a:spLocks noGrp="1"/>
          </p:cNvSpPr>
          <p:nvPr>
            <p:ph type="ftr" sz="quarter" idx="11"/>
          </p:nvPr>
        </p:nvSpPr>
        <p:spPr/>
        <p:txBody>
          <a:bodyPr/>
          <a:lstStyle>
            <a:lvl1pPr>
              <a:defRPr/>
            </a:lvl1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zh-TW" altLang="en-US" sz="675" b="0" i="0" u="none" strike="noStrike" kern="1200" cap="none" spc="0" normalizeH="0" baseline="0" noProof="0">
              <a:ln>
                <a:noFill/>
              </a:ln>
              <a:solidFill>
                <a:prstClr val="black">
                  <a:tint val="75000"/>
                </a:prstClr>
              </a:solidFill>
              <a:effectLst/>
              <a:uLnTx/>
              <a:uFillTx/>
              <a:latin typeface="Century Gothic"/>
              <a:ea typeface="微軟正黑體" panose="020B0604030504040204" pitchFamily="34" charset="-120"/>
              <a:cs typeface="+mn-cs"/>
            </a:endParaRPr>
          </a:p>
        </p:txBody>
      </p:sp>
      <p:sp>
        <p:nvSpPr>
          <p:cNvPr id="8" name="Slide Number Placeholder 6"/>
          <p:cNvSpPr>
            <a:spLocks noGrp="1"/>
          </p:cNvSpPr>
          <p:nvPr>
            <p:ph type="sldNum" sz="quarter" idx="12"/>
          </p:nvPr>
        </p:nvSpPr>
        <p:spPr>
          <a:xfrm>
            <a:off x="531812" y="4983165"/>
            <a:ext cx="779463" cy="365125"/>
          </a:xfrm>
        </p:spPr>
        <p:txBody>
          <a:bodyPr/>
          <a:lstStyle>
            <a:lvl1pPr>
              <a:defRPr/>
            </a:lvl1pPr>
          </a:lstStyle>
          <a:p>
            <a:pPr marL="0" marR="0" lvl="0" indent="0" algn="r" defTabSz="914400" rtl="0" eaLnBrk="0" fontAlgn="auto" latinLnBrk="0" hangingPunct="0">
              <a:lnSpc>
                <a:spcPct val="100000"/>
              </a:lnSpc>
              <a:spcBef>
                <a:spcPts val="0"/>
              </a:spcBef>
              <a:spcAft>
                <a:spcPts val="0"/>
              </a:spcAft>
              <a:buClrTx/>
              <a:buSzTx/>
              <a:buFontTx/>
              <a:buNone/>
              <a:tabLst/>
              <a:defRPr/>
            </a:pPr>
            <a:fld id="{78BFCE8C-374F-47A6-BE09-CB2471BAB655}" type="slidenum">
              <a:rPr kumimoji="0" lang="zh-TW" altLang="en-US" sz="1500" b="0" i="0" u="none" strike="noStrike" kern="1200" cap="none" spc="0" normalizeH="0" baseline="0" noProof="0">
                <a:ln>
                  <a:noFill/>
                </a:ln>
                <a:solidFill>
                  <a:srgbClr val="FEFFFF"/>
                </a:solidFill>
                <a:effectLst/>
                <a:uLnTx/>
                <a:uFillTx/>
                <a:latin typeface="Century Gothic"/>
                <a:ea typeface="微軟正黑體" panose="020B0604030504040204" pitchFamily="34" charset="-120"/>
                <a:cs typeface="+mn-cs"/>
              </a:rPr>
              <a:pPr marL="0" marR="0" lvl="0" indent="0" algn="r" defTabSz="914400" rtl="0" eaLnBrk="0" fontAlgn="auto" latinLnBrk="0" hangingPunct="0">
                <a:lnSpc>
                  <a:spcPct val="100000"/>
                </a:lnSpc>
                <a:spcBef>
                  <a:spcPts val="0"/>
                </a:spcBef>
                <a:spcAft>
                  <a:spcPts val="0"/>
                </a:spcAft>
                <a:buClrTx/>
                <a:buSzTx/>
                <a:buFontTx/>
                <a:buNone/>
                <a:tabLst/>
                <a:defRPr/>
              </a:pPr>
              <a:t>‹#›</a:t>
            </a:fld>
            <a:endParaRPr kumimoji="0" lang="zh-TW" altLang="en-US" sz="1500" b="0" i="0" u="none" strike="noStrike" kern="1200" cap="none" spc="0" normalizeH="0" baseline="0" noProof="0">
              <a:ln>
                <a:noFill/>
              </a:ln>
              <a:solidFill>
                <a:srgbClr val="FEFFFF"/>
              </a:solidFill>
              <a:effectLst/>
              <a:uLnTx/>
              <a:uFillTx/>
              <a:latin typeface="Century Gothic"/>
              <a:ea typeface="微軟正黑體" panose="020B0604030504040204" pitchFamily="34" charset="-120"/>
              <a:cs typeface="+mn-cs"/>
            </a:endParaRPr>
          </a:p>
        </p:txBody>
      </p:sp>
    </p:spTree>
    <p:extLst>
      <p:ext uri="{BB962C8B-B14F-4D97-AF65-F5344CB8AC3E}">
        <p14:creationId xmlns="" xmlns:p14="http://schemas.microsoft.com/office/powerpoint/2010/main" val="138755395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zh-TW" altLang="en-US" sz="1350" b="0" i="0" u="none" strike="noStrike" kern="1200" cap="none" spc="0" normalizeH="0" baseline="0" noProof="0">
              <a:ln>
                <a:noFill/>
              </a:ln>
              <a:solidFill>
                <a:prstClr val="black"/>
              </a:solidFill>
              <a:effectLst/>
              <a:uLnTx/>
              <a:uFillTx/>
              <a:latin typeface="Arial" panose="020B0604020202020204" pitchFamily="34" charset="0"/>
              <a:ea typeface="新細明體" charset="-120"/>
              <a:cs typeface="微軟正黑體"/>
            </a:endParaRPr>
          </a:p>
        </p:txBody>
      </p:sp>
      <p:sp>
        <p:nvSpPr>
          <p:cNvPr id="6" name="TextBox 16"/>
          <p:cNvSpPr txBox="1"/>
          <p:nvPr/>
        </p:nvSpPr>
        <p:spPr>
          <a:xfrm>
            <a:off x="2466975" y="647700"/>
            <a:ext cx="609600" cy="585788"/>
          </a:xfrm>
          <a:prstGeom prst="rect">
            <a:avLst/>
          </a:prstGeom>
        </p:spPr>
        <p:txBody>
          <a:bodyPr anchor="ct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6000" b="0" i="0" u="none" strike="noStrike" kern="1200" cap="none" spc="0" normalizeH="0" baseline="0" noProof="0" dirty="0">
                <a:ln w="3175" cmpd="sng">
                  <a:noFill/>
                </a:ln>
                <a:solidFill>
                  <a:srgbClr val="E78712"/>
                </a:solidFill>
                <a:effectLst/>
                <a:uLnTx/>
                <a:uFillTx/>
                <a:latin typeface="Arial"/>
                <a:ea typeface="微軟正黑體" panose="020B0604030504040204" pitchFamily="34" charset="-120"/>
                <a:cs typeface="+mn-cs"/>
              </a:rPr>
              <a:t>“</a:t>
            </a:r>
          </a:p>
        </p:txBody>
      </p:sp>
      <p:sp>
        <p:nvSpPr>
          <p:cNvPr id="7" name="TextBox 17"/>
          <p:cNvSpPr txBox="1"/>
          <p:nvPr/>
        </p:nvSpPr>
        <p:spPr>
          <a:xfrm>
            <a:off x="11114088" y="2905125"/>
            <a:ext cx="609600" cy="584200"/>
          </a:xfrm>
          <a:prstGeom prst="rect">
            <a:avLst/>
          </a:prstGeom>
        </p:spPr>
        <p:txBody>
          <a:bodyPr anchor="ct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6000" b="0" i="0" u="none" strike="noStrike" kern="1200" cap="none" spc="0" normalizeH="0" baseline="0" noProof="0" dirty="0">
                <a:ln w="3175" cmpd="sng">
                  <a:noFill/>
                </a:ln>
                <a:solidFill>
                  <a:srgbClr val="E78712"/>
                </a:solidFill>
                <a:effectLst/>
                <a:uLnTx/>
                <a:uFillTx/>
                <a:latin typeface="Arial"/>
                <a:ea typeface="微軟正黑體" panose="020B0604030504040204" pitchFamily="34" charset="-120"/>
                <a:cs typeface="+mn-cs"/>
              </a:rPr>
              <a:t>”</a:t>
            </a:r>
          </a:p>
        </p:txBody>
      </p:sp>
      <p:sp>
        <p:nvSpPr>
          <p:cNvPr id="12" name="Title 1"/>
          <p:cNvSpPr>
            <a:spLocks noGrp="1"/>
          </p:cNvSpPr>
          <p:nvPr>
            <p:ph type="title"/>
          </p:nvPr>
        </p:nvSpPr>
        <p:spPr>
          <a:xfrm>
            <a:off x="2849950" y="609600"/>
            <a:ext cx="8393927" cy="2895600"/>
          </a:xfrm>
        </p:spPr>
        <p:txBody>
          <a:bodyPr anchor="ctr">
            <a:normAutofit/>
          </a:bodyPr>
          <a:lstStyle>
            <a:lvl1pPr algn="l">
              <a:defRPr sz="3600" b="0" cap="none"/>
            </a:lvl1pPr>
          </a:lstStyle>
          <a:p>
            <a:r>
              <a:rPr lang="zh-TW" altLang="en-US"/>
              <a:t>按一下以編輯母片標題樣式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zh-TW" altLang="en-US"/>
              <a:t>按一下以編輯母片文字樣式</a:t>
            </a:r>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zh-TW" altLang="en-US"/>
              <a:t>按一下以編輯母片文字樣式</a:t>
            </a:r>
          </a:p>
        </p:txBody>
      </p:sp>
      <p:sp>
        <p:nvSpPr>
          <p:cNvPr id="8" name="Date Placeholder 4"/>
          <p:cNvSpPr>
            <a:spLocks noGrp="1"/>
          </p:cNvSpPr>
          <p:nvPr>
            <p:ph type="dt" sz="half" idx="14"/>
          </p:nvPr>
        </p:nvSpPr>
        <p:spPr/>
        <p:txBody>
          <a:bodyPr/>
          <a:lstStyle>
            <a:lvl1pPr>
              <a:defRPr/>
            </a:lvl1pPr>
          </a:lstStyle>
          <a:p>
            <a:pPr marL="0" marR="0" lvl="0" indent="0" algn="r" defTabSz="914400" rtl="0" eaLnBrk="0" fontAlgn="auto" latinLnBrk="0" hangingPunct="0">
              <a:lnSpc>
                <a:spcPct val="100000"/>
              </a:lnSpc>
              <a:spcBef>
                <a:spcPts val="0"/>
              </a:spcBef>
              <a:spcAft>
                <a:spcPts val="0"/>
              </a:spcAft>
              <a:buClrTx/>
              <a:buSzTx/>
              <a:buFontTx/>
              <a:buNone/>
              <a:tabLst/>
              <a:defRPr/>
            </a:pPr>
            <a:fld id="{2B552CA8-488E-4751-B9D8-F2E3DB6ECD1F}" type="datetime1">
              <a:rPr kumimoji="0" lang="zh-TW" altLang="en-US" sz="675" b="0" i="0" u="none" strike="noStrike" kern="1200" cap="none" spc="0" normalizeH="0" baseline="0" noProof="0" smtClean="0">
                <a:ln>
                  <a:noFill/>
                </a:ln>
                <a:solidFill>
                  <a:prstClr val="black">
                    <a:tint val="75000"/>
                  </a:prstClr>
                </a:solidFill>
                <a:effectLst/>
                <a:uLnTx/>
                <a:uFillTx/>
                <a:latin typeface="Century Gothic"/>
                <a:ea typeface="微軟正黑體" panose="020B0604030504040204" pitchFamily="34" charset="-120"/>
                <a:cs typeface="+mn-cs"/>
              </a:rPr>
              <a:pPr marL="0" marR="0" lvl="0" indent="0" algn="r" defTabSz="914400" rtl="0" eaLnBrk="0" fontAlgn="auto" latinLnBrk="0" hangingPunct="0">
                <a:lnSpc>
                  <a:spcPct val="100000"/>
                </a:lnSpc>
                <a:spcBef>
                  <a:spcPts val="0"/>
                </a:spcBef>
                <a:spcAft>
                  <a:spcPts val="0"/>
                </a:spcAft>
                <a:buClrTx/>
                <a:buSzTx/>
                <a:buFontTx/>
                <a:buNone/>
                <a:tabLst/>
                <a:defRPr/>
              </a:pPr>
              <a:t>2019/6/28</a:t>
            </a:fld>
            <a:endParaRPr kumimoji="0" lang="zh-TW" altLang="en-US" sz="675" b="0" i="0" u="none" strike="noStrike" kern="1200" cap="none" spc="0" normalizeH="0" baseline="0" noProof="0">
              <a:ln>
                <a:noFill/>
              </a:ln>
              <a:solidFill>
                <a:prstClr val="black">
                  <a:tint val="75000"/>
                </a:prstClr>
              </a:solidFill>
              <a:effectLst/>
              <a:uLnTx/>
              <a:uFillTx/>
              <a:latin typeface="Century Gothic"/>
              <a:ea typeface="微軟正黑體" panose="020B0604030504040204" pitchFamily="34" charset="-120"/>
              <a:cs typeface="+mn-cs"/>
            </a:endParaRPr>
          </a:p>
        </p:txBody>
      </p:sp>
      <p:sp>
        <p:nvSpPr>
          <p:cNvPr id="9" name="Footer Placeholder 5"/>
          <p:cNvSpPr>
            <a:spLocks noGrp="1"/>
          </p:cNvSpPr>
          <p:nvPr>
            <p:ph type="ftr" sz="quarter" idx="15"/>
          </p:nvPr>
        </p:nvSpPr>
        <p:spPr/>
        <p:txBody>
          <a:bodyPr/>
          <a:lstStyle>
            <a:lvl1pPr>
              <a:defRPr/>
            </a:lvl1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zh-TW" altLang="en-US" sz="675" b="0" i="0" u="none" strike="noStrike" kern="1200" cap="none" spc="0" normalizeH="0" baseline="0" noProof="0">
              <a:ln>
                <a:noFill/>
              </a:ln>
              <a:solidFill>
                <a:prstClr val="black">
                  <a:tint val="75000"/>
                </a:prstClr>
              </a:solidFill>
              <a:effectLst/>
              <a:uLnTx/>
              <a:uFillTx/>
              <a:latin typeface="Century Gothic"/>
              <a:ea typeface="微軟正黑體" panose="020B0604030504040204" pitchFamily="34" charset="-120"/>
              <a:cs typeface="+mn-cs"/>
            </a:endParaRPr>
          </a:p>
        </p:txBody>
      </p:sp>
      <p:sp>
        <p:nvSpPr>
          <p:cNvPr id="10" name="Slide Number Placeholder 6"/>
          <p:cNvSpPr>
            <a:spLocks noGrp="1"/>
          </p:cNvSpPr>
          <p:nvPr>
            <p:ph type="sldNum" sz="quarter" idx="16"/>
          </p:nvPr>
        </p:nvSpPr>
        <p:spPr>
          <a:xfrm>
            <a:off x="531812" y="4983165"/>
            <a:ext cx="779463" cy="365125"/>
          </a:xfrm>
        </p:spPr>
        <p:txBody>
          <a:bodyPr/>
          <a:lstStyle>
            <a:lvl1pPr>
              <a:defRPr/>
            </a:lvl1pPr>
          </a:lstStyle>
          <a:p>
            <a:pPr marL="0" marR="0" lvl="0" indent="0" algn="r" defTabSz="914400" rtl="0" eaLnBrk="0" fontAlgn="auto" latinLnBrk="0" hangingPunct="0">
              <a:lnSpc>
                <a:spcPct val="100000"/>
              </a:lnSpc>
              <a:spcBef>
                <a:spcPts val="0"/>
              </a:spcBef>
              <a:spcAft>
                <a:spcPts val="0"/>
              </a:spcAft>
              <a:buClrTx/>
              <a:buSzTx/>
              <a:buFontTx/>
              <a:buNone/>
              <a:tabLst/>
              <a:defRPr/>
            </a:pPr>
            <a:fld id="{57D42907-F97C-42D1-B226-E7923CAA3366}" type="slidenum">
              <a:rPr kumimoji="0" lang="zh-TW" altLang="en-US" sz="1500" b="0" i="0" u="none" strike="noStrike" kern="1200" cap="none" spc="0" normalizeH="0" baseline="0" noProof="0">
                <a:ln>
                  <a:noFill/>
                </a:ln>
                <a:solidFill>
                  <a:srgbClr val="FEFFFF"/>
                </a:solidFill>
                <a:effectLst/>
                <a:uLnTx/>
                <a:uFillTx/>
                <a:latin typeface="Century Gothic"/>
                <a:ea typeface="微軟正黑體" panose="020B0604030504040204" pitchFamily="34" charset="-120"/>
                <a:cs typeface="+mn-cs"/>
              </a:rPr>
              <a:pPr marL="0" marR="0" lvl="0" indent="0" algn="r" defTabSz="914400" rtl="0" eaLnBrk="0" fontAlgn="auto" latinLnBrk="0" hangingPunct="0">
                <a:lnSpc>
                  <a:spcPct val="100000"/>
                </a:lnSpc>
                <a:spcBef>
                  <a:spcPts val="0"/>
                </a:spcBef>
                <a:spcAft>
                  <a:spcPts val="0"/>
                </a:spcAft>
                <a:buClrTx/>
                <a:buSzTx/>
                <a:buFontTx/>
                <a:buNone/>
                <a:tabLst/>
                <a:defRPr/>
              </a:pPr>
              <a:t>‹#›</a:t>
            </a:fld>
            <a:endParaRPr kumimoji="0" lang="zh-TW" altLang="en-US" sz="1500" b="0" i="0" u="none" strike="noStrike" kern="1200" cap="none" spc="0" normalizeH="0" baseline="0" noProof="0">
              <a:ln>
                <a:noFill/>
              </a:ln>
              <a:solidFill>
                <a:srgbClr val="FEFFFF"/>
              </a:solidFill>
              <a:effectLst/>
              <a:uLnTx/>
              <a:uFillTx/>
              <a:latin typeface="Century Gothic"/>
              <a:ea typeface="微軟正黑體" panose="020B0604030504040204" pitchFamily="34" charset="-120"/>
              <a:cs typeface="+mn-cs"/>
            </a:endParaRPr>
          </a:p>
        </p:txBody>
      </p:sp>
    </p:spTree>
    <p:extLst>
      <p:ext uri="{BB962C8B-B14F-4D97-AF65-F5344CB8AC3E}">
        <p14:creationId xmlns="" xmlns:p14="http://schemas.microsoft.com/office/powerpoint/2010/main" val="335769561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zh-TW" altLang="en-US" sz="1350" b="0" i="0" u="none" strike="noStrike" kern="1200" cap="none" spc="0" normalizeH="0" baseline="0" noProof="0">
              <a:ln>
                <a:noFill/>
              </a:ln>
              <a:solidFill>
                <a:prstClr val="black"/>
              </a:solidFill>
              <a:effectLst/>
              <a:uLnTx/>
              <a:uFillTx/>
              <a:latin typeface="Arial" panose="020B0604020202020204" pitchFamily="34" charset="0"/>
              <a:ea typeface="新細明體" charset="-120"/>
              <a:cs typeface="微軟正黑體"/>
            </a:endParaRPr>
          </a:p>
        </p:txBody>
      </p:sp>
      <p:sp>
        <p:nvSpPr>
          <p:cNvPr id="2" name="Title 1"/>
          <p:cNvSpPr>
            <a:spLocks noGrp="1"/>
          </p:cNvSpPr>
          <p:nvPr>
            <p:ph type="title"/>
          </p:nvPr>
        </p:nvSpPr>
        <p:spPr>
          <a:xfrm>
            <a:off x="2589214" y="627407"/>
            <a:ext cx="8915399" cy="2880020"/>
          </a:xfrm>
        </p:spPr>
        <p:txBody>
          <a:bodyPr anchor="ctr">
            <a:normAutofit/>
          </a:bodyPr>
          <a:lstStyle>
            <a:lvl1pPr algn="l">
              <a:defRPr sz="3600" b="0"/>
            </a:lvl1pPr>
          </a:lstStyle>
          <a:p>
            <a:r>
              <a:rPr lang="zh-TW" altLang="en-US"/>
              <a:t>按一下以編輯母片標題樣式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zh-TW" altLang="en-US"/>
              <a:t>按一下以編輯母片文字樣式</a:t>
            </a:r>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zh-TW" altLang="en-US"/>
              <a:t>按一下以編輯母片文字樣式</a:t>
            </a:r>
          </a:p>
        </p:txBody>
      </p:sp>
      <p:sp>
        <p:nvSpPr>
          <p:cNvPr id="6" name="Date Placeholder 4"/>
          <p:cNvSpPr>
            <a:spLocks noGrp="1"/>
          </p:cNvSpPr>
          <p:nvPr>
            <p:ph type="dt" sz="half" idx="14"/>
          </p:nvPr>
        </p:nvSpPr>
        <p:spPr/>
        <p:txBody>
          <a:bodyPr/>
          <a:lstStyle>
            <a:lvl1pPr>
              <a:defRPr/>
            </a:lvl1pPr>
          </a:lstStyle>
          <a:p>
            <a:pPr marL="0" marR="0" lvl="0" indent="0" algn="r" defTabSz="914400" rtl="0" eaLnBrk="0" fontAlgn="auto" latinLnBrk="0" hangingPunct="0">
              <a:lnSpc>
                <a:spcPct val="100000"/>
              </a:lnSpc>
              <a:spcBef>
                <a:spcPts val="0"/>
              </a:spcBef>
              <a:spcAft>
                <a:spcPts val="0"/>
              </a:spcAft>
              <a:buClrTx/>
              <a:buSzTx/>
              <a:buFontTx/>
              <a:buNone/>
              <a:tabLst/>
              <a:defRPr/>
            </a:pPr>
            <a:fld id="{2BE50784-70FC-44C3-BC93-8F2AC025891F}" type="datetime1">
              <a:rPr kumimoji="0" lang="zh-TW" altLang="en-US" sz="675" b="0" i="0" u="none" strike="noStrike" kern="1200" cap="none" spc="0" normalizeH="0" baseline="0" noProof="0" smtClean="0">
                <a:ln>
                  <a:noFill/>
                </a:ln>
                <a:solidFill>
                  <a:prstClr val="black">
                    <a:tint val="75000"/>
                  </a:prstClr>
                </a:solidFill>
                <a:effectLst/>
                <a:uLnTx/>
                <a:uFillTx/>
                <a:latin typeface="Century Gothic"/>
                <a:ea typeface="微軟正黑體" panose="020B0604030504040204" pitchFamily="34" charset="-120"/>
                <a:cs typeface="+mn-cs"/>
              </a:rPr>
              <a:pPr marL="0" marR="0" lvl="0" indent="0" algn="r" defTabSz="914400" rtl="0" eaLnBrk="0" fontAlgn="auto" latinLnBrk="0" hangingPunct="0">
                <a:lnSpc>
                  <a:spcPct val="100000"/>
                </a:lnSpc>
                <a:spcBef>
                  <a:spcPts val="0"/>
                </a:spcBef>
                <a:spcAft>
                  <a:spcPts val="0"/>
                </a:spcAft>
                <a:buClrTx/>
                <a:buSzTx/>
                <a:buFontTx/>
                <a:buNone/>
                <a:tabLst/>
                <a:defRPr/>
              </a:pPr>
              <a:t>2019/6/28</a:t>
            </a:fld>
            <a:endParaRPr kumimoji="0" lang="zh-TW" altLang="en-US" sz="675" b="0" i="0" u="none" strike="noStrike" kern="1200" cap="none" spc="0" normalizeH="0" baseline="0" noProof="0">
              <a:ln>
                <a:noFill/>
              </a:ln>
              <a:solidFill>
                <a:prstClr val="black">
                  <a:tint val="75000"/>
                </a:prstClr>
              </a:solidFill>
              <a:effectLst/>
              <a:uLnTx/>
              <a:uFillTx/>
              <a:latin typeface="Century Gothic"/>
              <a:ea typeface="微軟正黑體" panose="020B0604030504040204" pitchFamily="34" charset="-120"/>
              <a:cs typeface="+mn-cs"/>
            </a:endParaRPr>
          </a:p>
        </p:txBody>
      </p:sp>
      <p:sp>
        <p:nvSpPr>
          <p:cNvPr id="7" name="Footer Placeholder 5"/>
          <p:cNvSpPr>
            <a:spLocks noGrp="1"/>
          </p:cNvSpPr>
          <p:nvPr>
            <p:ph type="ftr" sz="quarter" idx="15"/>
          </p:nvPr>
        </p:nvSpPr>
        <p:spPr/>
        <p:txBody>
          <a:bodyPr/>
          <a:lstStyle>
            <a:lvl1pPr>
              <a:defRPr/>
            </a:lvl1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zh-TW" altLang="en-US" sz="675" b="0" i="0" u="none" strike="noStrike" kern="1200" cap="none" spc="0" normalizeH="0" baseline="0" noProof="0">
              <a:ln>
                <a:noFill/>
              </a:ln>
              <a:solidFill>
                <a:prstClr val="black">
                  <a:tint val="75000"/>
                </a:prstClr>
              </a:solidFill>
              <a:effectLst/>
              <a:uLnTx/>
              <a:uFillTx/>
              <a:latin typeface="Century Gothic"/>
              <a:ea typeface="微軟正黑體" panose="020B0604030504040204" pitchFamily="34" charset="-120"/>
              <a:cs typeface="+mn-cs"/>
            </a:endParaRPr>
          </a:p>
        </p:txBody>
      </p:sp>
      <p:sp>
        <p:nvSpPr>
          <p:cNvPr id="8" name="Slide Number Placeholder 6"/>
          <p:cNvSpPr>
            <a:spLocks noGrp="1"/>
          </p:cNvSpPr>
          <p:nvPr>
            <p:ph type="sldNum" sz="quarter" idx="16"/>
          </p:nvPr>
        </p:nvSpPr>
        <p:spPr>
          <a:xfrm>
            <a:off x="531812" y="4983165"/>
            <a:ext cx="779463" cy="365125"/>
          </a:xfrm>
        </p:spPr>
        <p:txBody>
          <a:bodyPr/>
          <a:lstStyle>
            <a:lvl1pPr>
              <a:defRPr/>
            </a:lvl1pPr>
          </a:lstStyle>
          <a:p>
            <a:pPr marL="0" marR="0" lvl="0" indent="0" algn="r" defTabSz="914400" rtl="0" eaLnBrk="0" fontAlgn="auto" latinLnBrk="0" hangingPunct="0">
              <a:lnSpc>
                <a:spcPct val="100000"/>
              </a:lnSpc>
              <a:spcBef>
                <a:spcPts val="0"/>
              </a:spcBef>
              <a:spcAft>
                <a:spcPts val="0"/>
              </a:spcAft>
              <a:buClrTx/>
              <a:buSzTx/>
              <a:buFontTx/>
              <a:buNone/>
              <a:tabLst/>
              <a:defRPr/>
            </a:pPr>
            <a:fld id="{4E473727-E37C-4F56-B3D9-CE59B730E6FD}" type="slidenum">
              <a:rPr kumimoji="0" lang="zh-TW" altLang="en-US" sz="1500" b="0" i="0" u="none" strike="noStrike" kern="1200" cap="none" spc="0" normalizeH="0" baseline="0" noProof="0">
                <a:ln>
                  <a:noFill/>
                </a:ln>
                <a:solidFill>
                  <a:srgbClr val="FEFFFF"/>
                </a:solidFill>
                <a:effectLst/>
                <a:uLnTx/>
                <a:uFillTx/>
                <a:latin typeface="Century Gothic"/>
                <a:ea typeface="微軟正黑體" panose="020B0604030504040204" pitchFamily="34" charset="-120"/>
                <a:cs typeface="+mn-cs"/>
              </a:rPr>
              <a:pPr marL="0" marR="0" lvl="0" indent="0" algn="r" defTabSz="914400" rtl="0" eaLnBrk="0" fontAlgn="auto" latinLnBrk="0" hangingPunct="0">
                <a:lnSpc>
                  <a:spcPct val="100000"/>
                </a:lnSpc>
                <a:spcBef>
                  <a:spcPts val="0"/>
                </a:spcBef>
                <a:spcAft>
                  <a:spcPts val="0"/>
                </a:spcAft>
                <a:buClrTx/>
                <a:buSzTx/>
                <a:buFontTx/>
                <a:buNone/>
                <a:tabLst/>
                <a:defRPr/>
              </a:pPr>
              <a:t>‹#›</a:t>
            </a:fld>
            <a:endParaRPr kumimoji="0" lang="zh-TW" altLang="en-US" sz="1500" b="0" i="0" u="none" strike="noStrike" kern="1200" cap="none" spc="0" normalizeH="0" baseline="0" noProof="0">
              <a:ln>
                <a:noFill/>
              </a:ln>
              <a:solidFill>
                <a:srgbClr val="FEFFFF"/>
              </a:solidFill>
              <a:effectLst/>
              <a:uLnTx/>
              <a:uFillTx/>
              <a:latin typeface="Century Gothic"/>
              <a:ea typeface="微軟正黑體" panose="020B0604030504040204" pitchFamily="34" charset="-120"/>
              <a:cs typeface="+mn-cs"/>
            </a:endParaRPr>
          </a:p>
        </p:txBody>
      </p:sp>
    </p:spTree>
    <p:extLst>
      <p:ext uri="{BB962C8B-B14F-4D97-AF65-F5344CB8AC3E}">
        <p14:creationId xmlns="" xmlns:p14="http://schemas.microsoft.com/office/powerpoint/2010/main" val="383049794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4" name="Freeform 11"/>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zh-TW" altLang="en-US" sz="1350" b="0" i="0" u="none" strike="noStrike" kern="1200" cap="none" spc="0" normalizeH="0" baseline="0" noProof="0">
              <a:ln>
                <a:noFill/>
              </a:ln>
              <a:solidFill>
                <a:prstClr val="black"/>
              </a:solidFill>
              <a:effectLst/>
              <a:uLnTx/>
              <a:uFillTx/>
              <a:latin typeface="Arial" panose="020B0604020202020204" pitchFamily="34" charset="0"/>
              <a:ea typeface="新細明體" charset="-120"/>
              <a:cs typeface="微軟正黑體"/>
            </a:endParaRPr>
          </a:p>
        </p:txBody>
      </p:sp>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3"/>
          <p:cNvSpPr>
            <a:spLocks noGrp="1"/>
          </p:cNvSpPr>
          <p:nvPr>
            <p:ph type="dt" sz="half" idx="10"/>
          </p:nvPr>
        </p:nvSpPr>
        <p:spPr/>
        <p:txBody>
          <a:bodyPr/>
          <a:lstStyle>
            <a:lvl1pPr>
              <a:defRPr/>
            </a:lvl1pPr>
          </a:lstStyle>
          <a:p>
            <a:pPr marL="0" marR="0" lvl="0" indent="0" algn="r" defTabSz="914400" rtl="0" eaLnBrk="0" fontAlgn="auto" latinLnBrk="0" hangingPunct="0">
              <a:lnSpc>
                <a:spcPct val="100000"/>
              </a:lnSpc>
              <a:spcBef>
                <a:spcPts val="0"/>
              </a:spcBef>
              <a:spcAft>
                <a:spcPts val="0"/>
              </a:spcAft>
              <a:buClrTx/>
              <a:buSzTx/>
              <a:buFontTx/>
              <a:buNone/>
              <a:tabLst/>
              <a:defRPr/>
            </a:pPr>
            <a:fld id="{45009A61-152D-4031-8B6E-6D6228C2362A}" type="datetime1">
              <a:rPr kumimoji="0" lang="zh-TW" altLang="en-US" sz="675" b="0" i="0" u="none" strike="noStrike" kern="1200" cap="none" spc="0" normalizeH="0" baseline="0" noProof="0" smtClean="0">
                <a:ln>
                  <a:noFill/>
                </a:ln>
                <a:solidFill>
                  <a:prstClr val="black">
                    <a:tint val="75000"/>
                  </a:prstClr>
                </a:solidFill>
                <a:effectLst/>
                <a:uLnTx/>
                <a:uFillTx/>
                <a:latin typeface="Century Gothic"/>
                <a:ea typeface="微軟正黑體" panose="020B0604030504040204" pitchFamily="34" charset="-120"/>
                <a:cs typeface="+mn-cs"/>
              </a:rPr>
              <a:pPr marL="0" marR="0" lvl="0" indent="0" algn="r" defTabSz="914400" rtl="0" eaLnBrk="0" fontAlgn="auto" latinLnBrk="0" hangingPunct="0">
                <a:lnSpc>
                  <a:spcPct val="100000"/>
                </a:lnSpc>
                <a:spcBef>
                  <a:spcPts val="0"/>
                </a:spcBef>
                <a:spcAft>
                  <a:spcPts val="0"/>
                </a:spcAft>
                <a:buClrTx/>
                <a:buSzTx/>
                <a:buFontTx/>
                <a:buNone/>
                <a:tabLst/>
                <a:defRPr/>
              </a:pPr>
              <a:t>2019/6/28</a:t>
            </a:fld>
            <a:endParaRPr kumimoji="0" lang="zh-TW" altLang="en-US" sz="675" b="0" i="0" u="none" strike="noStrike" kern="1200" cap="none" spc="0" normalizeH="0" baseline="0" noProof="0">
              <a:ln>
                <a:noFill/>
              </a:ln>
              <a:solidFill>
                <a:prstClr val="black">
                  <a:tint val="75000"/>
                </a:prstClr>
              </a:solidFill>
              <a:effectLst/>
              <a:uLnTx/>
              <a:uFillTx/>
              <a:latin typeface="Century Gothic"/>
              <a:ea typeface="微軟正黑體" panose="020B0604030504040204" pitchFamily="34" charset="-120"/>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zh-TW" altLang="en-US" sz="675" b="0" i="0" u="none" strike="noStrike" kern="1200" cap="none" spc="0" normalizeH="0" baseline="0" noProof="0">
              <a:ln>
                <a:noFill/>
              </a:ln>
              <a:solidFill>
                <a:prstClr val="black">
                  <a:tint val="75000"/>
                </a:prstClr>
              </a:solidFill>
              <a:effectLst/>
              <a:uLnTx/>
              <a:uFillTx/>
              <a:latin typeface="Century Gothic"/>
              <a:ea typeface="微軟正黑體" panose="020B0604030504040204" pitchFamily="34" charset="-120"/>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0" fontAlgn="auto" latinLnBrk="0" hangingPunct="0">
              <a:lnSpc>
                <a:spcPct val="100000"/>
              </a:lnSpc>
              <a:spcBef>
                <a:spcPts val="0"/>
              </a:spcBef>
              <a:spcAft>
                <a:spcPts val="0"/>
              </a:spcAft>
              <a:buClrTx/>
              <a:buSzTx/>
              <a:buFontTx/>
              <a:buNone/>
              <a:tabLst/>
              <a:defRPr/>
            </a:pPr>
            <a:fld id="{A93F8A63-5CE3-4D11-BFB6-AB7C011D4628}" type="slidenum">
              <a:rPr kumimoji="0" lang="zh-TW" altLang="en-US" sz="1500" b="0" i="0" u="none" strike="noStrike" kern="1200" cap="none" spc="0" normalizeH="0" baseline="0" noProof="0">
                <a:ln>
                  <a:noFill/>
                </a:ln>
                <a:solidFill>
                  <a:srgbClr val="FEFFFF"/>
                </a:solidFill>
                <a:effectLst/>
                <a:uLnTx/>
                <a:uFillTx/>
                <a:latin typeface="Century Gothic"/>
                <a:ea typeface="微軟正黑體" panose="020B0604030504040204" pitchFamily="34" charset="-120"/>
                <a:cs typeface="+mn-cs"/>
              </a:rPr>
              <a:pPr marL="0" marR="0" lvl="0" indent="0" algn="r" defTabSz="914400" rtl="0" eaLnBrk="0" fontAlgn="auto" latinLnBrk="0" hangingPunct="0">
                <a:lnSpc>
                  <a:spcPct val="100000"/>
                </a:lnSpc>
                <a:spcBef>
                  <a:spcPts val="0"/>
                </a:spcBef>
                <a:spcAft>
                  <a:spcPts val="0"/>
                </a:spcAft>
                <a:buClrTx/>
                <a:buSzTx/>
                <a:buFontTx/>
                <a:buNone/>
                <a:tabLst/>
                <a:defRPr/>
              </a:pPr>
              <a:t>‹#›</a:t>
            </a:fld>
            <a:endParaRPr kumimoji="0" lang="zh-TW" altLang="en-US" sz="1500" b="0" i="0" u="none" strike="noStrike" kern="1200" cap="none" spc="0" normalizeH="0" baseline="0" noProof="0">
              <a:ln>
                <a:noFill/>
              </a:ln>
              <a:solidFill>
                <a:srgbClr val="FEFFFF"/>
              </a:solidFill>
              <a:effectLst/>
              <a:uLnTx/>
              <a:uFillTx/>
              <a:latin typeface="Century Gothic"/>
              <a:ea typeface="微軟正黑體" panose="020B0604030504040204" pitchFamily="34" charset="-120"/>
              <a:cs typeface="+mn-cs"/>
            </a:endParaRPr>
          </a:p>
        </p:txBody>
      </p:sp>
    </p:spTree>
    <p:extLst>
      <p:ext uri="{BB962C8B-B14F-4D97-AF65-F5344CB8AC3E}">
        <p14:creationId xmlns="" xmlns:p14="http://schemas.microsoft.com/office/powerpoint/2010/main" val="315937760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4" name="Freeform 11"/>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zh-TW" altLang="en-US" sz="1350" b="0" i="0" u="none" strike="noStrike" kern="1200" cap="none" spc="0" normalizeH="0" baseline="0" noProof="0">
              <a:ln>
                <a:noFill/>
              </a:ln>
              <a:solidFill>
                <a:prstClr val="black"/>
              </a:solidFill>
              <a:effectLst/>
              <a:uLnTx/>
              <a:uFillTx/>
              <a:latin typeface="Arial" panose="020B0604020202020204" pitchFamily="34" charset="0"/>
              <a:ea typeface="新細明體" charset="-120"/>
              <a:cs typeface="微軟正黑體"/>
            </a:endParaRPr>
          </a:p>
        </p:txBody>
      </p:sp>
      <p:sp>
        <p:nvSpPr>
          <p:cNvPr id="2" name="Vertical Title 1"/>
          <p:cNvSpPr>
            <a:spLocks noGrp="1"/>
          </p:cNvSpPr>
          <p:nvPr>
            <p:ph type="title" orient="vert"/>
          </p:nvPr>
        </p:nvSpPr>
        <p:spPr>
          <a:xfrm>
            <a:off x="9294813" y="627407"/>
            <a:ext cx="2207601" cy="5283817"/>
          </a:xfrm>
        </p:spPr>
        <p:txBody>
          <a:bodyPr vert="eaVert" anchor="ctr"/>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2589212" y="627407"/>
            <a:ext cx="6477000" cy="5283817"/>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3"/>
          <p:cNvSpPr>
            <a:spLocks noGrp="1"/>
          </p:cNvSpPr>
          <p:nvPr>
            <p:ph type="dt" sz="half" idx="10"/>
          </p:nvPr>
        </p:nvSpPr>
        <p:spPr/>
        <p:txBody>
          <a:bodyPr/>
          <a:lstStyle>
            <a:lvl1pPr>
              <a:defRPr/>
            </a:lvl1pPr>
          </a:lstStyle>
          <a:p>
            <a:pPr marL="0" marR="0" lvl="0" indent="0" algn="r" defTabSz="914400" rtl="0" eaLnBrk="0" fontAlgn="auto" latinLnBrk="0" hangingPunct="0">
              <a:lnSpc>
                <a:spcPct val="100000"/>
              </a:lnSpc>
              <a:spcBef>
                <a:spcPts val="0"/>
              </a:spcBef>
              <a:spcAft>
                <a:spcPts val="0"/>
              </a:spcAft>
              <a:buClrTx/>
              <a:buSzTx/>
              <a:buFontTx/>
              <a:buNone/>
              <a:tabLst/>
              <a:defRPr/>
            </a:pPr>
            <a:fld id="{DCCD060D-CC8F-43DC-B39D-263799582524}" type="datetime1">
              <a:rPr kumimoji="0" lang="zh-TW" altLang="en-US" sz="675" b="0" i="0" u="none" strike="noStrike" kern="1200" cap="none" spc="0" normalizeH="0" baseline="0" noProof="0" smtClean="0">
                <a:ln>
                  <a:noFill/>
                </a:ln>
                <a:solidFill>
                  <a:prstClr val="black">
                    <a:tint val="75000"/>
                  </a:prstClr>
                </a:solidFill>
                <a:effectLst/>
                <a:uLnTx/>
                <a:uFillTx/>
                <a:latin typeface="Century Gothic"/>
                <a:ea typeface="微軟正黑體" panose="020B0604030504040204" pitchFamily="34" charset="-120"/>
                <a:cs typeface="+mn-cs"/>
              </a:rPr>
              <a:pPr marL="0" marR="0" lvl="0" indent="0" algn="r" defTabSz="914400" rtl="0" eaLnBrk="0" fontAlgn="auto" latinLnBrk="0" hangingPunct="0">
                <a:lnSpc>
                  <a:spcPct val="100000"/>
                </a:lnSpc>
                <a:spcBef>
                  <a:spcPts val="0"/>
                </a:spcBef>
                <a:spcAft>
                  <a:spcPts val="0"/>
                </a:spcAft>
                <a:buClrTx/>
                <a:buSzTx/>
                <a:buFontTx/>
                <a:buNone/>
                <a:tabLst/>
                <a:defRPr/>
              </a:pPr>
              <a:t>2019/6/28</a:t>
            </a:fld>
            <a:endParaRPr kumimoji="0" lang="zh-TW" altLang="en-US" sz="675" b="0" i="0" u="none" strike="noStrike" kern="1200" cap="none" spc="0" normalizeH="0" baseline="0" noProof="0">
              <a:ln>
                <a:noFill/>
              </a:ln>
              <a:solidFill>
                <a:prstClr val="black">
                  <a:tint val="75000"/>
                </a:prstClr>
              </a:solidFill>
              <a:effectLst/>
              <a:uLnTx/>
              <a:uFillTx/>
              <a:latin typeface="Century Gothic"/>
              <a:ea typeface="微軟正黑體" panose="020B0604030504040204" pitchFamily="34" charset="-120"/>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zh-TW" altLang="en-US" sz="675" b="0" i="0" u="none" strike="noStrike" kern="1200" cap="none" spc="0" normalizeH="0" baseline="0" noProof="0">
              <a:ln>
                <a:noFill/>
              </a:ln>
              <a:solidFill>
                <a:prstClr val="black">
                  <a:tint val="75000"/>
                </a:prstClr>
              </a:solidFill>
              <a:effectLst/>
              <a:uLnTx/>
              <a:uFillTx/>
              <a:latin typeface="Century Gothic"/>
              <a:ea typeface="微軟正黑體" panose="020B0604030504040204" pitchFamily="34" charset="-120"/>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0" fontAlgn="auto" latinLnBrk="0" hangingPunct="0">
              <a:lnSpc>
                <a:spcPct val="100000"/>
              </a:lnSpc>
              <a:spcBef>
                <a:spcPts val="0"/>
              </a:spcBef>
              <a:spcAft>
                <a:spcPts val="0"/>
              </a:spcAft>
              <a:buClrTx/>
              <a:buSzTx/>
              <a:buFontTx/>
              <a:buNone/>
              <a:tabLst/>
              <a:defRPr/>
            </a:pPr>
            <a:fld id="{5B01B2A9-F8B9-41FF-9AFF-C7B9655AA638}" type="slidenum">
              <a:rPr kumimoji="0" lang="zh-TW" altLang="en-US" sz="1500" b="0" i="0" u="none" strike="noStrike" kern="1200" cap="none" spc="0" normalizeH="0" baseline="0" noProof="0">
                <a:ln>
                  <a:noFill/>
                </a:ln>
                <a:solidFill>
                  <a:srgbClr val="FEFFFF"/>
                </a:solidFill>
                <a:effectLst/>
                <a:uLnTx/>
                <a:uFillTx/>
                <a:latin typeface="Century Gothic"/>
                <a:ea typeface="微軟正黑體" panose="020B0604030504040204" pitchFamily="34" charset="-120"/>
                <a:cs typeface="+mn-cs"/>
              </a:rPr>
              <a:pPr marL="0" marR="0" lvl="0" indent="0" algn="r" defTabSz="914400" rtl="0" eaLnBrk="0" fontAlgn="auto" latinLnBrk="0" hangingPunct="0">
                <a:lnSpc>
                  <a:spcPct val="100000"/>
                </a:lnSpc>
                <a:spcBef>
                  <a:spcPts val="0"/>
                </a:spcBef>
                <a:spcAft>
                  <a:spcPts val="0"/>
                </a:spcAft>
                <a:buClrTx/>
                <a:buSzTx/>
                <a:buFontTx/>
                <a:buNone/>
                <a:tabLst/>
                <a:defRPr/>
              </a:pPr>
              <a:t>‹#›</a:t>
            </a:fld>
            <a:endParaRPr kumimoji="0" lang="zh-TW" altLang="en-US" sz="1500" b="0" i="0" u="none" strike="noStrike" kern="1200" cap="none" spc="0" normalizeH="0" baseline="0" noProof="0">
              <a:ln>
                <a:noFill/>
              </a:ln>
              <a:solidFill>
                <a:srgbClr val="FEFFFF"/>
              </a:solidFill>
              <a:effectLst/>
              <a:uLnTx/>
              <a:uFillTx/>
              <a:latin typeface="Century Gothic"/>
              <a:ea typeface="微軟正黑體" panose="020B0604030504040204" pitchFamily="34" charset="-120"/>
              <a:cs typeface="+mn-cs"/>
            </a:endParaRPr>
          </a:p>
        </p:txBody>
      </p:sp>
    </p:spTree>
    <p:extLst>
      <p:ext uri="{BB962C8B-B14F-4D97-AF65-F5344CB8AC3E}">
        <p14:creationId xmlns="" xmlns:p14="http://schemas.microsoft.com/office/powerpoint/2010/main" val="39082468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5" name="Freeform 11"/>
          <p:cNvSpPr>
            <a:spLocks/>
          </p:cNvSpPr>
          <p:nvPr/>
        </p:nvSpPr>
        <p:spPr bwMode="auto">
          <a:xfrm flipV="1">
            <a:off x="-4763" y="317817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zh-TW" altLang="en-US"/>
          </a:p>
        </p:txBody>
      </p:sp>
      <p:sp>
        <p:nvSpPr>
          <p:cNvPr id="6" name="TextBox 13"/>
          <p:cNvSpPr txBox="1">
            <a:spLocks noChangeArrowheads="1"/>
          </p:cNvSpPr>
          <p:nvPr/>
        </p:nvSpPr>
        <p:spPr bwMode="auto">
          <a:xfrm>
            <a:off x="2466975" y="647700"/>
            <a:ext cx="609600" cy="585788"/>
          </a:xfrm>
          <a:prstGeom prst="rect">
            <a:avLst/>
          </a:prstGeom>
          <a:noFill/>
          <a:ln>
            <a:noFill/>
          </a:ln>
          <a:extLst/>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defRPr/>
            </a:pPr>
            <a:r>
              <a:rPr kumimoji="0" lang="en-US" altLang="zh-TW" sz="8000">
                <a:solidFill>
                  <a:schemeClr val="accent1"/>
                </a:solidFill>
              </a:rPr>
              <a:t>“</a:t>
            </a:r>
          </a:p>
        </p:txBody>
      </p:sp>
      <p:sp>
        <p:nvSpPr>
          <p:cNvPr id="7" name="TextBox 14"/>
          <p:cNvSpPr txBox="1">
            <a:spLocks noChangeArrowheads="1"/>
          </p:cNvSpPr>
          <p:nvPr/>
        </p:nvSpPr>
        <p:spPr bwMode="auto">
          <a:xfrm>
            <a:off x="11114088" y="2905125"/>
            <a:ext cx="609600" cy="584200"/>
          </a:xfrm>
          <a:prstGeom prst="rect">
            <a:avLst/>
          </a:prstGeom>
          <a:noFill/>
          <a:ln>
            <a:noFill/>
          </a:ln>
          <a:extLst/>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defRPr/>
            </a:pPr>
            <a:r>
              <a:rPr kumimoji="0" lang="en-US" altLang="zh-TW" sz="8000">
                <a:solidFill>
                  <a:schemeClr val="accent1"/>
                </a:solidFill>
              </a:rPr>
              <a:t>”</a:t>
            </a:r>
          </a:p>
        </p:txBody>
      </p:sp>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zh-TW" altLang="en-US"/>
              <a:t>按一下以編輯母片標題樣式</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按一下以編輯母片文字樣式</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8" name="Date Placeholder 3"/>
          <p:cNvSpPr>
            <a:spLocks noGrp="1"/>
          </p:cNvSpPr>
          <p:nvPr>
            <p:ph type="dt" sz="half" idx="14"/>
          </p:nvPr>
        </p:nvSpPr>
        <p:spPr/>
        <p:txBody>
          <a:bodyPr/>
          <a:lstStyle>
            <a:lvl1pPr>
              <a:defRPr smtClean="0"/>
            </a:lvl1pPr>
          </a:lstStyle>
          <a:p>
            <a:pPr>
              <a:defRPr/>
            </a:pPr>
            <a:fld id="{A9280124-1770-4085-932A-B091D1D1A5CE}" type="datetime1">
              <a:rPr lang="zh-TW" altLang="en-US" smtClean="0"/>
              <a:pPr>
                <a:defRPr/>
              </a:pPr>
              <a:t>2019/6/28</a:t>
            </a:fld>
            <a:endParaRPr lang="zh-TW" altLang="en-US"/>
          </a:p>
        </p:txBody>
      </p:sp>
      <p:sp>
        <p:nvSpPr>
          <p:cNvPr id="9" name="Footer Placeholder 4"/>
          <p:cNvSpPr>
            <a:spLocks noGrp="1"/>
          </p:cNvSpPr>
          <p:nvPr>
            <p:ph type="ftr" sz="quarter" idx="15"/>
          </p:nvPr>
        </p:nvSpPr>
        <p:spPr/>
        <p:txBody>
          <a:bodyPr/>
          <a:lstStyle>
            <a:lvl1pPr>
              <a:defRPr/>
            </a:lvl1pPr>
          </a:lstStyle>
          <a:p>
            <a:pPr>
              <a:defRPr/>
            </a:pPr>
            <a:endParaRPr lang="zh-TW" altLang="en-US"/>
          </a:p>
        </p:txBody>
      </p:sp>
      <p:sp>
        <p:nvSpPr>
          <p:cNvPr id="10" name="Slide Number Placeholder 5"/>
          <p:cNvSpPr>
            <a:spLocks noGrp="1"/>
          </p:cNvSpPr>
          <p:nvPr>
            <p:ph type="sldNum" sz="quarter" idx="16"/>
          </p:nvPr>
        </p:nvSpPr>
        <p:spPr>
          <a:xfrm>
            <a:off x="531813" y="3244850"/>
            <a:ext cx="779462" cy="365125"/>
          </a:xfrm>
        </p:spPr>
        <p:txBody>
          <a:bodyPr/>
          <a:lstStyle>
            <a:lvl1pPr>
              <a:defRPr/>
            </a:lvl1pPr>
          </a:lstStyle>
          <a:p>
            <a:pPr>
              <a:defRPr/>
            </a:pPr>
            <a:fld id="{92C3A540-FCCB-4F72-9A76-D50CCD9104B0}" type="slidenum">
              <a:rPr lang="zh-TW" altLang="en-US"/>
              <a:pPr>
                <a:defRPr/>
              </a:pPr>
              <a:t>‹#›</a:t>
            </a:fld>
            <a:endParaRPr lang="zh-TW" altLang="en-US"/>
          </a:p>
        </p:txBody>
      </p:sp>
    </p:spTree>
    <p:extLst>
      <p:ext uri="{BB962C8B-B14F-4D97-AF65-F5344CB8AC3E}">
        <p14:creationId xmlns="" xmlns:p14="http://schemas.microsoft.com/office/powerpoint/2010/main" val="15891814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zh-TW" altLang="en-US"/>
              <a:t>按一下以編輯母片標題樣式</a:t>
            </a:r>
            <a:endParaRPr lang="en-US" dirty="0"/>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zh-TW" altLang="en-US"/>
              <a:t>按一下以編輯母片文字樣式</a:t>
            </a:r>
          </a:p>
        </p:txBody>
      </p:sp>
      <p:sp>
        <p:nvSpPr>
          <p:cNvPr id="6" name="Date Placeholder 4"/>
          <p:cNvSpPr>
            <a:spLocks noGrp="1"/>
          </p:cNvSpPr>
          <p:nvPr>
            <p:ph type="dt" sz="half" idx="10"/>
          </p:nvPr>
        </p:nvSpPr>
        <p:spPr/>
        <p:txBody>
          <a:bodyPr/>
          <a:lstStyle>
            <a:lvl1pPr>
              <a:defRPr smtClean="0"/>
            </a:lvl1pPr>
          </a:lstStyle>
          <a:p>
            <a:pPr>
              <a:defRPr/>
            </a:pPr>
            <a:fld id="{08845DAE-7DDF-4319-97AB-8C9E49CE2FF4}" type="datetime1">
              <a:rPr lang="zh-TW" altLang="en-US" smtClean="0"/>
              <a:pPr>
                <a:defRPr/>
              </a:pPr>
              <a:t>2019/6/28</a:t>
            </a:fld>
            <a:endParaRPr lang="zh-TW" altLang="en-US"/>
          </a:p>
        </p:txBody>
      </p:sp>
      <p:sp>
        <p:nvSpPr>
          <p:cNvPr id="7" name="Footer Placeholder 5"/>
          <p:cNvSpPr>
            <a:spLocks noGrp="1"/>
          </p:cNvSpPr>
          <p:nvPr>
            <p:ph type="ftr" sz="quarter" idx="11"/>
          </p:nvPr>
        </p:nvSpPr>
        <p:spPr/>
        <p:txBody>
          <a:bodyPr/>
          <a:lstStyle>
            <a:lvl1pPr>
              <a:defRPr/>
            </a:lvl1pPr>
          </a:lstStyle>
          <a:p>
            <a:pPr>
              <a:defRPr/>
            </a:pPr>
            <a:endParaRPr lang="zh-TW" altLang="en-US"/>
          </a:p>
        </p:txBody>
      </p:sp>
      <p:sp>
        <p:nvSpPr>
          <p:cNvPr id="8" name="Slide Number Placeholder 6"/>
          <p:cNvSpPr>
            <a:spLocks noGrp="1"/>
          </p:cNvSpPr>
          <p:nvPr>
            <p:ph type="sldNum" sz="quarter" idx="12"/>
          </p:nvPr>
        </p:nvSpPr>
        <p:spPr>
          <a:xfrm>
            <a:off x="531813" y="4983163"/>
            <a:ext cx="779462" cy="365125"/>
          </a:xfrm>
        </p:spPr>
        <p:txBody>
          <a:bodyPr/>
          <a:lstStyle>
            <a:lvl1pPr>
              <a:defRPr/>
            </a:lvl1pPr>
          </a:lstStyle>
          <a:p>
            <a:pPr>
              <a:defRPr/>
            </a:pPr>
            <a:fld id="{E1ACE502-0BE8-4F2C-9E73-C32A60CAC8AC}" type="slidenum">
              <a:rPr lang="zh-TW" altLang="en-US"/>
              <a:pPr>
                <a:defRPr/>
              </a:pPr>
              <a:t>‹#›</a:t>
            </a:fld>
            <a:endParaRPr lang="zh-TW" altLang="en-US"/>
          </a:p>
        </p:txBody>
      </p:sp>
    </p:spTree>
    <p:extLst>
      <p:ext uri="{BB962C8B-B14F-4D97-AF65-F5344CB8AC3E}">
        <p14:creationId xmlns="" xmlns:p14="http://schemas.microsoft.com/office/powerpoint/2010/main" val="15634432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zh-TW" altLang="en-US"/>
          </a:p>
        </p:txBody>
      </p:sp>
      <p:sp>
        <p:nvSpPr>
          <p:cNvPr id="6" name="TextBox 16"/>
          <p:cNvSpPr txBox="1">
            <a:spLocks noChangeArrowheads="1"/>
          </p:cNvSpPr>
          <p:nvPr/>
        </p:nvSpPr>
        <p:spPr bwMode="auto">
          <a:xfrm>
            <a:off x="2466975" y="647700"/>
            <a:ext cx="609600" cy="585788"/>
          </a:xfrm>
          <a:prstGeom prst="rect">
            <a:avLst/>
          </a:prstGeom>
          <a:noFill/>
          <a:ln>
            <a:noFill/>
          </a:ln>
          <a:extLst/>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defRPr/>
            </a:pPr>
            <a:r>
              <a:rPr kumimoji="0" lang="en-US" altLang="zh-TW" sz="8000">
                <a:solidFill>
                  <a:schemeClr val="accent1"/>
                </a:solidFill>
              </a:rPr>
              <a:t>“</a:t>
            </a:r>
          </a:p>
        </p:txBody>
      </p:sp>
      <p:sp>
        <p:nvSpPr>
          <p:cNvPr id="7" name="TextBox 17"/>
          <p:cNvSpPr txBox="1">
            <a:spLocks noChangeArrowheads="1"/>
          </p:cNvSpPr>
          <p:nvPr/>
        </p:nvSpPr>
        <p:spPr bwMode="auto">
          <a:xfrm>
            <a:off x="11114088" y="2905125"/>
            <a:ext cx="609600" cy="584200"/>
          </a:xfrm>
          <a:prstGeom prst="rect">
            <a:avLst/>
          </a:prstGeom>
          <a:noFill/>
          <a:ln>
            <a:noFill/>
          </a:ln>
          <a:extLst/>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defRPr/>
            </a:pPr>
            <a:r>
              <a:rPr kumimoji="0" lang="en-US" altLang="zh-TW" sz="8000">
                <a:solidFill>
                  <a:schemeClr val="accent1"/>
                </a:solidFill>
              </a:rPr>
              <a:t>”</a:t>
            </a:r>
          </a:p>
        </p:txBody>
      </p:sp>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zh-TW" altLang="en-US"/>
              <a:t>按一下以編輯母片標題樣式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按一下以編輯母片文字樣式</a:t>
            </a:r>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zh-TW" altLang="en-US"/>
              <a:t>按一下以編輯母片文字樣式</a:t>
            </a:r>
          </a:p>
        </p:txBody>
      </p:sp>
      <p:sp>
        <p:nvSpPr>
          <p:cNvPr id="8" name="Date Placeholder 4"/>
          <p:cNvSpPr>
            <a:spLocks noGrp="1"/>
          </p:cNvSpPr>
          <p:nvPr>
            <p:ph type="dt" sz="half" idx="14"/>
          </p:nvPr>
        </p:nvSpPr>
        <p:spPr/>
        <p:txBody>
          <a:bodyPr/>
          <a:lstStyle>
            <a:lvl1pPr>
              <a:defRPr smtClean="0"/>
            </a:lvl1pPr>
          </a:lstStyle>
          <a:p>
            <a:pPr>
              <a:defRPr/>
            </a:pPr>
            <a:fld id="{61E0917D-839B-4FC1-A07E-D24EC417406E}" type="datetime1">
              <a:rPr lang="zh-TW" altLang="en-US" smtClean="0"/>
              <a:pPr>
                <a:defRPr/>
              </a:pPr>
              <a:t>2019/6/28</a:t>
            </a:fld>
            <a:endParaRPr lang="zh-TW" altLang="en-US"/>
          </a:p>
        </p:txBody>
      </p:sp>
      <p:sp>
        <p:nvSpPr>
          <p:cNvPr id="9" name="Footer Placeholder 5"/>
          <p:cNvSpPr>
            <a:spLocks noGrp="1"/>
          </p:cNvSpPr>
          <p:nvPr>
            <p:ph type="ftr" sz="quarter" idx="15"/>
          </p:nvPr>
        </p:nvSpPr>
        <p:spPr/>
        <p:txBody>
          <a:bodyPr/>
          <a:lstStyle>
            <a:lvl1pPr>
              <a:defRPr/>
            </a:lvl1pPr>
          </a:lstStyle>
          <a:p>
            <a:pPr>
              <a:defRPr/>
            </a:pPr>
            <a:endParaRPr lang="zh-TW" altLang="en-US"/>
          </a:p>
        </p:txBody>
      </p:sp>
      <p:sp>
        <p:nvSpPr>
          <p:cNvPr id="10" name="Slide Number Placeholder 6"/>
          <p:cNvSpPr>
            <a:spLocks noGrp="1"/>
          </p:cNvSpPr>
          <p:nvPr>
            <p:ph type="sldNum" sz="quarter" idx="16"/>
          </p:nvPr>
        </p:nvSpPr>
        <p:spPr>
          <a:xfrm>
            <a:off x="531813" y="4983163"/>
            <a:ext cx="779462" cy="365125"/>
          </a:xfrm>
        </p:spPr>
        <p:txBody>
          <a:bodyPr/>
          <a:lstStyle>
            <a:lvl1pPr>
              <a:defRPr/>
            </a:lvl1pPr>
          </a:lstStyle>
          <a:p>
            <a:pPr>
              <a:defRPr/>
            </a:pPr>
            <a:fld id="{7DAA8BFB-9407-4395-A489-7561D1D2FDD9}" type="slidenum">
              <a:rPr lang="zh-TW" altLang="en-US"/>
              <a:pPr>
                <a:defRPr/>
              </a:pPr>
              <a:t>‹#›</a:t>
            </a:fld>
            <a:endParaRPr lang="zh-TW" altLang="en-US"/>
          </a:p>
        </p:txBody>
      </p:sp>
    </p:spTree>
    <p:extLst>
      <p:ext uri="{BB962C8B-B14F-4D97-AF65-F5344CB8AC3E}">
        <p14:creationId xmlns="" xmlns:p14="http://schemas.microsoft.com/office/powerpoint/2010/main" val="1398189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zh-TW" altLang="en-US"/>
              <a:t>按一下以編輯母片標題樣式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按一下以編輯母片文字樣式</a:t>
            </a:r>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zh-TW" altLang="en-US"/>
              <a:t>按一下以編輯母片文字樣式</a:t>
            </a:r>
          </a:p>
        </p:txBody>
      </p:sp>
      <p:sp>
        <p:nvSpPr>
          <p:cNvPr id="6" name="Date Placeholder 4"/>
          <p:cNvSpPr>
            <a:spLocks noGrp="1"/>
          </p:cNvSpPr>
          <p:nvPr>
            <p:ph type="dt" sz="half" idx="14"/>
          </p:nvPr>
        </p:nvSpPr>
        <p:spPr/>
        <p:txBody>
          <a:bodyPr/>
          <a:lstStyle>
            <a:lvl1pPr>
              <a:defRPr smtClean="0"/>
            </a:lvl1pPr>
          </a:lstStyle>
          <a:p>
            <a:pPr>
              <a:defRPr/>
            </a:pPr>
            <a:fld id="{A5F5F66C-D678-4C93-BD34-DDC9ECA43A3D}" type="datetime1">
              <a:rPr lang="zh-TW" altLang="en-US" smtClean="0"/>
              <a:pPr>
                <a:defRPr/>
              </a:pPr>
              <a:t>2019/6/28</a:t>
            </a:fld>
            <a:endParaRPr lang="zh-TW" altLang="en-US"/>
          </a:p>
        </p:txBody>
      </p:sp>
      <p:sp>
        <p:nvSpPr>
          <p:cNvPr id="7" name="Footer Placeholder 5"/>
          <p:cNvSpPr>
            <a:spLocks noGrp="1"/>
          </p:cNvSpPr>
          <p:nvPr>
            <p:ph type="ftr" sz="quarter" idx="15"/>
          </p:nvPr>
        </p:nvSpPr>
        <p:spPr/>
        <p:txBody>
          <a:bodyPr/>
          <a:lstStyle>
            <a:lvl1pPr>
              <a:defRPr/>
            </a:lvl1pPr>
          </a:lstStyle>
          <a:p>
            <a:pPr>
              <a:defRPr/>
            </a:pPr>
            <a:endParaRPr lang="zh-TW" altLang="en-US"/>
          </a:p>
        </p:txBody>
      </p:sp>
      <p:sp>
        <p:nvSpPr>
          <p:cNvPr id="8" name="Slide Number Placeholder 6"/>
          <p:cNvSpPr>
            <a:spLocks noGrp="1"/>
          </p:cNvSpPr>
          <p:nvPr>
            <p:ph type="sldNum" sz="quarter" idx="16"/>
          </p:nvPr>
        </p:nvSpPr>
        <p:spPr>
          <a:xfrm>
            <a:off x="531813" y="4983163"/>
            <a:ext cx="779462" cy="365125"/>
          </a:xfrm>
        </p:spPr>
        <p:txBody>
          <a:bodyPr/>
          <a:lstStyle>
            <a:lvl1pPr>
              <a:defRPr/>
            </a:lvl1pPr>
          </a:lstStyle>
          <a:p>
            <a:pPr>
              <a:defRPr/>
            </a:pPr>
            <a:fld id="{0C4225B2-5B20-4C5E-AFFF-1AA4883842AD}" type="slidenum">
              <a:rPr lang="zh-TW" altLang="en-US"/>
              <a:pPr>
                <a:defRPr/>
              </a:pPr>
              <a:t>‹#›</a:t>
            </a:fld>
            <a:endParaRPr lang="zh-TW" altLang="en-US"/>
          </a:p>
        </p:txBody>
      </p:sp>
    </p:spTree>
    <p:extLst>
      <p:ext uri="{BB962C8B-B14F-4D97-AF65-F5344CB8AC3E}">
        <p14:creationId xmlns="" xmlns:p14="http://schemas.microsoft.com/office/powerpoint/2010/main" val="36584028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4" name="Freeform 11"/>
          <p:cNvSpPr>
            <a:spLocks/>
          </p:cNvSpPr>
          <p:nvPr/>
        </p:nvSpPr>
        <p:spPr bwMode="auto">
          <a:xfrm flipV="1">
            <a:off x="-4763" y="71437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3"/>
          <p:cNvSpPr>
            <a:spLocks noGrp="1"/>
          </p:cNvSpPr>
          <p:nvPr>
            <p:ph type="dt" sz="half" idx="10"/>
          </p:nvPr>
        </p:nvSpPr>
        <p:spPr/>
        <p:txBody>
          <a:bodyPr/>
          <a:lstStyle>
            <a:lvl1pPr>
              <a:defRPr smtClean="0"/>
            </a:lvl1pPr>
          </a:lstStyle>
          <a:p>
            <a:pPr>
              <a:defRPr/>
            </a:pPr>
            <a:fld id="{EFC21E53-3BA4-48FA-A707-16788FDE8B5B}" type="datetime1">
              <a:rPr lang="zh-TW" altLang="en-US" smtClean="0"/>
              <a:pPr>
                <a:defRPr/>
              </a:pPr>
              <a:t>2019/6/28</a:t>
            </a:fld>
            <a:endParaRPr lang="zh-TW" altLang="en-US"/>
          </a:p>
        </p:txBody>
      </p:sp>
      <p:sp>
        <p:nvSpPr>
          <p:cNvPr id="6" name="Footer Placeholder 4"/>
          <p:cNvSpPr>
            <a:spLocks noGrp="1"/>
          </p:cNvSpPr>
          <p:nvPr>
            <p:ph type="ftr" sz="quarter" idx="11"/>
          </p:nvPr>
        </p:nvSpPr>
        <p:spPr/>
        <p:txBody>
          <a:bodyPr/>
          <a:lstStyle>
            <a:lvl1pPr>
              <a:defRPr/>
            </a:lvl1pPr>
          </a:lstStyle>
          <a:p>
            <a:pPr>
              <a:defRPr/>
            </a:pPr>
            <a:endParaRPr lang="zh-TW" altLang="en-US"/>
          </a:p>
        </p:txBody>
      </p:sp>
      <p:sp>
        <p:nvSpPr>
          <p:cNvPr id="7" name="Slide Number Placeholder 5"/>
          <p:cNvSpPr>
            <a:spLocks noGrp="1"/>
          </p:cNvSpPr>
          <p:nvPr>
            <p:ph type="sldNum" sz="quarter" idx="12"/>
          </p:nvPr>
        </p:nvSpPr>
        <p:spPr/>
        <p:txBody>
          <a:bodyPr/>
          <a:lstStyle>
            <a:lvl1pPr>
              <a:defRPr/>
            </a:lvl1pPr>
          </a:lstStyle>
          <a:p>
            <a:pPr>
              <a:defRPr/>
            </a:pPr>
            <a:fld id="{6C45C739-63D2-4E95-BF2D-E876048EE684}" type="slidenum">
              <a:rPr lang="zh-TW" altLang="en-US"/>
              <a:pPr>
                <a:defRPr/>
              </a:pPr>
              <a:t>‹#›</a:t>
            </a:fld>
            <a:endParaRPr lang="zh-TW" altLang="en-US"/>
          </a:p>
        </p:txBody>
      </p:sp>
    </p:spTree>
    <p:extLst>
      <p:ext uri="{BB962C8B-B14F-4D97-AF65-F5344CB8AC3E}">
        <p14:creationId xmlns="" xmlns:p14="http://schemas.microsoft.com/office/powerpoint/2010/main" val="29296229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4" name="Freeform 11"/>
          <p:cNvSpPr>
            <a:spLocks/>
          </p:cNvSpPr>
          <p:nvPr/>
        </p:nvSpPr>
        <p:spPr bwMode="auto">
          <a:xfrm flipV="1">
            <a:off x="-4763" y="71437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zh-TW" altLang="en-US"/>
          </a:p>
        </p:txBody>
      </p:sp>
      <p:sp>
        <p:nvSpPr>
          <p:cNvPr id="2" name="Vertical Title 1"/>
          <p:cNvSpPr>
            <a:spLocks noGrp="1"/>
          </p:cNvSpPr>
          <p:nvPr>
            <p:ph type="title" orient="vert"/>
          </p:nvPr>
        </p:nvSpPr>
        <p:spPr>
          <a:xfrm>
            <a:off x="9294812" y="627405"/>
            <a:ext cx="2207601" cy="5283817"/>
          </a:xfrm>
        </p:spPr>
        <p:txBody>
          <a:bodyPr vert="eaVert" anchor="ctr"/>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3"/>
          <p:cNvSpPr>
            <a:spLocks noGrp="1"/>
          </p:cNvSpPr>
          <p:nvPr>
            <p:ph type="dt" sz="half" idx="10"/>
          </p:nvPr>
        </p:nvSpPr>
        <p:spPr/>
        <p:txBody>
          <a:bodyPr/>
          <a:lstStyle>
            <a:lvl1pPr>
              <a:defRPr smtClean="0"/>
            </a:lvl1pPr>
          </a:lstStyle>
          <a:p>
            <a:pPr>
              <a:defRPr/>
            </a:pPr>
            <a:fld id="{33AA64CC-5FA5-44B1-A549-CBC2C2AFFA81}" type="datetime1">
              <a:rPr lang="zh-TW" altLang="en-US" smtClean="0"/>
              <a:pPr>
                <a:defRPr/>
              </a:pPr>
              <a:t>2019/6/28</a:t>
            </a:fld>
            <a:endParaRPr lang="zh-TW" altLang="en-US"/>
          </a:p>
        </p:txBody>
      </p:sp>
      <p:sp>
        <p:nvSpPr>
          <p:cNvPr id="6" name="Footer Placeholder 4"/>
          <p:cNvSpPr>
            <a:spLocks noGrp="1"/>
          </p:cNvSpPr>
          <p:nvPr>
            <p:ph type="ftr" sz="quarter" idx="11"/>
          </p:nvPr>
        </p:nvSpPr>
        <p:spPr/>
        <p:txBody>
          <a:bodyPr/>
          <a:lstStyle>
            <a:lvl1pPr>
              <a:defRPr/>
            </a:lvl1pPr>
          </a:lstStyle>
          <a:p>
            <a:pPr>
              <a:defRPr/>
            </a:pPr>
            <a:endParaRPr lang="zh-TW" altLang="en-US"/>
          </a:p>
        </p:txBody>
      </p:sp>
      <p:sp>
        <p:nvSpPr>
          <p:cNvPr id="7" name="Slide Number Placeholder 5"/>
          <p:cNvSpPr>
            <a:spLocks noGrp="1"/>
          </p:cNvSpPr>
          <p:nvPr>
            <p:ph type="sldNum" sz="quarter" idx="12"/>
          </p:nvPr>
        </p:nvSpPr>
        <p:spPr/>
        <p:txBody>
          <a:bodyPr/>
          <a:lstStyle>
            <a:lvl1pPr>
              <a:defRPr/>
            </a:lvl1pPr>
          </a:lstStyle>
          <a:p>
            <a:pPr>
              <a:defRPr/>
            </a:pPr>
            <a:fld id="{54A1C890-3CB4-4F61-8964-3DF3B1C724C4}" type="slidenum">
              <a:rPr lang="zh-TW" altLang="en-US"/>
              <a:pPr>
                <a:defRPr/>
              </a:pPr>
              <a:t>‹#›</a:t>
            </a:fld>
            <a:endParaRPr lang="zh-TW" altLang="en-US"/>
          </a:p>
        </p:txBody>
      </p:sp>
    </p:spTree>
    <p:extLst>
      <p:ext uri="{BB962C8B-B14F-4D97-AF65-F5344CB8AC3E}">
        <p14:creationId xmlns="" xmlns:p14="http://schemas.microsoft.com/office/powerpoint/2010/main" val="20043568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4" name="Freeform 6"/>
          <p:cNvSpPr>
            <a:spLocks/>
          </p:cNvSpPr>
          <p:nvPr/>
        </p:nvSpPr>
        <p:spPr bwMode="auto">
          <a:xfrm>
            <a:off x="0" y="4324350"/>
            <a:ext cx="1744663" cy="777875"/>
          </a:xfrm>
          <a:custGeom>
            <a:avLst/>
            <a:gdLst>
              <a:gd name="T0" fmla="*/ 0 w 372"/>
              <a:gd name="T1" fmla="*/ 0 h 166"/>
              <a:gd name="T2" fmla="*/ 372 w 372"/>
              <a:gd name="T3" fmla="*/ 166 h 166"/>
            </a:gdLst>
            <a:ahLst/>
            <a:cxnLst>
              <a:cxn ang="0">
                <a:pos x="287" y="166"/>
              </a:cxn>
              <a:cxn ang="0">
                <a:pos x="293" y="164"/>
              </a:cxn>
              <a:cxn ang="0">
                <a:pos x="294" y="163"/>
              </a:cxn>
              <a:cxn ang="0">
                <a:pos x="370" y="87"/>
              </a:cxn>
              <a:cxn ang="0">
                <a:pos x="370" y="78"/>
              </a:cxn>
              <a:cxn ang="0">
                <a:pos x="294" y="3"/>
              </a:cxn>
              <a:cxn ang="0">
                <a:pos x="293" y="2"/>
              </a:cxn>
              <a:cxn ang="0">
                <a:pos x="287" y="0"/>
              </a:cxn>
              <a:cxn ang="0">
                <a:pos x="0" y="0"/>
              </a:cxn>
              <a:cxn ang="0">
                <a:pos x="0" y="166"/>
              </a:cxn>
              <a:cxn ang="0">
                <a:pos x="287" y="166"/>
              </a:cxn>
            </a:cxnLst>
            <a:rect l="T0" t="T1" r="T2" b="T3"/>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2" name="Title 1"/>
          <p:cNvSpPr>
            <a:spLocks noGrp="1"/>
          </p:cNvSpPr>
          <p:nvPr>
            <p:ph type="ctrTitle"/>
          </p:nvPr>
        </p:nvSpPr>
        <p:spPr>
          <a:xfrm>
            <a:off x="2589214" y="2514601"/>
            <a:ext cx="8915399" cy="2262781"/>
          </a:xfrm>
        </p:spPr>
        <p:txBody>
          <a:bodyPr anchor="b">
            <a:normAutofit/>
          </a:bodyPr>
          <a:lstStyle>
            <a:lvl1pPr>
              <a:defRPr sz="4050"/>
            </a:lvl1pPr>
          </a:lstStyle>
          <a:p>
            <a:r>
              <a:rPr lang="zh-TW" altLang="en-US"/>
              <a:t>按一下以編輯母片標題樣式</a:t>
            </a:r>
            <a:endParaRPr lang="en-US" dirty="0"/>
          </a:p>
        </p:txBody>
      </p:sp>
      <p:sp>
        <p:nvSpPr>
          <p:cNvPr id="3" name="Subtitle 2"/>
          <p:cNvSpPr>
            <a:spLocks noGrp="1"/>
          </p:cNvSpPr>
          <p:nvPr>
            <p:ph type="subTitle" idx="1"/>
          </p:nvPr>
        </p:nvSpPr>
        <p:spPr>
          <a:xfrm>
            <a:off x="2589214" y="4777381"/>
            <a:ext cx="8915399" cy="1126283"/>
          </a:xfrm>
        </p:spPr>
        <p:txBody>
          <a:bodyPr/>
          <a:lstStyle>
            <a:lvl1pPr marL="0" indent="0" algn="l">
              <a:buNone/>
              <a:defRPr>
                <a:solidFill>
                  <a:schemeClr val="tx1">
                    <a:lumMod val="65000"/>
                    <a:lumOff val="3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zh-TW" altLang="en-US"/>
              <a:t>按一下以編輯母片副標題樣式</a:t>
            </a:r>
            <a:endParaRPr lang="en-US" dirty="0"/>
          </a:p>
        </p:txBody>
      </p:sp>
      <p:sp>
        <p:nvSpPr>
          <p:cNvPr id="5" name="Date Placeholder 3"/>
          <p:cNvSpPr>
            <a:spLocks noGrp="1"/>
          </p:cNvSpPr>
          <p:nvPr>
            <p:ph type="dt" sz="half" idx="10"/>
          </p:nvPr>
        </p:nvSpPr>
        <p:spPr/>
        <p:txBody>
          <a:bodyPr/>
          <a:lstStyle>
            <a:lvl1pPr>
              <a:defRPr smtClean="0"/>
            </a:lvl1pPr>
          </a:lstStyle>
          <a:p>
            <a:pPr>
              <a:defRPr/>
            </a:pPr>
            <a:fld id="{3E6D045B-05FF-415F-82D2-04F80285EC05}" type="datetime1">
              <a:rPr lang="zh-TW" altLang="en-US" smtClean="0"/>
              <a:pPr>
                <a:defRPr/>
              </a:pPr>
              <a:t>2019/6/28</a:t>
            </a:fld>
            <a:endParaRPr lang="zh-TW" altLang="en-US"/>
          </a:p>
        </p:txBody>
      </p:sp>
      <p:sp>
        <p:nvSpPr>
          <p:cNvPr id="6" name="Footer Placeholder 4"/>
          <p:cNvSpPr>
            <a:spLocks noGrp="1"/>
          </p:cNvSpPr>
          <p:nvPr>
            <p:ph type="ftr" sz="quarter" idx="11"/>
          </p:nvPr>
        </p:nvSpPr>
        <p:spPr/>
        <p:txBody>
          <a:bodyPr/>
          <a:lstStyle>
            <a:lvl1pPr>
              <a:defRPr/>
            </a:lvl1pPr>
          </a:lstStyle>
          <a:p>
            <a:pPr>
              <a:defRPr/>
            </a:pPr>
            <a:endParaRPr lang="zh-TW" altLang="en-US"/>
          </a:p>
        </p:txBody>
      </p:sp>
      <p:sp>
        <p:nvSpPr>
          <p:cNvPr id="7" name="Slide Number Placeholder 5"/>
          <p:cNvSpPr>
            <a:spLocks noGrp="1"/>
          </p:cNvSpPr>
          <p:nvPr>
            <p:ph type="sldNum" sz="quarter" idx="12"/>
          </p:nvPr>
        </p:nvSpPr>
        <p:spPr>
          <a:xfrm>
            <a:off x="531813" y="4529138"/>
            <a:ext cx="779462" cy="365125"/>
          </a:xfrm>
        </p:spPr>
        <p:txBody>
          <a:bodyPr/>
          <a:lstStyle>
            <a:lvl1pPr>
              <a:defRPr/>
            </a:lvl1pPr>
          </a:lstStyle>
          <a:p>
            <a:pPr>
              <a:defRPr/>
            </a:pPr>
            <a:fld id="{61C506BD-C916-4F87-BDE5-17EE33C4077C}" type="slidenum">
              <a:rPr lang="zh-TW" altLang="en-US"/>
              <a:pPr>
                <a:defRPr/>
              </a:pPr>
              <a:t>‹#›</a:t>
            </a:fld>
            <a:endParaRPr lang="zh-TW" altLang="en-US"/>
          </a:p>
        </p:txBody>
      </p:sp>
    </p:spTree>
    <p:extLst>
      <p:ext uri="{BB962C8B-B14F-4D97-AF65-F5344CB8AC3E}">
        <p14:creationId xmlns="" xmlns:p14="http://schemas.microsoft.com/office/powerpoint/2010/main" val="42619182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4" name="Freeform 11"/>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2592926" y="624110"/>
            <a:ext cx="8911687" cy="1280890"/>
          </a:xfrm>
        </p:spPr>
        <p:txBody>
          <a:bodyPr/>
          <a:lstStyle/>
          <a:p>
            <a:r>
              <a:rPr lang="zh-TW" altLang="en-US"/>
              <a:t>按一下以編輯母片標題樣式</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3"/>
          <p:cNvSpPr>
            <a:spLocks noGrp="1"/>
          </p:cNvSpPr>
          <p:nvPr>
            <p:ph type="dt" sz="half" idx="10"/>
          </p:nvPr>
        </p:nvSpPr>
        <p:spPr/>
        <p:txBody>
          <a:bodyPr/>
          <a:lstStyle>
            <a:lvl1pPr>
              <a:defRPr smtClean="0"/>
            </a:lvl1pPr>
          </a:lstStyle>
          <a:p>
            <a:pPr>
              <a:defRPr/>
            </a:pPr>
            <a:fld id="{7C8B7A11-1C55-4094-A62B-56586F1859E7}" type="datetime1">
              <a:rPr lang="zh-TW" altLang="en-US" smtClean="0"/>
              <a:pPr>
                <a:defRPr/>
              </a:pPr>
              <a:t>2019/6/28</a:t>
            </a:fld>
            <a:endParaRPr lang="zh-TW" altLang="en-US"/>
          </a:p>
        </p:txBody>
      </p:sp>
      <p:sp>
        <p:nvSpPr>
          <p:cNvPr id="6" name="Footer Placeholder 4"/>
          <p:cNvSpPr>
            <a:spLocks noGrp="1"/>
          </p:cNvSpPr>
          <p:nvPr>
            <p:ph type="ftr" sz="quarter" idx="11"/>
          </p:nvPr>
        </p:nvSpPr>
        <p:spPr/>
        <p:txBody>
          <a:bodyPr/>
          <a:lstStyle>
            <a:lvl1pPr>
              <a:defRPr/>
            </a:lvl1pPr>
          </a:lstStyle>
          <a:p>
            <a:pPr>
              <a:defRPr/>
            </a:pPr>
            <a:endParaRPr lang="zh-TW" altLang="en-US"/>
          </a:p>
        </p:txBody>
      </p:sp>
      <p:sp>
        <p:nvSpPr>
          <p:cNvPr id="7" name="Slide Number Placeholder 5"/>
          <p:cNvSpPr>
            <a:spLocks noGrp="1"/>
          </p:cNvSpPr>
          <p:nvPr>
            <p:ph type="sldNum" sz="quarter" idx="12"/>
          </p:nvPr>
        </p:nvSpPr>
        <p:spPr/>
        <p:txBody>
          <a:bodyPr/>
          <a:lstStyle>
            <a:lvl1pPr>
              <a:defRPr/>
            </a:lvl1pPr>
          </a:lstStyle>
          <a:p>
            <a:pPr>
              <a:defRPr/>
            </a:pPr>
            <a:fld id="{B799C0E0-F326-44AD-AB2C-404775AFBFD3}" type="slidenum">
              <a:rPr lang="zh-TW" altLang="en-US"/>
              <a:pPr>
                <a:defRPr/>
              </a:pPr>
              <a:t>‹#›</a:t>
            </a:fld>
            <a:endParaRPr lang="zh-TW" altLang="en-US"/>
          </a:p>
        </p:txBody>
      </p:sp>
    </p:spTree>
    <p:extLst>
      <p:ext uri="{BB962C8B-B14F-4D97-AF65-F5344CB8AC3E}">
        <p14:creationId xmlns="" xmlns:p14="http://schemas.microsoft.com/office/powerpoint/2010/main" val="4127412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4" name="Freeform 11"/>
          <p:cNvSpPr>
            <a:spLocks/>
          </p:cNvSpPr>
          <p:nvPr/>
        </p:nvSpPr>
        <p:spPr bwMode="auto">
          <a:xfrm flipV="1">
            <a:off x="-4763" y="31781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2589214" y="2058750"/>
            <a:ext cx="8915399" cy="1468800"/>
          </a:xfrm>
        </p:spPr>
        <p:txBody>
          <a:bodyPr anchor="b"/>
          <a:lstStyle>
            <a:lvl1pPr algn="l">
              <a:defRPr sz="30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2589214" y="3530129"/>
            <a:ext cx="8915399" cy="860400"/>
          </a:xfrm>
        </p:spPr>
        <p:txBody>
          <a:bodyPr/>
          <a:lstStyle>
            <a:lvl1pPr marL="0" indent="0" algn="l">
              <a:buNone/>
              <a:defRPr sz="150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zh-TW" altLang="en-US"/>
              <a:t>按一下以編輯母片文字樣式</a:t>
            </a:r>
          </a:p>
        </p:txBody>
      </p:sp>
      <p:sp>
        <p:nvSpPr>
          <p:cNvPr id="5" name="Date Placeholder 3"/>
          <p:cNvSpPr>
            <a:spLocks noGrp="1"/>
          </p:cNvSpPr>
          <p:nvPr>
            <p:ph type="dt" sz="half" idx="10"/>
          </p:nvPr>
        </p:nvSpPr>
        <p:spPr/>
        <p:txBody>
          <a:bodyPr/>
          <a:lstStyle>
            <a:lvl1pPr>
              <a:defRPr smtClean="0"/>
            </a:lvl1pPr>
          </a:lstStyle>
          <a:p>
            <a:pPr>
              <a:defRPr/>
            </a:pPr>
            <a:fld id="{D6B238AA-7E3D-4EC7-928E-FFB01FEA73D9}" type="datetime1">
              <a:rPr lang="zh-TW" altLang="en-US" smtClean="0"/>
              <a:pPr>
                <a:defRPr/>
              </a:pPr>
              <a:t>2019/6/28</a:t>
            </a:fld>
            <a:endParaRPr lang="zh-TW" altLang="en-US"/>
          </a:p>
        </p:txBody>
      </p:sp>
      <p:sp>
        <p:nvSpPr>
          <p:cNvPr id="6" name="Footer Placeholder 4"/>
          <p:cNvSpPr>
            <a:spLocks noGrp="1"/>
          </p:cNvSpPr>
          <p:nvPr>
            <p:ph type="ftr" sz="quarter" idx="11"/>
          </p:nvPr>
        </p:nvSpPr>
        <p:spPr/>
        <p:txBody>
          <a:bodyPr/>
          <a:lstStyle>
            <a:lvl1pPr>
              <a:defRPr/>
            </a:lvl1pPr>
          </a:lstStyle>
          <a:p>
            <a:pPr>
              <a:defRPr/>
            </a:pPr>
            <a:endParaRPr lang="zh-TW" altLang="en-US"/>
          </a:p>
        </p:txBody>
      </p:sp>
      <p:sp>
        <p:nvSpPr>
          <p:cNvPr id="7" name="Slide Number Placeholder 5"/>
          <p:cNvSpPr>
            <a:spLocks noGrp="1"/>
          </p:cNvSpPr>
          <p:nvPr>
            <p:ph type="sldNum" sz="quarter" idx="12"/>
          </p:nvPr>
        </p:nvSpPr>
        <p:spPr>
          <a:xfrm>
            <a:off x="531813" y="3244850"/>
            <a:ext cx="779462" cy="365125"/>
          </a:xfrm>
        </p:spPr>
        <p:txBody>
          <a:bodyPr/>
          <a:lstStyle>
            <a:lvl1pPr>
              <a:defRPr/>
            </a:lvl1pPr>
          </a:lstStyle>
          <a:p>
            <a:pPr>
              <a:defRPr/>
            </a:pPr>
            <a:fld id="{E12C7C6B-C0FE-4463-8D03-74B74258300F}" type="slidenum">
              <a:rPr lang="zh-TW" altLang="en-US"/>
              <a:pPr>
                <a:defRPr/>
              </a:pPr>
              <a:t>‹#›</a:t>
            </a:fld>
            <a:endParaRPr lang="zh-TW" altLang="en-US"/>
          </a:p>
        </p:txBody>
      </p:sp>
    </p:spTree>
    <p:extLst>
      <p:ext uri="{BB962C8B-B14F-4D97-AF65-F5344CB8AC3E}">
        <p14:creationId xmlns="" xmlns:p14="http://schemas.microsoft.com/office/powerpoint/2010/main" val="1480509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4" name="Freeform 11"/>
          <p:cNvSpPr>
            <a:spLocks/>
          </p:cNvSpPr>
          <p:nvPr/>
        </p:nvSpPr>
        <p:spPr bwMode="auto">
          <a:xfrm flipV="1">
            <a:off x="-4763" y="71437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title"/>
          </p:nvPr>
        </p:nvSpPr>
        <p:spPr>
          <a:xfrm>
            <a:off x="2592925" y="624110"/>
            <a:ext cx="8911687" cy="1280890"/>
          </a:xfrm>
        </p:spPr>
        <p:txBody>
          <a:bodyPr/>
          <a:lstStyle/>
          <a:p>
            <a:r>
              <a:rPr lang="zh-TW" altLang="en-US"/>
              <a:t>按一下以編輯母片標題樣式</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3"/>
          <p:cNvSpPr>
            <a:spLocks noGrp="1"/>
          </p:cNvSpPr>
          <p:nvPr>
            <p:ph type="dt" sz="half" idx="10"/>
          </p:nvPr>
        </p:nvSpPr>
        <p:spPr/>
        <p:txBody>
          <a:bodyPr/>
          <a:lstStyle>
            <a:lvl1pPr>
              <a:defRPr smtClean="0"/>
            </a:lvl1pPr>
          </a:lstStyle>
          <a:p>
            <a:pPr>
              <a:defRPr/>
            </a:pPr>
            <a:fld id="{7DE70348-87DC-491C-BF88-AC3B2D53425C}" type="datetime1">
              <a:rPr lang="zh-TW" altLang="en-US" smtClean="0"/>
              <a:pPr>
                <a:defRPr/>
              </a:pPr>
              <a:t>2019/6/28</a:t>
            </a:fld>
            <a:endParaRPr lang="zh-TW" altLang="en-US"/>
          </a:p>
        </p:txBody>
      </p:sp>
      <p:sp>
        <p:nvSpPr>
          <p:cNvPr id="6" name="Footer Placeholder 4"/>
          <p:cNvSpPr>
            <a:spLocks noGrp="1"/>
          </p:cNvSpPr>
          <p:nvPr>
            <p:ph type="ftr" sz="quarter" idx="11"/>
          </p:nvPr>
        </p:nvSpPr>
        <p:spPr/>
        <p:txBody>
          <a:bodyPr/>
          <a:lstStyle>
            <a:lvl1pPr>
              <a:defRPr/>
            </a:lvl1pPr>
          </a:lstStyle>
          <a:p>
            <a:pPr>
              <a:defRPr/>
            </a:pPr>
            <a:endParaRPr lang="zh-TW" altLang="en-US"/>
          </a:p>
        </p:txBody>
      </p:sp>
      <p:sp>
        <p:nvSpPr>
          <p:cNvPr id="7" name="Slide Number Placeholder 5"/>
          <p:cNvSpPr>
            <a:spLocks noGrp="1"/>
          </p:cNvSpPr>
          <p:nvPr>
            <p:ph type="sldNum" sz="quarter" idx="12"/>
          </p:nvPr>
        </p:nvSpPr>
        <p:spPr/>
        <p:txBody>
          <a:bodyPr/>
          <a:lstStyle>
            <a:lvl1pPr>
              <a:defRPr/>
            </a:lvl1pPr>
          </a:lstStyle>
          <a:p>
            <a:pPr>
              <a:defRPr/>
            </a:pPr>
            <a:fld id="{695797B8-7E70-45A3-B78E-8E1ED62D50C4}" type="slidenum">
              <a:rPr lang="zh-TW" altLang="en-US"/>
              <a:pPr>
                <a:defRPr/>
              </a:pPr>
              <a:t>‹#›</a:t>
            </a:fld>
            <a:endParaRPr lang="zh-TW" altLang="en-US"/>
          </a:p>
        </p:txBody>
      </p:sp>
    </p:spTree>
    <p:extLst>
      <p:ext uri="{BB962C8B-B14F-4D97-AF65-F5344CB8AC3E}">
        <p14:creationId xmlns="" xmlns:p14="http://schemas.microsoft.com/office/powerpoint/2010/main" val="1639739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5" name="Freeform 11"/>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8" name="Title 7"/>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6" name="Date Placeholder 4"/>
          <p:cNvSpPr>
            <a:spLocks noGrp="1"/>
          </p:cNvSpPr>
          <p:nvPr>
            <p:ph type="dt" sz="half" idx="10"/>
          </p:nvPr>
        </p:nvSpPr>
        <p:spPr/>
        <p:txBody>
          <a:bodyPr/>
          <a:lstStyle>
            <a:lvl1pPr>
              <a:defRPr smtClean="0"/>
            </a:lvl1pPr>
          </a:lstStyle>
          <a:p>
            <a:pPr>
              <a:defRPr/>
            </a:pPr>
            <a:fld id="{3B7AD765-1BE6-43F8-B24F-CC92C65A8BD6}" type="datetime1">
              <a:rPr lang="zh-TW" altLang="en-US" smtClean="0"/>
              <a:pPr>
                <a:defRPr/>
              </a:pPr>
              <a:t>2019/6/28</a:t>
            </a:fld>
            <a:endParaRPr lang="zh-TW" altLang="en-US"/>
          </a:p>
        </p:txBody>
      </p:sp>
      <p:sp>
        <p:nvSpPr>
          <p:cNvPr id="7" name="Footer Placeholder 5"/>
          <p:cNvSpPr>
            <a:spLocks noGrp="1"/>
          </p:cNvSpPr>
          <p:nvPr>
            <p:ph type="ftr" sz="quarter" idx="11"/>
          </p:nvPr>
        </p:nvSpPr>
        <p:spPr/>
        <p:txBody>
          <a:bodyPr/>
          <a:lstStyle>
            <a:lvl1pPr>
              <a:defRPr/>
            </a:lvl1pPr>
          </a:lstStyle>
          <a:p>
            <a:pPr>
              <a:defRPr/>
            </a:pPr>
            <a:endParaRPr lang="zh-TW" altLang="en-US"/>
          </a:p>
        </p:txBody>
      </p:sp>
      <p:sp>
        <p:nvSpPr>
          <p:cNvPr id="9" name="Slide Number Placeholder 5"/>
          <p:cNvSpPr>
            <a:spLocks noGrp="1"/>
          </p:cNvSpPr>
          <p:nvPr>
            <p:ph type="sldNum" sz="quarter" idx="12"/>
          </p:nvPr>
        </p:nvSpPr>
        <p:spPr/>
        <p:txBody>
          <a:bodyPr/>
          <a:lstStyle>
            <a:lvl1pPr>
              <a:defRPr/>
            </a:lvl1pPr>
          </a:lstStyle>
          <a:p>
            <a:pPr>
              <a:defRPr/>
            </a:pPr>
            <a:fld id="{36004C5A-527F-4A46-9937-C0A9371DC746}" type="slidenum">
              <a:rPr lang="zh-TW" altLang="en-US"/>
              <a:pPr>
                <a:defRPr/>
              </a:pPr>
              <a:t>‹#›</a:t>
            </a:fld>
            <a:endParaRPr lang="zh-TW" altLang="en-US"/>
          </a:p>
        </p:txBody>
      </p:sp>
    </p:spTree>
    <p:extLst>
      <p:ext uri="{BB962C8B-B14F-4D97-AF65-F5344CB8AC3E}">
        <p14:creationId xmlns="" xmlns:p14="http://schemas.microsoft.com/office/powerpoint/2010/main" val="22019254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7" name="Freeform 11"/>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 name="Title 13"/>
          <p:cNvSpPr>
            <a:spLocks noGrp="1"/>
          </p:cNvSpPr>
          <p:nvPr>
            <p:ph type="title"/>
          </p:nvPr>
        </p:nvSpPr>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2939374" y="1972703"/>
            <a:ext cx="3992732"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按一下以編輯母片文字樣式</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7506630" y="1969475"/>
            <a:ext cx="3999001"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按一下以編輯母片文字樣式</a:t>
            </a:r>
          </a:p>
        </p:txBody>
      </p:sp>
      <p:sp>
        <p:nvSpPr>
          <p:cNvPr id="6" name="Content Placeholder 5"/>
          <p:cNvSpPr>
            <a:spLocks noGrp="1"/>
          </p:cNvSpPr>
          <p:nvPr>
            <p:ph sz="quarter" idx="4"/>
          </p:nvPr>
        </p:nvSpPr>
        <p:spPr>
          <a:xfrm>
            <a:off x="7166957" y="2545738"/>
            <a:ext cx="4338675" cy="3354060"/>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8" name="Date Placeholder 6"/>
          <p:cNvSpPr>
            <a:spLocks noGrp="1"/>
          </p:cNvSpPr>
          <p:nvPr>
            <p:ph type="dt" sz="half" idx="10"/>
          </p:nvPr>
        </p:nvSpPr>
        <p:spPr/>
        <p:txBody>
          <a:bodyPr/>
          <a:lstStyle>
            <a:lvl1pPr>
              <a:defRPr smtClean="0"/>
            </a:lvl1pPr>
          </a:lstStyle>
          <a:p>
            <a:pPr>
              <a:defRPr/>
            </a:pPr>
            <a:fld id="{CE597F62-F36B-40CC-A99D-D50923426890}" type="datetime1">
              <a:rPr lang="zh-TW" altLang="en-US" smtClean="0"/>
              <a:pPr>
                <a:defRPr/>
              </a:pPr>
              <a:t>2019/6/28</a:t>
            </a:fld>
            <a:endParaRPr lang="zh-TW" altLang="en-US"/>
          </a:p>
        </p:txBody>
      </p:sp>
      <p:sp>
        <p:nvSpPr>
          <p:cNvPr id="9" name="Footer Placeholder 7"/>
          <p:cNvSpPr>
            <a:spLocks noGrp="1"/>
          </p:cNvSpPr>
          <p:nvPr>
            <p:ph type="ftr" sz="quarter" idx="11"/>
          </p:nvPr>
        </p:nvSpPr>
        <p:spPr/>
        <p:txBody>
          <a:bodyPr/>
          <a:lstStyle>
            <a:lvl1pPr>
              <a:defRPr/>
            </a:lvl1pPr>
          </a:lstStyle>
          <a:p>
            <a:pPr>
              <a:defRPr/>
            </a:pPr>
            <a:endParaRPr lang="zh-TW" altLang="en-US"/>
          </a:p>
        </p:txBody>
      </p:sp>
      <p:sp>
        <p:nvSpPr>
          <p:cNvPr id="11" name="Slide Number Placeholder 5"/>
          <p:cNvSpPr>
            <a:spLocks noGrp="1"/>
          </p:cNvSpPr>
          <p:nvPr>
            <p:ph type="sldNum" sz="quarter" idx="12"/>
          </p:nvPr>
        </p:nvSpPr>
        <p:spPr/>
        <p:txBody>
          <a:bodyPr/>
          <a:lstStyle>
            <a:lvl1pPr>
              <a:defRPr/>
            </a:lvl1pPr>
          </a:lstStyle>
          <a:p>
            <a:pPr>
              <a:defRPr/>
            </a:pPr>
            <a:fld id="{F702F87A-B285-4870-88A2-A272E34C9A60}" type="slidenum">
              <a:rPr lang="zh-TW" altLang="en-US"/>
              <a:pPr>
                <a:defRPr/>
              </a:pPr>
              <a:t>‹#›</a:t>
            </a:fld>
            <a:endParaRPr lang="zh-TW" altLang="en-US"/>
          </a:p>
        </p:txBody>
      </p:sp>
    </p:spTree>
    <p:extLst>
      <p:ext uri="{BB962C8B-B14F-4D97-AF65-F5344CB8AC3E}">
        <p14:creationId xmlns="" xmlns:p14="http://schemas.microsoft.com/office/powerpoint/2010/main" val="17011831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3" name="Freeform 11"/>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2" name="Title 1"/>
          <p:cNvSpPr>
            <a:spLocks noGrp="1"/>
          </p:cNvSpPr>
          <p:nvPr>
            <p:ph type="title"/>
          </p:nvPr>
        </p:nvSpPr>
        <p:spPr/>
        <p:txBody>
          <a:bodyPr/>
          <a:lstStyle/>
          <a:p>
            <a:r>
              <a:rPr lang="zh-TW" altLang="en-US"/>
              <a:t>按一下以編輯母片標題樣式</a:t>
            </a:r>
            <a:endParaRPr lang="en-US" dirty="0"/>
          </a:p>
        </p:txBody>
      </p:sp>
      <p:sp>
        <p:nvSpPr>
          <p:cNvPr id="4" name="Date Placeholder 2"/>
          <p:cNvSpPr>
            <a:spLocks noGrp="1"/>
          </p:cNvSpPr>
          <p:nvPr>
            <p:ph type="dt" sz="half" idx="10"/>
          </p:nvPr>
        </p:nvSpPr>
        <p:spPr/>
        <p:txBody>
          <a:bodyPr/>
          <a:lstStyle>
            <a:lvl1pPr>
              <a:defRPr smtClean="0"/>
            </a:lvl1pPr>
          </a:lstStyle>
          <a:p>
            <a:pPr>
              <a:defRPr/>
            </a:pPr>
            <a:fld id="{69D5D53C-8C10-4C62-881A-F5AAA83654F9}" type="datetime1">
              <a:rPr lang="zh-TW" altLang="en-US" smtClean="0"/>
              <a:pPr>
                <a:defRPr/>
              </a:pPr>
              <a:t>2019/6/28</a:t>
            </a:fld>
            <a:endParaRPr lang="zh-TW" altLang="en-US"/>
          </a:p>
        </p:txBody>
      </p:sp>
      <p:sp>
        <p:nvSpPr>
          <p:cNvPr id="5" name="Footer Placeholder 3"/>
          <p:cNvSpPr>
            <a:spLocks noGrp="1"/>
          </p:cNvSpPr>
          <p:nvPr>
            <p:ph type="ftr" sz="quarter" idx="11"/>
          </p:nvPr>
        </p:nvSpPr>
        <p:spPr/>
        <p:txBody>
          <a:bodyPr/>
          <a:lstStyle>
            <a:lvl1pPr>
              <a:defRPr/>
            </a:lvl1pPr>
          </a:lstStyle>
          <a:p>
            <a:pPr>
              <a:defRPr/>
            </a:pPr>
            <a:endParaRPr lang="zh-TW" altLang="en-US"/>
          </a:p>
        </p:txBody>
      </p:sp>
      <p:sp>
        <p:nvSpPr>
          <p:cNvPr id="6" name="Slide Number Placeholder 4"/>
          <p:cNvSpPr>
            <a:spLocks noGrp="1"/>
          </p:cNvSpPr>
          <p:nvPr>
            <p:ph type="sldNum" sz="quarter" idx="12"/>
          </p:nvPr>
        </p:nvSpPr>
        <p:spPr/>
        <p:txBody>
          <a:bodyPr/>
          <a:lstStyle>
            <a:lvl1pPr>
              <a:defRPr/>
            </a:lvl1pPr>
          </a:lstStyle>
          <a:p>
            <a:pPr>
              <a:defRPr/>
            </a:pPr>
            <a:fld id="{E3F46E57-7146-481A-A85A-CF1452B2F7C8}" type="slidenum">
              <a:rPr lang="zh-TW" altLang="en-US"/>
              <a:pPr>
                <a:defRPr/>
              </a:pPr>
              <a:t>‹#›</a:t>
            </a:fld>
            <a:endParaRPr lang="zh-TW" altLang="en-US"/>
          </a:p>
        </p:txBody>
      </p:sp>
    </p:spTree>
    <p:extLst>
      <p:ext uri="{BB962C8B-B14F-4D97-AF65-F5344CB8AC3E}">
        <p14:creationId xmlns="" xmlns:p14="http://schemas.microsoft.com/office/powerpoint/2010/main" val="22180222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Freeform 11"/>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3" name="Date Placeholder 1"/>
          <p:cNvSpPr>
            <a:spLocks noGrp="1"/>
          </p:cNvSpPr>
          <p:nvPr>
            <p:ph type="dt" sz="half" idx="10"/>
          </p:nvPr>
        </p:nvSpPr>
        <p:spPr/>
        <p:txBody>
          <a:bodyPr/>
          <a:lstStyle>
            <a:lvl1pPr>
              <a:defRPr smtClean="0"/>
            </a:lvl1pPr>
          </a:lstStyle>
          <a:p>
            <a:pPr>
              <a:defRPr/>
            </a:pPr>
            <a:fld id="{B3547EBD-90B0-4FD0-9724-958B1FFC299B}" type="datetime1">
              <a:rPr lang="zh-TW" altLang="en-US" smtClean="0"/>
              <a:pPr>
                <a:defRPr/>
              </a:pPr>
              <a:t>2019/6/28</a:t>
            </a:fld>
            <a:endParaRPr lang="zh-TW" altLang="en-US"/>
          </a:p>
        </p:txBody>
      </p:sp>
      <p:sp>
        <p:nvSpPr>
          <p:cNvPr id="4" name="Footer Placeholder 2"/>
          <p:cNvSpPr>
            <a:spLocks noGrp="1"/>
          </p:cNvSpPr>
          <p:nvPr>
            <p:ph type="ftr" sz="quarter" idx="11"/>
          </p:nvPr>
        </p:nvSpPr>
        <p:spPr/>
        <p:txBody>
          <a:bodyPr/>
          <a:lstStyle>
            <a:lvl1pPr>
              <a:defRPr/>
            </a:lvl1pPr>
          </a:lstStyle>
          <a:p>
            <a:pPr>
              <a:defRPr/>
            </a:pPr>
            <a:endParaRPr lang="zh-TW" altLang="en-US"/>
          </a:p>
        </p:txBody>
      </p:sp>
      <p:sp>
        <p:nvSpPr>
          <p:cNvPr id="5" name="Slide Number Placeholder 3"/>
          <p:cNvSpPr>
            <a:spLocks noGrp="1"/>
          </p:cNvSpPr>
          <p:nvPr>
            <p:ph type="sldNum" sz="quarter" idx="12"/>
          </p:nvPr>
        </p:nvSpPr>
        <p:spPr/>
        <p:txBody>
          <a:bodyPr/>
          <a:lstStyle>
            <a:lvl1pPr>
              <a:defRPr/>
            </a:lvl1pPr>
          </a:lstStyle>
          <a:p>
            <a:pPr>
              <a:defRPr/>
            </a:pPr>
            <a:fld id="{D20866A7-3E07-4FFC-A76C-95180851DB8C}" type="slidenum">
              <a:rPr lang="zh-TW" altLang="en-US"/>
              <a:pPr>
                <a:defRPr/>
              </a:pPr>
              <a:t>‹#›</a:t>
            </a:fld>
            <a:endParaRPr lang="zh-TW" altLang="en-US"/>
          </a:p>
        </p:txBody>
      </p:sp>
    </p:spTree>
    <p:extLst>
      <p:ext uri="{BB962C8B-B14F-4D97-AF65-F5344CB8AC3E}">
        <p14:creationId xmlns="" xmlns:p14="http://schemas.microsoft.com/office/powerpoint/2010/main" val="20142887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5" name="Freeform 11"/>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2589214" y="446088"/>
            <a:ext cx="3505199" cy="976312"/>
          </a:xfrm>
        </p:spPr>
        <p:txBody>
          <a:bodyPr anchor="b"/>
          <a:lstStyle>
            <a:lvl1pPr algn="l">
              <a:defRPr sz="1500" b="0"/>
            </a:lvl1pPr>
          </a:lstStyle>
          <a:p>
            <a:r>
              <a:rPr lang="zh-TW" altLang="en-US"/>
              <a:t>按一下以編輯母片標題樣式</a:t>
            </a:r>
            <a:endParaRPr lang="en-US" dirty="0"/>
          </a:p>
        </p:txBody>
      </p:sp>
      <p:sp>
        <p:nvSpPr>
          <p:cNvPr id="3" name="Content Placeholder 2"/>
          <p:cNvSpPr>
            <a:spLocks noGrp="1"/>
          </p:cNvSpPr>
          <p:nvPr>
            <p:ph idx="1"/>
          </p:nvPr>
        </p:nvSpPr>
        <p:spPr>
          <a:xfrm>
            <a:off x="6323012" y="446090"/>
            <a:ext cx="5181600" cy="5414963"/>
          </a:xfrm>
        </p:spPr>
        <p:txBody>
          <a:bodyPr anchor="ct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2589214" y="1598613"/>
            <a:ext cx="3505199" cy="426243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TW" altLang="en-US"/>
              <a:t>按一下以編輯母片文字樣式</a:t>
            </a:r>
          </a:p>
        </p:txBody>
      </p:sp>
      <p:sp>
        <p:nvSpPr>
          <p:cNvPr id="6" name="Date Placeholder 4"/>
          <p:cNvSpPr>
            <a:spLocks noGrp="1"/>
          </p:cNvSpPr>
          <p:nvPr>
            <p:ph type="dt" sz="half" idx="10"/>
          </p:nvPr>
        </p:nvSpPr>
        <p:spPr/>
        <p:txBody>
          <a:bodyPr/>
          <a:lstStyle>
            <a:lvl1pPr>
              <a:defRPr smtClean="0"/>
            </a:lvl1pPr>
          </a:lstStyle>
          <a:p>
            <a:pPr>
              <a:defRPr/>
            </a:pPr>
            <a:fld id="{C285ADFD-53CC-4B68-8FF8-56BA97EF8B37}" type="datetime1">
              <a:rPr lang="zh-TW" altLang="en-US" smtClean="0"/>
              <a:pPr>
                <a:defRPr/>
              </a:pPr>
              <a:t>2019/6/28</a:t>
            </a:fld>
            <a:endParaRPr lang="zh-TW" altLang="en-US"/>
          </a:p>
        </p:txBody>
      </p:sp>
      <p:sp>
        <p:nvSpPr>
          <p:cNvPr id="7" name="Footer Placeholder 5"/>
          <p:cNvSpPr>
            <a:spLocks noGrp="1"/>
          </p:cNvSpPr>
          <p:nvPr>
            <p:ph type="ftr" sz="quarter" idx="11"/>
          </p:nvPr>
        </p:nvSpPr>
        <p:spPr/>
        <p:txBody>
          <a:bodyPr/>
          <a:lstStyle>
            <a:lvl1pPr>
              <a:defRPr/>
            </a:lvl1pPr>
          </a:lstStyle>
          <a:p>
            <a:pPr>
              <a:defRPr/>
            </a:pPr>
            <a:endParaRPr lang="zh-TW" altLang="en-US"/>
          </a:p>
        </p:txBody>
      </p:sp>
      <p:sp>
        <p:nvSpPr>
          <p:cNvPr id="8" name="Slide Number Placeholder 6"/>
          <p:cNvSpPr>
            <a:spLocks noGrp="1"/>
          </p:cNvSpPr>
          <p:nvPr>
            <p:ph type="sldNum" sz="quarter" idx="12"/>
          </p:nvPr>
        </p:nvSpPr>
        <p:spPr/>
        <p:txBody>
          <a:bodyPr/>
          <a:lstStyle>
            <a:lvl1pPr>
              <a:defRPr/>
            </a:lvl1pPr>
          </a:lstStyle>
          <a:p>
            <a:pPr>
              <a:defRPr/>
            </a:pPr>
            <a:fld id="{C056A211-61DE-46B8-8F00-CB02B966D371}" type="slidenum">
              <a:rPr lang="zh-TW" altLang="en-US"/>
              <a:pPr>
                <a:defRPr/>
              </a:pPr>
              <a:t>‹#›</a:t>
            </a:fld>
            <a:endParaRPr lang="zh-TW" altLang="en-US"/>
          </a:p>
        </p:txBody>
      </p:sp>
    </p:spTree>
    <p:extLst>
      <p:ext uri="{BB962C8B-B14F-4D97-AF65-F5344CB8AC3E}">
        <p14:creationId xmlns="" xmlns:p14="http://schemas.microsoft.com/office/powerpoint/2010/main" val="9683222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2589213" y="4800600"/>
            <a:ext cx="8915400" cy="566738"/>
          </a:xfrm>
        </p:spPr>
        <p:txBody>
          <a:bodyPr anchor="b">
            <a:normAutofit/>
          </a:bodyPr>
          <a:lstStyle>
            <a:lvl1pPr algn="l">
              <a:defRPr sz="1800" b="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2589212" y="634965"/>
            <a:ext cx="8915400" cy="3854970"/>
          </a:xfrm>
        </p:spPr>
        <p:txBody>
          <a:bodyPr rtlCol="0">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zh-TW" altLang="en-US" noProof="0"/>
              <a:t>按一下圖示以新增圖片</a:t>
            </a:r>
            <a:endParaRPr lang="en-US" noProof="0"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TW" altLang="en-US"/>
              <a:t>按一下以編輯母片文字樣式</a:t>
            </a:r>
          </a:p>
        </p:txBody>
      </p:sp>
      <p:sp>
        <p:nvSpPr>
          <p:cNvPr id="6" name="Date Placeholder 4"/>
          <p:cNvSpPr>
            <a:spLocks noGrp="1"/>
          </p:cNvSpPr>
          <p:nvPr>
            <p:ph type="dt" sz="half" idx="10"/>
          </p:nvPr>
        </p:nvSpPr>
        <p:spPr/>
        <p:txBody>
          <a:bodyPr/>
          <a:lstStyle>
            <a:lvl1pPr>
              <a:defRPr smtClean="0"/>
            </a:lvl1pPr>
          </a:lstStyle>
          <a:p>
            <a:pPr>
              <a:defRPr/>
            </a:pPr>
            <a:fld id="{CEDDF529-CEBB-43A7-B49E-49D466A0233F}" type="datetime1">
              <a:rPr lang="zh-TW" altLang="en-US" smtClean="0"/>
              <a:pPr>
                <a:defRPr/>
              </a:pPr>
              <a:t>2019/6/28</a:t>
            </a:fld>
            <a:endParaRPr lang="zh-TW" altLang="en-US"/>
          </a:p>
        </p:txBody>
      </p:sp>
      <p:sp>
        <p:nvSpPr>
          <p:cNvPr id="7" name="Footer Placeholder 5"/>
          <p:cNvSpPr>
            <a:spLocks noGrp="1"/>
          </p:cNvSpPr>
          <p:nvPr>
            <p:ph type="ftr" sz="quarter" idx="11"/>
          </p:nvPr>
        </p:nvSpPr>
        <p:spPr/>
        <p:txBody>
          <a:bodyPr/>
          <a:lstStyle>
            <a:lvl1pPr>
              <a:defRPr/>
            </a:lvl1pPr>
          </a:lstStyle>
          <a:p>
            <a:pPr>
              <a:defRPr/>
            </a:pPr>
            <a:endParaRPr lang="zh-TW" altLang="en-US"/>
          </a:p>
        </p:txBody>
      </p:sp>
      <p:sp>
        <p:nvSpPr>
          <p:cNvPr id="8" name="Slide Number Placeholder 6"/>
          <p:cNvSpPr>
            <a:spLocks noGrp="1"/>
          </p:cNvSpPr>
          <p:nvPr>
            <p:ph type="sldNum" sz="quarter" idx="12"/>
          </p:nvPr>
        </p:nvSpPr>
        <p:spPr>
          <a:xfrm>
            <a:off x="531813" y="4983163"/>
            <a:ext cx="779462" cy="365125"/>
          </a:xfrm>
        </p:spPr>
        <p:txBody>
          <a:bodyPr/>
          <a:lstStyle>
            <a:lvl1pPr>
              <a:defRPr/>
            </a:lvl1pPr>
          </a:lstStyle>
          <a:p>
            <a:pPr>
              <a:defRPr/>
            </a:pPr>
            <a:fld id="{182F9968-A691-48F5-B98A-803B79D105CB}" type="slidenum">
              <a:rPr lang="zh-TW" altLang="en-US"/>
              <a:pPr>
                <a:defRPr/>
              </a:pPr>
              <a:t>‹#›</a:t>
            </a:fld>
            <a:endParaRPr lang="zh-TW" altLang="en-US"/>
          </a:p>
        </p:txBody>
      </p:sp>
    </p:spTree>
    <p:extLst>
      <p:ext uri="{BB962C8B-B14F-4D97-AF65-F5344CB8AC3E}">
        <p14:creationId xmlns="" xmlns:p14="http://schemas.microsoft.com/office/powerpoint/2010/main" val="1684660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4" name="Freeform 11"/>
          <p:cNvSpPr>
            <a:spLocks/>
          </p:cNvSpPr>
          <p:nvPr/>
        </p:nvSpPr>
        <p:spPr bwMode="auto">
          <a:xfrm flipV="1">
            <a:off x="-4763" y="31781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2589214" y="609600"/>
            <a:ext cx="8915399" cy="3117040"/>
          </a:xfrm>
        </p:spPr>
        <p:txBody>
          <a:bodyPr anchor="ctr">
            <a:normAutofit/>
          </a:bodyPr>
          <a:lstStyle>
            <a:lvl1pPr algn="l">
              <a:defRPr sz="36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2589214" y="4354046"/>
            <a:ext cx="891539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zh-TW" altLang="en-US"/>
              <a:t>按一下以編輯母片文字樣式</a:t>
            </a:r>
          </a:p>
        </p:txBody>
      </p:sp>
      <p:sp>
        <p:nvSpPr>
          <p:cNvPr id="5" name="Date Placeholder 3"/>
          <p:cNvSpPr>
            <a:spLocks noGrp="1"/>
          </p:cNvSpPr>
          <p:nvPr>
            <p:ph type="dt" sz="half" idx="10"/>
          </p:nvPr>
        </p:nvSpPr>
        <p:spPr/>
        <p:txBody>
          <a:bodyPr/>
          <a:lstStyle>
            <a:lvl1pPr>
              <a:defRPr smtClean="0"/>
            </a:lvl1pPr>
          </a:lstStyle>
          <a:p>
            <a:pPr>
              <a:defRPr/>
            </a:pPr>
            <a:fld id="{80F037CA-5DDA-496B-86AF-16205399293E}" type="datetime1">
              <a:rPr lang="zh-TW" altLang="en-US" smtClean="0"/>
              <a:pPr>
                <a:defRPr/>
              </a:pPr>
              <a:t>2019/6/28</a:t>
            </a:fld>
            <a:endParaRPr lang="zh-TW" altLang="en-US"/>
          </a:p>
        </p:txBody>
      </p:sp>
      <p:sp>
        <p:nvSpPr>
          <p:cNvPr id="6" name="Footer Placeholder 4"/>
          <p:cNvSpPr>
            <a:spLocks noGrp="1"/>
          </p:cNvSpPr>
          <p:nvPr>
            <p:ph type="ftr" sz="quarter" idx="11"/>
          </p:nvPr>
        </p:nvSpPr>
        <p:spPr/>
        <p:txBody>
          <a:bodyPr/>
          <a:lstStyle>
            <a:lvl1pPr>
              <a:defRPr/>
            </a:lvl1pPr>
          </a:lstStyle>
          <a:p>
            <a:pPr>
              <a:defRPr/>
            </a:pPr>
            <a:endParaRPr lang="zh-TW" altLang="en-US"/>
          </a:p>
        </p:txBody>
      </p:sp>
      <p:sp>
        <p:nvSpPr>
          <p:cNvPr id="7" name="Slide Number Placeholder 5"/>
          <p:cNvSpPr>
            <a:spLocks noGrp="1"/>
          </p:cNvSpPr>
          <p:nvPr>
            <p:ph type="sldNum" sz="quarter" idx="12"/>
          </p:nvPr>
        </p:nvSpPr>
        <p:spPr>
          <a:xfrm>
            <a:off x="531813" y="3244850"/>
            <a:ext cx="779462" cy="365125"/>
          </a:xfrm>
        </p:spPr>
        <p:txBody>
          <a:bodyPr/>
          <a:lstStyle>
            <a:lvl1pPr>
              <a:defRPr/>
            </a:lvl1pPr>
          </a:lstStyle>
          <a:p>
            <a:pPr>
              <a:defRPr/>
            </a:pPr>
            <a:fld id="{02B0020C-59F2-4BD0-9824-5271AB08C230}" type="slidenum">
              <a:rPr lang="zh-TW" altLang="en-US"/>
              <a:pPr>
                <a:defRPr/>
              </a:pPr>
              <a:t>‹#›</a:t>
            </a:fld>
            <a:endParaRPr lang="zh-TW" altLang="en-US"/>
          </a:p>
        </p:txBody>
      </p:sp>
    </p:spTree>
    <p:extLst>
      <p:ext uri="{BB962C8B-B14F-4D97-AF65-F5344CB8AC3E}">
        <p14:creationId xmlns="" xmlns:p14="http://schemas.microsoft.com/office/powerpoint/2010/main" val="32474741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5" name="Freeform 11"/>
          <p:cNvSpPr>
            <a:spLocks/>
          </p:cNvSpPr>
          <p:nvPr/>
        </p:nvSpPr>
        <p:spPr bwMode="auto">
          <a:xfrm flipV="1">
            <a:off x="-4763" y="31781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6" name="TextBox 13"/>
          <p:cNvSpPr txBox="1">
            <a:spLocks noChangeArrowheads="1"/>
          </p:cNvSpPr>
          <p:nvPr/>
        </p:nvSpPr>
        <p:spPr bwMode="auto">
          <a:xfrm>
            <a:off x="2466975" y="647700"/>
            <a:ext cx="609600" cy="585788"/>
          </a:xfrm>
          <a:prstGeom prst="rect">
            <a:avLst/>
          </a:prstGeom>
          <a:noFill/>
          <a:ln>
            <a:noFill/>
          </a:ln>
          <a:extLst/>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defRPr/>
            </a:pPr>
            <a:r>
              <a:rPr kumimoji="0" lang="en-US" altLang="zh-TW" sz="6000">
                <a:solidFill>
                  <a:srgbClr val="E78712"/>
                </a:solidFill>
              </a:rPr>
              <a:t>“</a:t>
            </a:r>
          </a:p>
        </p:txBody>
      </p:sp>
      <p:sp>
        <p:nvSpPr>
          <p:cNvPr id="7" name="TextBox 14"/>
          <p:cNvSpPr txBox="1">
            <a:spLocks noChangeArrowheads="1"/>
          </p:cNvSpPr>
          <p:nvPr/>
        </p:nvSpPr>
        <p:spPr bwMode="auto">
          <a:xfrm>
            <a:off x="11114088" y="2905125"/>
            <a:ext cx="609600" cy="584200"/>
          </a:xfrm>
          <a:prstGeom prst="rect">
            <a:avLst/>
          </a:prstGeom>
          <a:noFill/>
          <a:ln>
            <a:noFill/>
          </a:ln>
          <a:extLst/>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defRPr/>
            </a:pPr>
            <a:r>
              <a:rPr kumimoji="0" lang="en-US" altLang="zh-TW" sz="6000">
                <a:solidFill>
                  <a:srgbClr val="E78712"/>
                </a:solidFill>
              </a:rPr>
              <a:t>”</a:t>
            </a:r>
          </a:p>
        </p:txBody>
      </p:sp>
      <p:sp>
        <p:nvSpPr>
          <p:cNvPr id="2" name="Title 1"/>
          <p:cNvSpPr>
            <a:spLocks noGrp="1"/>
          </p:cNvSpPr>
          <p:nvPr>
            <p:ph type="title"/>
          </p:nvPr>
        </p:nvSpPr>
        <p:spPr>
          <a:xfrm>
            <a:off x="2849950" y="609600"/>
            <a:ext cx="8393927" cy="2895600"/>
          </a:xfrm>
        </p:spPr>
        <p:txBody>
          <a:bodyPr anchor="ctr">
            <a:normAutofit/>
          </a:bodyPr>
          <a:lstStyle>
            <a:lvl1pPr algn="l">
              <a:defRPr sz="3600" b="0" cap="none"/>
            </a:lvl1pPr>
          </a:lstStyle>
          <a:p>
            <a:r>
              <a:rPr lang="zh-TW" altLang="en-US"/>
              <a:t>按一下以編輯母片標題樣式</a:t>
            </a:r>
            <a:endParaRPr lang="en-US" dirty="0"/>
          </a:p>
        </p:txBody>
      </p:sp>
      <p:sp>
        <p:nvSpPr>
          <p:cNvPr id="13" name="Text Placeholder 9"/>
          <p:cNvSpPr>
            <a:spLocks noGrp="1"/>
          </p:cNvSpPr>
          <p:nvPr>
            <p:ph type="body" sz="quarter" idx="13"/>
          </p:nvPr>
        </p:nvSpPr>
        <p:spPr>
          <a:xfrm>
            <a:off x="3275012" y="3505200"/>
            <a:ext cx="7536555" cy="3810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zh-TW" altLang="en-US"/>
              <a:t>按一下以編輯母片文字樣式</a:t>
            </a:r>
          </a:p>
        </p:txBody>
      </p:sp>
      <p:sp>
        <p:nvSpPr>
          <p:cNvPr id="3" name="Text Placeholder 2"/>
          <p:cNvSpPr>
            <a:spLocks noGrp="1"/>
          </p:cNvSpPr>
          <p:nvPr>
            <p:ph type="body" idx="1"/>
          </p:nvPr>
        </p:nvSpPr>
        <p:spPr>
          <a:xfrm>
            <a:off x="2589214" y="4354046"/>
            <a:ext cx="891539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zh-TW" altLang="en-US"/>
              <a:t>按一下以編輯母片文字樣式</a:t>
            </a:r>
          </a:p>
        </p:txBody>
      </p:sp>
      <p:sp>
        <p:nvSpPr>
          <p:cNvPr id="8" name="Date Placeholder 3"/>
          <p:cNvSpPr>
            <a:spLocks noGrp="1"/>
          </p:cNvSpPr>
          <p:nvPr>
            <p:ph type="dt" sz="half" idx="14"/>
          </p:nvPr>
        </p:nvSpPr>
        <p:spPr/>
        <p:txBody>
          <a:bodyPr/>
          <a:lstStyle>
            <a:lvl1pPr>
              <a:defRPr smtClean="0"/>
            </a:lvl1pPr>
          </a:lstStyle>
          <a:p>
            <a:pPr>
              <a:defRPr/>
            </a:pPr>
            <a:fld id="{F6A0731C-0AE6-4842-8DF5-7BB3C072C79F}" type="datetime1">
              <a:rPr lang="zh-TW" altLang="en-US" smtClean="0"/>
              <a:pPr>
                <a:defRPr/>
              </a:pPr>
              <a:t>2019/6/28</a:t>
            </a:fld>
            <a:endParaRPr lang="zh-TW" altLang="en-US"/>
          </a:p>
        </p:txBody>
      </p:sp>
      <p:sp>
        <p:nvSpPr>
          <p:cNvPr id="9" name="Footer Placeholder 4"/>
          <p:cNvSpPr>
            <a:spLocks noGrp="1"/>
          </p:cNvSpPr>
          <p:nvPr>
            <p:ph type="ftr" sz="quarter" idx="15"/>
          </p:nvPr>
        </p:nvSpPr>
        <p:spPr/>
        <p:txBody>
          <a:bodyPr/>
          <a:lstStyle>
            <a:lvl1pPr>
              <a:defRPr/>
            </a:lvl1pPr>
          </a:lstStyle>
          <a:p>
            <a:pPr>
              <a:defRPr/>
            </a:pPr>
            <a:endParaRPr lang="zh-TW" altLang="en-US"/>
          </a:p>
        </p:txBody>
      </p:sp>
      <p:sp>
        <p:nvSpPr>
          <p:cNvPr id="10" name="Slide Number Placeholder 5"/>
          <p:cNvSpPr>
            <a:spLocks noGrp="1"/>
          </p:cNvSpPr>
          <p:nvPr>
            <p:ph type="sldNum" sz="quarter" idx="16"/>
          </p:nvPr>
        </p:nvSpPr>
        <p:spPr>
          <a:xfrm>
            <a:off x="531813" y="3244850"/>
            <a:ext cx="779462" cy="365125"/>
          </a:xfrm>
        </p:spPr>
        <p:txBody>
          <a:bodyPr/>
          <a:lstStyle>
            <a:lvl1pPr>
              <a:defRPr/>
            </a:lvl1pPr>
          </a:lstStyle>
          <a:p>
            <a:pPr>
              <a:defRPr/>
            </a:pPr>
            <a:fld id="{D8E834B3-E7BD-45CB-B146-E12543897D39}" type="slidenum">
              <a:rPr lang="zh-TW" altLang="en-US"/>
              <a:pPr>
                <a:defRPr/>
              </a:pPr>
              <a:t>‹#›</a:t>
            </a:fld>
            <a:endParaRPr lang="zh-TW" altLang="en-US"/>
          </a:p>
        </p:txBody>
      </p:sp>
    </p:spTree>
    <p:extLst>
      <p:ext uri="{BB962C8B-B14F-4D97-AF65-F5344CB8AC3E}">
        <p14:creationId xmlns="" xmlns:p14="http://schemas.microsoft.com/office/powerpoint/2010/main" val="11373515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2589213" y="2438402"/>
            <a:ext cx="8915400" cy="2724845"/>
          </a:xfrm>
        </p:spPr>
        <p:txBody>
          <a:bodyPr anchor="b">
            <a:normAutofit/>
          </a:bodyPr>
          <a:lstStyle>
            <a:lvl1pPr algn="l">
              <a:defRPr sz="3600" b="0"/>
            </a:lvl1pPr>
          </a:lstStyle>
          <a:p>
            <a:r>
              <a:rPr lang="zh-TW" altLang="en-US"/>
              <a:t>按一下以編輯母片標題樣式</a:t>
            </a:r>
            <a:endParaRPr lang="en-US" dirty="0"/>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zh-TW" altLang="en-US"/>
              <a:t>按一下以編輯母片文字樣式</a:t>
            </a:r>
          </a:p>
        </p:txBody>
      </p:sp>
      <p:sp>
        <p:nvSpPr>
          <p:cNvPr id="6" name="Date Placeholder 4"/>
          <p:cNvSpPr>
            <a:spLocks noGrp="1"/>
          </p:cNvSpPr>
          <p:nvPr>
            <p:ph type="dt" sz="half" idx="10"/>
          </p:nvPr>
        </p:nvSpPr>
        <p:spPr/>
        <p:txBody>
          <a:bodyPr/>
          <a:lstStyle>
            <a:lvl1pPr>
              <a:defRPr smtClean="0"/>
            </a:lvl1pPr>
          </a:lstStyle>
          <a:p>
            <a:pPr>
              <a:defRPr/>
            </a:pPr>
            <a:fld id="{21C86492-12B3-47F7-88EE-132E9706E34E}" type="datetime1">
              <a:rPr lang="zh-TW" altLang="en-US" smtClean="0"/>
              <a:pPr>
                <a:defRPr/>
              </a:pPr>
              <a:t>2019/6/28</a:t>
            </a:fld>
            <a:endParaRPr lang="zh-TW" altLang="en-US"/>
          </a:p>
        </p:txBody>
      </p:sp>
      <p:sp>
        <p:nvSpPr>
          <p:cNvPr id="7" name="Footer Placeholder 5"/>
          <p:cNvSpPr>
            <a:spLocks noGrp="1"/>
          </p:cNvSpPr>
          <p:nvPr>
            <p:ph type="ftr" sz="quarter" idx="11"/>
          </p:nvPr>
        </p:nvSpPr>
        <p:spPr/>
        <p:txBody>
          <a:bodyPr/>
          <a:lstStyle>
            <a:lvl1pPr>
              <a:defRPr/>
            </a:lvl1pPr>
          </a:lstStyle>
          <a:p>
            <a:pPr>
              <a:defRPr/>
            </a:pPr>
            <a:endParaRPr lang="zh-TW" altLang="en-US"/>
          </a:p>
        </p:txBody>
      </p:sp>
      <p:sp>
        <p:nvSpPr>
          <p:cNvPr id="8" name="Slide Number Placeholder 6"/>
          <p:cNvSpPr>
            <a:spLocks noGrp="1"/>
          </p:cNvSpPr>
          <p:nvPr>
            <p:ph type="sldNum" sz="quarter" idx="12"/>
          </p:nvPr>
        </p:nvSpPr>
        <p:spPr>
          <a:xfrm>
            <a:off x="531813" y="4983163"/>
            <a:ext cx="779462" cy="365125"/>
          </a:xfrm>
        </p:spPr>
        <p:txBody>
          <a:bodyPr/>
          <a:lstStyle>
            <a:lvl1pPr>
              <a:defRPr/>
            </a:lvl1pPr>
          </a:lstStyle>
          <a:p>
            <a:pPr>
              <a:defRPr/>
            </a:pPr>
            <a:fld id="{C50CBFB7-5EC3-4995-967A-4A6347D4235A}" type="slidenum">
              <a:rPr lang="zh-TW" altLang="en-US"/>
              <a:pPr>
                <a:defRPr/>
              </a:pPr>
              <a:t>‹#›</a:t>
            </a:fld>
            <a:endParaRPr lang="zh-TW" altLang="en-US"/>
          </a:p>
        </p:txBody>
      </p:sp>
    </p:spTree>
    <p:extLst>
      <p:ext uri="{BB962C8B-B14F-4D97-AF65-F5344CB8AC3E}">
        <p14:creationId xmlns="" xmlns:p14="http://schemas.microsoft.com/office/powerpoint/2010/main" val="7682801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6" name="TextBox 16"/>
          <p:cNvSpPr txBox="1">
            <a:spLocks noChangeArrowheads="1"/>
          </p:cNvSpPr>
          <p:nvPr/>
        </p:nvSpPr>
        <p:spPr bwMode="auto">
          <a:xfrm>
            <a:off x="2466975" y="647700"/>
            <a:ext cx="609600" cy="585788"/>
          </a:xfrm>
          <a:prstGeom prst="rect">
            <a:avLst/>
          </a:prstGeom>
          <a:noFill/>
          <a:ln>
            <a:noFill/>
          </a:ln>
          <a:extLst/>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defRPr/>
            </a:pPr>
            <a:r>
              <a:rPr kumimoji="0" lang="en-US" altLang="zh-TW" sz="6000">
                <a:solidFill>
                  <a:srgbClr val="E78712"/>
                </a:solidFill>
              </a:rPr>
              <a:t>“</a:t>
            </a:r>
          </a:p>
        </p:txBody>
      </p:sp>
      <p:sp>
        <p:nvSpPr>
          <p:cNvPr id="7" name="TextBox 17"/>
          <p:cNvSpPr txBox="1">
            <a:spLocks noChangeArrowheads="1"/>
          </p:cNvSpPr>
          <p:nvPr/>
        </p:nvSpPr>
        <p:spPr bwMode="auto">
          <a:xfrm>
            <a:off x="11114088" y="2905125"/>
            <a:ext cx="609600" cy="584200"/>
          </a:xfrm>
          <a:prstGeom prst="rect">
            <a:avLst/>
          </a:prstGeom>
          <a:noFill/>
          <a:ln>
            <a:noFill/>
          </a:ln>
          <a:extLst/>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defRPr/>
            </a:pPr>
            <a:r>
              <a:rPr kumimoji="0" lang="en-US" altLang="zh-TW" sz="6000">
                <a:solidFill>
                  <a:srgbClr val="E78712"/>
                </a:solidFill>
              </a:rPr>
              <a:t>”</a:t>
            </a:r>
          </a:p>
        </p:txBody>
      </p:sp>
      <p:sp>
        <p:nvSpPr>
          <p:cNvPr id="12" name="Title 1"/>
          <p:cNvSpPr>
            <a:spLocks noGrp="1"/>
          </p:cNvSpPr>
          <p:nvPr>
            <p:ph type="title"/>
          </p:nvPr>
        </p:nvSpPr>
        <p:spPr>
          <a:xfrm>
            <a:off x="2849950" y="609600"/>
            <a:ext cx="8393927" cy="2895600"/>
          </a:xfrm>
        </p:spPr>
        <p:txBody>
          <a:bodyPr anchor="ctr">
            <a:normAutofit/>
          </a:bodyPr>
          <a:lstStyle>
            <a:lvl1pPr algn="l">
              <a:defRPr sz="3600" b="0" cap="none"/>
            </a:lvl1pPr>
          </a:lstStyle>
          <a:p>
            <a:r>
              <a:rPr lang="zh-TW" altLang="en-US"/>
              <a:t>按一下以編輯母片標題樣式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zh-TW" altLang="en-US"/>
              <a:t>按一下以編輯母片文字樣式</a:t>
            </a:r>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zh-TW" altLang="en-US"/>
              <a:t>按一下以編輯母片文字樣式</a:t>
            </a:r>
          </a:p>
        </p:txBody>
      </p:sp>
      <p:sp>
        <p:nvSpPr>
          <p:cNvPr id="8" name="Date Placeholder 4"/>
          <p:cNvSpPr>
            <a:spLocks noGrp="1"/>
          </p:cNvSpPr>
          <p:nvPr>
            <p:ph type="dt" sz="half" idx="14"/>
          </p:nvPr>
        </p:nvSpPr>
        <p:spPr/>
        <p:txBody>
          <a:bodyPr/>
          <a:lstStyle>
            <a:lvl1pPr>
              <a:defRPr smtClean="0"/>
            </a:lvl1pPr>
          </a:lstStyle>
          <a:p>
            <a:pPr>
              <a:defRPr/>
            </a:pPr>
            <a:fld id="{F8A78F51-85E1-45D2-B4AA-EC76C04A6E17}" type="datetime1">
              <a:rPr lang="zh-TW" altLang="en-US" smtClean="0"/>
              <a:pPr>
                <a:defRPr/>
              </a:pPr>
              <a:t>2019/6/28</a:t>
            </a:fld>
            <a:endParaRPr lang="zh-TW" altLang="en-US"/>
          </a:p>
        </p:txBody>
      </p:sp>
      <p:sp>
        <p:nvSpPr>
          <p:cNvPr id="9" name="Footer Placeholder 5"/>
          <p:cNvSpPr>
            <a:spLocks noGrp="1"/>
          </p:cNvSpPr>
          <p:nvPr>
            <p:ph type="ftr" sz="quarter" idx="15"/>
          </p:nvPr>
        </p:nvSpPr>
        <p:spPr/>
        <p:txBody>
          <a:bodyPr/>
          <a:lstStyle>
            <a:lvl1pPr>
              <a:defRPr/>
            </a:lvl1pPr>
          </a:lstStyle>
          <a:p>
            <a:pPr>
              <a:defRPr/>
            </a:pPr>
            <a:endParaRPr lang="zh-TW" altLang="en-US"/>
          </a:p>
        </p:txBody>
      </p:sp>
      <p:sp>
        <p:nvSpPr>
          <p:cNvPr id="10" name="Slide Number Placeholder 6"/>
          <p:cNvSpPr>
            <a:spLocks noGrp="1"/>
          </p:cNvSpPr>
          <p:nvPr>
            <p:ph type="sldNum" sz="quarter" idx="16"/>
          </p:nvPr>
        </p:nvSpPr>
        <p:spPr>
          <a:xfrm>
            <a:off x="531813" y="4983163"/>
            <a:ext cx="779462" cy="365125"/>
          </a:xfrm>
        </p:spPr>
        <p:txBody>
          <a:bodyPr/>
          <a:lstStyle>
            <a:lvl1pPr>
              <a:defRPr/>
            </a:lvl1pPr>
          </a:lstStyle>
          <a:p>
            <a:pPr>
              <a:defRPr/>
            </a:pPr>
            <a:fld id="{08F20856-4A63-4E02-A486-8E20733952EA}" type="slidenum">
              <a:rPr lang="zh-TW" altLang="en-US"/>
              <a:pPr>
                <a:defRPr/>
              </a:pPr>
              <a:t>‹#›</a:t>
            </a:fld>
            <a:endParaRPr lang="zh-TW" altLang="en-US"/>
          </a:p>
        </p:txBody>
      </p:sp>
    </p:spTree>
    <p:extLst>
      <p:ext uri="{BB962C8B-B14F-4D97-AF65-F5344CB8AC3E}">
        <p14:creationId xmlns="" xmlns:p14="http://schemas.microsoft.com/office/powerpoint/2010/main" val="1618342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4" name="Freeform 11"/>
          <p:cNvSpPr>
            <a:spLocks/>
          </p:cNvSpPr>
          <p:nvPr/>
        </p:nvSpPr>
        <p:spPr bwMode="auto">
          <a:xfrm flipV="1">
            <a:off x="-4763" y="317817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2589212" y="3530129"/>
            <a:ext cx="8915399" cy="860400"/>
          </a:xfrm>
        </p:spPr>
        <p:txBody>
          <a:bodyPr/>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5" name="Date Placeholder 3"/>
          <p:cNvSpPr>
            <a:spLocks noGrp="1"/>
          </p:cNvSpPr>
          <p:nvPr>
            <p:ph type="dt" sz="half" idx="10"/>
          </p:nvPr>
        </p:nvSpPr>
        <p:spPr/>
        <p:txBody>
          <a:bodyPr/>
          <a:lstStyle>
            <a:lvl1pPr>
              <a:defRPr smtClean="0"/>
            </a:lvl1pPr>
          </a:lstStyle>
          <a:p>
            <a:pPr>
              <a:defRPr/>
            </a:pPr>
            <a:fld id="{1DA51548-B9B4-45AA-A71A-C83184B27FA7}" type="datetime1">
              <a:rPr lang="zh-TW" altLang="en-US" smtClean="0"/>
              <a:pPr>
                <a:defRPr/>
              </a:pPr>
              <a:t>2019/6/28</a:t>
            </a:fld>
            <a:endParaRPr lang="zh-TW" altLang="en-US"/>
          </a:p>
        </p:txBody>
      </p:sp>
      <p:sp>
        <p:nvSpPr>
          <p:cNvPr id="6" name="Footer Placeholder 4"/>
          <p:cNvSpPr>
            <a:spLocks noGrp="1"/>
          </p:cNvSpPr>
          <p:nvPr>
            <p:ph type="ftr" sz="quarter" idx="11"/>
          </p:nvPr>
        </p:nvSpPr>
        <p:spPr/>
        <p:txBody>
          <a:bodyPr/>
          <a:lstStyle>
            <a:lvl1pPr>
              <a:defRPr/>
            </a:lvl1pPr>
          </a:lstStyle>
          <a:p>
            <a:pPr>
              <a:defRPr/>
            </a:pPr>
            <a:endParaRPr lang="zh-TW" altLang="en-US"/>
          </a:p>
        </p:txBody>
      </p:sp>
      <p:sp>
        <p:nvSpPr>
          <p:cNvPr id="7" name="Slide Number Placeholder 5"/>
          <p:cNvSpPr>
            <a:spLocks noGrp="1"/>
          </p:cNvSpPr>
          <p:nvPr>
            <p:ph type="sldNum" sz="quarter" idx="12"/>
          </p:nvPr>
        </p:nvSpPr>
        <p:spPr>
          <a:xfrm>
            <a:off x="531813" y="3244850"/>
            <a:ext cx="779462" cy="365125"/>
          </a:xfrm>
        </p:spPr>
        <p:txBody>
          <a:bodyPr/>
          <a:lstStyle>
            <a:lvl1pPr>
              <a:defRPr/>
            </a:lvl1pPr>
          </a:lstStyle>
          <a:p>
            <a:pPr>
              <a:defRPr/>
            </a:pPr>
            <a:fld id="{2ED634F5-2E8E-4576-B465-6F4FBF2AB048}" type="slidenum">
              <a:rPr lang="zh-TW" altLang="en-US"/>
              <a:pPr>
                <a:defRPr/>
              </a:pPr>
              <a:t>‹#›</a:t>
            </a:fld>
            <a:endParaRPr lang="zh-TW" altLang="en-US"/>
          </a:p>
        </p:txBody>
      </p:sp>
    </p:spTree>
    <p:extLst>
      <p:ext uri="{BB962C8B-B14F-4D97-AF65-F5344CB8AC3E}">
        <p14:creationId xmlns="" xmlns:p14="http://schemas.microsoft.com/office/powerpoint/2010/main" val="11345958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2589214" y="627407"/>
            <a:ext cx="8915399" cy="2880020"/>
          </a:xfrm>
        </p:spPr>
        <p:txBody>
          <a:bodyPr anchor="ctr">
            <a:normAutofit/>
          </a:bodyPr>
          <a:lstStyle>
            <a:lvl1pPr algn="l">
              <a:defRPr sz="3600" b="0"/>
            </a:lvl1pPr>
          </a:lstStyle>
          <a:p>
            <a:r>
              <a:rPr lang="zh-TW" altLang="en-US"/>
              <a:t>按一下以編輯母片標題樣式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zh-TW" altLang="en-US"/>
              <a:t>按一下以編輯母片文字樣式</a:t>
            </a:r>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zh-TW" altLang="en-US"/>
              <a:t>按一下以編輯母片文字樣式</a:t>
            </a:r>
          </a:p>
        </p:txBody>
      </p:sp>
      <p:sp>
        <p:nvSpPr>
          <p:cNvPr id="6" name="Date Placeholder 4"/>
          <p:cNvSpPr>
            <a:spLocks noGrp="1"/>
          </p:cNvSpPr>
          <p:nvPr>
            <p:ph type="dt" sz="half" idx="14"/>
          </p:nvPr>
        </p:nvSpPr>
        <p:spPr/>
        <p:txBody>
          <a:bodyPr/>
          <a:lstStyle>
            <a:lvl1pPr>
              <a:defRPr smtClean="0"/>
            </a:lvl1pPr>
          </a:lstStyle>
          <a:p>
            <a:pPr>
              <a:defRPr/>
            </a:pPr>
            <a:fld id="{E912071E-3985-4499-9017-BADA462B02F5}" type="datetime1">
              <a:rPr lang="zh-TW" altLang="en-US" smtClean="0"/>
              <a:pPr>
                <a:defRPr/>
              </a:pPr>
              <a:t>2019/6/28</a:t>
            </a:fld>
            <a:endParaRPr lang="zh-TW" altLang="en-US"/>
          </a:p>
        </p:txBody>
      </p:sp>
      <p:sp>
        <p:nvSpPr>
          <p:cNvPr id="7" name="Footer Placeholder 5"/>
          <p:cNvSpPr>
            <a:spLocks noGrp="1"/>
          </p:cNvSpPr>
          <p:nvPr>
            <p:ph type="ftr" sz="quarter" idx="15"/>
          </p:nvPr>
        </p:nvSpPr>
        <p:spPr/>
        <p:txBody>
          <a:bodyPr/>
          <a:lstStyle>
            <a:lvl1pPr>
              <a:defRPr/>
            </a:lvl1pPr>
          </a:lstStyle>
          <a:p>
            <a:pPr>
              <a:defRPr/>
            </a:pPr>
            <a:endParaRPr lang="zh-TW" altLang="en-US"/>
          </a:p>
        </p:txBody>
      </p:sp>
      <p:sp>
        <p:nvSpPr>
          <p:cNvPr id="8" name="Slide Number Placeholder 6"/>
          <p:cNvSpPr>
            <a:spLocks noGrp="1"/>
          </p:cNvSpPr>
          <p:nvPr>
            <p:ph type="sldNum" sz="quarter" idx="16"/>
          </p:nvPr>
        </p:nvSpPr>
        <p:spPr>
          <a:xfrm>
            <a:off x="531813" y="4983163"/>
            <a:ext cx="779462" cy="365125"/>
          </a:xfrm>
        </p:spPr>
        <p:txBody>
          <a:bodyPr/>
          <a:lstStyle>
            <a:lvl1pPr>
              <a:defRPr/>
            </a:lvl1pPr>
          </a:lstStyle>
          <a:p>
            <a:pPr>
              <a:defRPr/>
            </a:pPr>
            <a:fld id="{66704214-1B17-4825-A302-A4E960FB0614}" type="slidenum">
              <a:rPr lang="zh-TW" altLang="en-US"/>
              <a:pPr>
                <a:defRPr/>
              </a:pPr>
              <a:t>‹#›</a:t>
            </a:fld>
            <a:endParaRPr lang="zh-TW" altLang="en-US"/>
          </a:p>
        </p:txBody>
      </p:sp>
    </p:spTree>
    <p:extLst>
      <p:ext uri="{BB962C8B-B14F-4D97-AF65-F5344CB8AC3E}">
        <p14:creationId xmlns="" xmlns:p14="http://schemas.microsoft.com/office/powerpoint/2010/main" val="15116794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4" name="Freeform 11"/>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3"/>
          <p:cNvSpPr>
            <a:spLocks noGrp="1"/>
          </p:cNvSpPr>
          <p:nvPr>
            <p:ph type="dt" sz="half" idx="10"/>
          </p:nvPr>
        </p:nvSpPr>
        <p:spPr/>
        <p:txBody>
          <a:bodyPr/>
          <a:lstStyle>
            <a:lvl1pPr>
              <a:defRPr smtClean="0"/>
            </a:lvl1pPr>
          </a:lstStyle>
          <a:p>
            <a:pPr>
              <a:defRPr/>
            </a:pPr>
            <a:fld id="{5501D4F0-1AFE-4A25-B2B4-61CD997C1B03}" type="datetime1">
              <a:rPr lang="zh-TW" altLang="en-US" smtClean="0"/>
              <a:pPr>
                <a:defRPr/>
              </a:pPr>
              <a:t>2019/6/28</a:t>
            </a:fld>
            <a:endParaRPr lang="zh-TW" altLang="en-US"/>
          </a:p>
        </p:txBody>
      </p:sp>
      <p:sp>
        <p:nvSpPr>
          <p:cNvPr id="6" name="Footer Placeholder 4"/>
          <p:cNvSpPr>
            <a:spLocks noGrp="1"/>
          </p:cNvSpPr>
          <p:nvPr>
            <p:ph type="ftr" sz="quarter" idx="11"/>
          </p:nvPr>
        </p:nvSpPr>
        <p:spPr/>
        <p:txBody>
          <a:bodyPr/>
          <a:lstStyle>
            <a:lvl1pPr>
              <a:defRPr/>
            </a:lvl1pPr>
          </a:lstStyle>
          <a:p>
            <a:pPr>
              <a:defRPr/>
            </a:pPr>
            <a:endParaRPr lang="zh-TW" altLang="en-US"/>
          </a:p>
        </p:txBody>
      </p:sp>
      <p:sp>
        <p:nvSpPr>
          <p:cNvPr id="7" name="Slide Number Placeholder 5"/>
          <p:cNvSpPr>
            <a:spLocks noGrp="1"/>
          </p:cNvSpPr>
          <p:nvPr>
            <p:ph type="sldNum" sz="quarter" idx="12"/>
          </p:nvPr>
        </p:nvSpPr>
        <p:spPr/>
        <p:txBody>
          <a:bodyPr/>
          <a:lstStyle>
            <a:lvl1pPr>
              <a:defRPr/>
            </a:lvl1pPr>
          </a:lstStyle>
          <a:p>
            <a:pPr>
              <a:defRPr/>
            </a:pPr>
            <a:fld id="{9A607036-3257-4484-BC60-DF49DA6A790F}" type="slidenum">
              <a:rPr lang="zh-TW" altLang="en-US"/>
              <a:pPr>
                <a:defRPr/>
              </a:pPr>
              <a:t>‹#›</a:t>
            </a:fld>
            <a:endParaRPr lang="zh-TW" altLang="en-US"/>
          </a:p>
        </p:txBody>
      </p:sp>
    </p:spTree>
    <p:extLst>
      <p:ext uri="{BB962C8B-B14F-4D97-AF65-F5344CB8AC3E}">
        <p14:creationId xmlns="" xmlns:p14="http://schemas.microsoft.com/office/powerpoint/2010/main" val="20774562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4" name="Freeform 11"/>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2" name="Vertical Title 1"/>
          <p:cNvSpPr>
            <a:spLocks noGrp="1"/>
          </p:cNvSpPr>
          <p:nvPr>
            <p:ph type="title" orient="vert"/>
          </p:nvPr>
        </p:nvSpPr>
        <p:spPr>
          <a:xfrm>
            <a:off x="9294813" y="627407"/>
            <a:ext cx="2207601" cy="5283817"/>
          </a:xfrm>
        </p:spPr>
        <p:txBody>
          <a:bodyPr vert="eaVert" anchor="ctr"/>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2589212" y="627407"/>
            <a:ext cx="6477000" cy="5283817"/>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3"/>
          <p:cNvSpPr>
            <a:spLocks noGrp="1"/>
          </p:cNvSpPr>
          <p:nvPr>
            <p:ph type="dt" sz="half" idx="10"/>
          </p:nvPr>
        </p:nvSpPr>
        <p:spPr/>
        <p:txBody>
          <a:bodyPr/>
          <a:lstStyle>
            <a:lvl1pPr>
              <a:defRPr smtClean="0"/>
            </a:lvl1pPr>
          </a:lstStyle>
          <a:p>
            <a:pPr>
              <a:defRPr/>
            </a:pPr>
            <a:fld id="{B0E6F842-01FE-4119-A383-802854E04C81}" type="datetime1">
              <a:rPr lang="zh-TW" altLang="en-US" smtClean="0"/>
              <a:pPr>
                <a:defRPr/>
              </a:pPr>
              <a:t>2019/6/28</a:t>
            </a:fld>
            <a:endParaRPr lang="zh-TW" altLang="en-US"/>
          </a:p>
        </p:txBody>
      </p:sp>
      <p:sp>
        <p:nvSpPr>
          <p:cNvPr id="6" name="Footer Placeholder 4"/>
          <p:cNvSpPr>
            <a:spLocks noGrp="1"/>
          </p:cNvSpPr>
          <p:nvPr>
            <p:ph type="ftr" sz="quarter" idx="11"/>
          </p:nvPr>
        </p:nvSpPr>
        <p:spPr/>
        <p:txBody>
          <a:bodyPr/>
          <a:lstStyle>
            <a:lvl1pPr>
              <a:defRPr/>
            </a:lvl1pPr>
          </a:lstStyle>
          <a:p>
            <a:pPr>
              <a:defRPr/>
            </a:pPr>
            <a:endParaRPr lang="zh-TW" altLang="en-US"/>
          </a:p>
        </p:txBody>
      </p:sp>
      <p:sp>
        <p:nvSpPr>
          <p:cNvPr id="7" name="Slide Number Placeholder 5"/>
          <p:cNvSpPr>
            <a:spLocks noGrp="1"/>
          </p:cNvSpPr>
          <p:nvPr>
            <p:ph type="sldNum" sz="quarter" idx="12"/>
          </p:nvPr>
        </p:nvSpPr>
        <p:spPr/>
        <p:txBody>
          <a:bodyPr/>
          <a:lstStyle>
            <a:lvl1pPr>
              <a:defRPr/>
            </a:lvl1pPr>
          </a:lstStyle>
          <a:p>
            <a:pPr>
              <a:defRPr/>
            </a:pPr>
            <a:fld id="{36ED9A8B-DA62-48D3-9286-FF2948D6EFF4}" type="slidenum">
              <a:rPr lang="zh-TW" altLang="en-US"/>
              <a:pPr>
                <a:defRPr/>
              </a:pPr>
              <a:t>‹#›</a:t>
            </a:fld>
            <a:endParaRPr lang="zh-TW" altLang="en-US"/>
          </a:p>
        </p:txBody>
      </p:sp>
    </p:spTree>
    <p:extLst>
      <p:ext uri="{BB962C8B-B14F-4D97-AF65-F5344CB8AC3E}">
        <p14:creationId xmlns="" xmlns:p14="http://schemas.microsoft.com/office/powerpoint/2010/main" val="4989236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4" name="Freeform 6"/>
          <p:cNvSpPr>
            <a:spLocks/>
          </p:cNvSpPr>
          <p:nvPr/>
        </p:nvSpPr>
        <p:spPr bwMode="auto">
          <a:xfrm>
            <a:off x="0" y="4324350"/>
            <a:ext cx="1744663" cy="777875"/>
          </a:xfrm>
          <a:custGeom>
            <a:avLst/>
            <a:gdLst>
              <a:gd name="T0" fmla="*/ 0 w 372"/>
              <a:gd name="T1" fmla="*/ 0 h 166"/>
              <a:gd name="T2" fmla="*/ 372 w 372"/>
              <a:gd name="T3" fmla="*/ 166 h 166"/>
            </a:gdLst>
            <a:ahLst/>
            <a:cxnLst>
              <a:cxn ang="0">
                <a:pos x="287" y="166"/>
              </a:cxn>
              <a:cxn ang="0">
                <a:pos x="293" y="164"/>
              </a:cxn>
              <a:cxn ang="0">
                <a:pos x="294" y="163"/>
              </a:cxn>
              <a:cxn ang="0">
                <a:pos x="370" y="87"/>
              </a:cxn>
              <a:cxn ang="0">
                <a:pos x="370" y="78"/>
              </a:cxn>
              <a:cxn ang="0">
                <a:pos x="294" y="3"/>
              </a:cxn>
              <a:cxn ang="0">
                <a:pos x="293" y="2"/>
              </a:cxn>
              <a:cxn ang="0">
                <a:pos x="287" y="0"/>
              </a:cxn>
              <a:cxn ang="0">
                <a:pos x="0" y="0"/>
              </a:cxn>
              <a:cxn ang="0">
                <a:pos x="0" y="166"/>
              </a:cxn>
              <a:cxn ang="0">
                <a:pos x="287" y="166"/>
              </a:cxn>
            </a:cxnLst>
            <a:rect l="T0" t="T1" r="T2" b="T3"/>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2" name="Title 1"/>
          <p:cNvSpPr>
            <a:spLocks noGrp="1"/>
          </p:cNvSpPr>
          <p:nvPr>
            <p:ph type="ctrTitle"/>
          </p:nvPr>
        </p:nvSpPr>
        <p:spPr>
          <a:xfrm>
            <a:off x="2589214" y="2514601"/>
            <a:ext cx="8915399" cy="2262781"/>
          </a:xfrm>
        </p:spPr>
        <p:txBody>
          <a:bodyPr anchor="b">
            <a:normAutofit/>
          </a:bodyPr>
          <a:lstStyle>
            <a:lvl1pPr>
              <a:defRPr sz="4050"/>
            </a:lvl1pPr>
          </a:lstStyle>
          <a:p>
            <a:r>
              <a:rPr lang="zh-TW" altLang="en-US"/>
              <a:t>按一下以編輯母片標題樣式</a:t>
            </a:r>
            <a:endParaRPr lang="en-US" dirty="0"/>
          </a:p>
        </p:txBody>
      </p:sp>
      <p:sp>
        <p:nvSpPr>
          <p:cNvPr id="3" name="Subtitle 2"/>
          <p:cNvSpPr>
            <a:spLocks noGrp="1"/>
          </p:cNvSpPr>
          <p:nvPr>
            <p:ph type="subTitle" idx="1"/>
          </p:nvPr>
        </p:nvSpPr>
        <p:spPr>
          <a:xfrm>
            <a:off x="2589214" y="4777381"/>
            <a:ext cx="8915399" cy="1126283"/>
          </a:xfrm>
        </p:spPr>
        <p:txBody>
          <a:bodyPr/>
          <a:lstStyle>
            <a:lvl1pPr marL="0" indent="0" algn="l">
              <a:buNone/>
              <a:defRPr>
                <a:solidFill>
                  <a:schemeClr val="tx1">
                    <a:lumMod val="65000"/>
                    <a:lumOff val="3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zh-TW" altLang="en-US"/>
              <a:t>按一下以編輯母片副標題樣式</a:t>
            </a:r>
            <a:endParaRPr lang="en-US" dirty="0"/>
          </a:p>
        </p:txBody>
      </p:sp>
      <p:sp>
        <p:nvSpPr>
          <p:cNvPr id="5" name="Date Placeholder 3"/>
          <p:cNvSpPr>
            <a:spLocks noGrp="1"/>
          </p:cNvSpPr>
          <p:nvPr>
            <p:ph type="dt" sz="half" idx="10"/>
          </p:nvPr>
        </p:nvSpPr>
        <p:spPr/>
        <p:txBody>
          <a:bodyPr/>
          <a:lstStyle>
            <a:lvl1pPr>
              <a:defRPr smtClean="0"/>
            </a:lvl1pPr>
          </a:lstStyle>
          <a:p>
            <a:pPr>
              <a:defRPr/>
            </a:pPr>
            <a:fld id="{92BE1CEE-075B-49CA-9542-751995A3239F}" type="datetime1">
              <a:rPr lang="zh-TW" altLang="en-US" smtClean="0"/>
              <a:pPr>
                <a:defRPr/>
              </a:pPr>
              <a:t>2019/6/28</a:t>
            </a:fld>
            <a:endParaRPr lang="zh-TW" altLang="en-US"/>
          </a:p>
        </p:txBody>
      </p:sp>
      <p:sp>
        <p:nvSpPr>
          <p:cNvPr id="6" name="Footer Placeholder 4"/>
          <p:cNvSpPr>
            <a:spLocks noGrp="1"/>
          </p:cNvSpPr>
          <p:nvPr>
            <p:ph type="ftr" sz="quarter" idx="11"/>
          </p:nvPr>
        </p:nvSpPr>
        <p:spPr/>
        <p:txBody>
          <a:bodyPr/>
          <a:lstStyle>
            <a:lvl1pPr>
              <a:defRPr/>
            </a:lvl1pPr>
          </a:lstStyle>
          <a:p>
            <a:pPr>
              <a:defRPr/>
            </a:pPr>
            <a:endParaRPr lang="zh-TW" altLang="en-US"/>
          </a:p>
        </p:txBody>
      </p:sp>
      <p:sp>
        <p:nvSpPr>
          <p:cNvPr id="7" name="Slide Number Placeholder 5"/>
          <p:cNvSpPr>
            <a:spLocks noGrp="1"/>
          </p:cNvSpPr>
          <p:nvPr>
            <p:ph type="sldNum" sz="quarter" idx="12"/>
          </p:nvPr>
        </p:nvSpPr>
        <p:spPr>
          <a:xfrm>
            <a:off x="531813" y="4529138"/>
            <a:ext cx="779462" cy="365125"/>
          </a:xfrm>
        </p:spPr>
        <p:txBody>
          <a:bodyPr/>
          <a:lstStyle>
            <a:lvl1pPr>
              <a:defRPr/>
            </a:lvl1pPr>
          </a:lstStyle>
          <a:p>
            <a:pPr>
              <a:defRPr/>
            </a:pPr>
            <a:fld id="{EE651BF0-26A2-43BC-9E5F-AB4856E4A339}" type="slidenum">
              <a:rPr lang="zh-TW" altLang="en-US"/>
              <a:pPr>
                <a:defRPr/>
              </a:pPr>
              <a:t>‹#›</a:t>
            </a:fld>
            <a:endParaRPr lang="zh-TW" altLang="en-US"/>
          </a:p>
        </p:txBody>
      </p:sp>
    </p:spTree>
    <p:extLst>
      <p:ext uri="{BB962C8B-B14F-4D97-AF65-F5344CB8AC3E}">
        <p14:creationId xmlns="" xmlns:p14="http://schemas.microsoft.com/office/powerpoint/2010/main" val="3858142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4" name="Freeform 11"/>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2592926" y="624110"/>
            <a:ext cx="8911687" cy="1280890"/>
          </a:xfrm>
        </p:spPr>
        <p:txBody>
          <a:bodyPr/>
          <a:lstStyle/>
          <a:p>
            <a:r>
              <a:rPr lang="zh-TW" altLang="en-US"/>
              <a:t>按一下以編輯母片標題樣式</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3"/>
          <p:cNvSpPr>
            <a:spLocks noGrp="1"/>
          </p:cNvSpPr>
          <p:nvPr>
            <p:ph type="dt" sz="half" idx="10"/>
          </p:nvPr>
        </p:nvSpPr>
        <p:spPr/>
        <p:txBody>
          <a:bodyPr/>
          <a:lstStyle>
            <a:lvl1pPr>
              <a:defRPr smtClean="0"/>
            </a:lvl1pPr>
          </a:lstStyle>
          <a:p>
            <a:pPr>
              <a:defRPr/>
            </a:pPr>
            <a:fld id="{666598D4-5E4A-4134-B6E2-A5B37171E69E}" type="datetime1">
              <a:rPr lang="zh-TW" altLang="en-US" smtClean="0"/>
              <a:pPr>
                <a:defRPr/>
              </a:pPr>
              <a:t>2019/6/28</a:t>
            </a:fld>
            <a:endParaRPr lang="zh-TW" altLang="en-US"/>
          </a:p>
        </p:txBody>
      </p:sp>
      <p:sp>
        <p:nvSpPr>
          <p:cNvPr id="6" name="Footer Placeholder 4"/>
          <p:cNvSpPr>
            <a:spLocks noGrp="1"/>
          </p:cNvSpPr>
          <p:nvPr>
            <p:ph type="ftr" sz="quarter" idx="11"/>
          </p:nvPr>
        </p:nvSpPr>
        <p:spPr/>
        <p:txBody>
          <a:bodyPr/>
          <a:lstStyle>
            <a:lvl1pPr>
              <a:defRPr/>
            </a:lvl1pPr>
          </a:lstStyle>
          <a:p>
            <a:pPr>
              <a:defRPr/>
            </a:pPr>
            <a:endParaRPr lang="zh-TW" altLang="en-US"/>
          </a:p>
        </p:txBody>
      </p:sp>
      <p:sp>
        <p:nvSpPr>
          <p:cNvPr id="7" name="Slide Number Placeholder 5"/>
          <p:cNvSpPr>
            <a:spLocks noGrp="1"/>
          </p:cNvSpPr>
          <p:nvPr>
            <p:ph type="sldNum" sz="quarter" idx="12"/>
          </p:nvPr>
        </p:nvSpPr>
        <p:spPr/>
        <p:txBody>
          <a:bodyPr/>
          <a:lstStyle>
            <a:lvl1pPr>
              <a:defRPr/>
            </a:lvl1pPr>
          </a:lstStyle>
          <a:p>
            <a:pPr>
              <a:defRPr/>
            </a:pPr>
            <a:fld id="{B3B333D7-1F16-4D92-BC35-D433AA32DE68}" type="slidenum">
              <a:rPr lang="zh-TW" altLang="en-US"/>
              <a:pPr>
                <a:defRPr/>
              </a:pPr>
              <a:t>‹#›</a:t>
            </a:fld>
            <a:endParaRPr lang="zh-TW" altLang="en-US"/>
          </a:p>
        </p:txBody>
      </p:sp>
    </p:spTree>
    <p:extLst>
      <p:ext uri="{BB962C8B-B14F-4D97-AF65-F5344CB8AC3E}">
        <p14:creationId xmlns="" xmlns:p14="http://schemas.microsoft.com/office/powerpoint/2010/main" val="18302036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4" name="Freeform 11"/>
          <p:cNvSpPr>
            <a:spLocks/>
          </p:cNvSpPr>
          <p:nvPr/>
        </p:nvSpPr>
        <p:spPr bwMode="auto">
          <a:xfrm flipV="1">
            <a:off x="-4763" y="31781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2589214" y="2058750"/>
            <a:ext cx="8915399" cy="1468800"/>
          </a:xfrm>
        </p:spPr>
        <p:txBody>
          <a:bodyPr anchor="b"/>
          <a:lstStyle>
            <a:lvl1pPr algn="l">
              <a:defRPr sz="30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2589214" y="3530129"/>
            <a:ext cx="8915399" cy="860400"/>
          </a:xfrm>
        </p:spPr>
        <p:txBody>
          <a:bodyPr/>
          <a:lstStyle>
            <a:lvl1pPr marL="0" indent="0" algn="l">
              <a:buNone/>
              <a:defRPr sz="150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zh-TW" altLang="en-US"/>
              <a:t>按一下以編輯母片文字樣式</a:t>
            </a:r>
          </a:p>
        </p:txBody>
      </p:sp>
      <p:sp>
        <p:nvSpPr>
          <p:cNvPr id="5" name="Date Placeholder 3"/>
          <p:cNvSpPr>
            <a:spLocks noGrp="1"/>
          </p:cNvSpPr>
          <p:nvPr>
            <p:ph type="dt" sz="half" idx="10"/>
          </p:nvPr>
        </p:nvSpPr>
        <p:spPr/>
        <p:txBody>
          <a:bodyPr/>
          <a:lstStyle>
            <a:lvl1pPr>
              <a:defRPr smtClean="0"/>
            </a:lvl1pPr>
          </a:lstStyle>
          <a:p>
            <a:pPr>
              <a:defRPr/>
            </a:pPr>
            <a:fld id="{8C6F42CB-09C8-4533-8F78-4C0443C5A25B}" type="datetime1">
              <a:rPr lang="zh-TW" altLang="en-US" smtClean="0"/>
              <a:pPr>
                <a:defRPr/>
              </a:pPr>
              <a:t>2019/6/28</a:t>
            </a:fld>
            <a:endParaRPr lang="zh-TW" altLang="en-US"/>
          </a:p>
        </p:txBody>
      </p:sp>
      <p:sp>
        <p:nvSpPr>
          <p:cNvPr id="6" name="Footer Placeholder 4"/>
          <p:cNvSpPr>
            <a:spLocks noGrp="1"/>
          </p:cNvSpPr>
          <p:nvPr>
            <p:ph type="ftr" sz="quarter" idx="11"/>
          </p:nvPr>
        </p:nvSpPr>
        <p:spPr/>
        <p:txBody>
          <a:bodyPr/>
          <a:lstStyle>
            <a:lvl1pPr>
              <a:defRPr/>
            </a:lvl1pPr>
          </a:lstStyle>
          <a:p>
            <a:pPr>
              <a:defRPr/>
            </a:pPr>
            <a:endParaRPr lang="zh-TW" altLang="en-US"/>
          </a:p>
        </p:txBody>
      </p:sp>
      <p:sp>
        <p:nvSpPr>
          <p:cNvPr id="7" name="Slide Number Placeholder 5"/>
          <p:cNvSpPr>
            <a:spLocks noGrp="1"/>
          </p:cNvSpPr>
          <p:nvPr>
            <p:ph type="sldNum" sz="quarter" idx="12"/>
          </p:nvPr>
        </p:nvSpPr>
        <p:spPr>
          <a:xfrm>
            <a:off x="531813" y="3244850"/>
            <a:ext cx="779462" cy="365125"/>
          </a:xfrm>
        </p:spPr>
        <p:txBody>
          <a:bodyPr/>
          <a:lstStyle>
            <a:lvl1pPr>
              <a:defRPr/>
            </a:lvl1pPr>
          </a:lstStyle>
          <a:p>
            <a:pPr>
              <a:defRPr/>
            </a:pPr>
            <a:fld id="{F5C665C2-910C-44F7-9E4E-A3905E6C5E8C}" type="slidenum">
              <a:rPr lang="zh-TW" altLang="en-US"/>
              <a:pPr>
                <a:defRPr/>
              </a:pPr>
              <a:t>‹#›</a:t>
            </a:fld>
            <a:endParaRPr lang="zh-TW" altLang="en-US"/>
          </a:p>
        </p:txBody>
      </p:sp>
    </p:spTree>
    <p:extLst>
      <p:ext uri="{BB962C8B-B14F-4D97-AF65-F5344CB8AC3E}">
        <p14:creationId xmlns="" xmlns:p14="http://schemas.microsoft.com/office/powerpoint/2010/main" val="1284064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5" name="Freeform 11"/>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8" name="Title 7"/>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6" name="Date Placeholder 4"/>
          <p:cNvSpPr>
            <a:spLocks noGrp="1"/>
          </p:cNvSpPr>
          <p:nvPr>
            <p:ph type="dt" sz="half" idx="10"/>
          </p:nvPr>
        </p:nvSpPr>
        <p:spPr/>
        <p:txBody>
          <a:bodyPr/>
          <a:lstStyle>
            <a:lvl1pPr>
              <a:defRPr smtClean="0"/>
            </a:lvl1pPr>
          </a:lstStyle>
          <a:p>
            <a:pPr>
              <a:defRPr/>
            </a:pPr>
            <a:fld id="{8C1F4A62-78B7-4478-9709-BF31A4FC1DD1}" type="datetime1">
              <a:rPr lang="zh-TW" altLang="en-US" smtClean="0"/>
              <a:pPr>
                <a:defRPr/>
              </a:pPr>
              <a:t>2019/6/28</a:t>
            </a:fld>
            <a:endParaRPr lang="zh-TW" altLang="en-US"/>
          </a:p>
        </p:txBody>
      </p:sp>
      <p:sp>
        <p:nvSpPr>
          <p:cNvPr id="7" name="Footer Placeholder 5"/>
          <p:cNvSpPr>
            <a:spLocks noGrp="1"/>
          </p:cNvSpPr>
          <p:nvPr>
            <p:ph type="ftr" sz="quarter" idx="11"/>
          </p:nvPr>
        </p:nvSpPr>
        <p:spPr/>
        <p:txBody>
          <a:bodyPr/>
          <a:lstStyle>
            <a:lvl1pPr>
              <a:defRPr/>
            </a:lvl1pPr>
          </a:lstStyle>
          <a:p>
            <a:pPr>
              <a:defRPr/>
            </a:pPr>
            <a:endParaRPr lang="zh-TW" altLang="en-US"/>
          </a:p>
        </p:txBody>
      </p:sp>
      <p:sp>
        <p:nvSpPr>
          <p:cNvPr id="9" name="Slide Number Placeholder 5"/>
          <p:cNvSpPr>
            <a:spLocks noGrp="1"/>
          </p:cNvSpPr>
          <p:nvPr>
            <p:ph type="sldNum" sz="quarter" idx="12"/>
          </p:nvPr>
        </p:nvSpPr>
        <p:spPr/>
        <p:txBody>
          <a:bodyPr/>
          <a:lstStyle>
            <a:lvl1pPr>
              <a:defRPr/>
            </a:lvl1pPr>
          </a:lstStyle>
          <a:p>
            <a:pPr>
              <a:defRPr/>
            </a:pPr>
            <a:fld id="{8D8843CB-9B8E-44C0-BB63-C716898E2EFD}" type="slidenum">
              <a:rPr lang="zh-TW" altLang="en-US"/>
              <a:pPr>
                <a:defRPr/>
              </a:pPr>
              <a:t>‹#›</a:t>
            </a:fld>
            <a:endParaRPr lang="zh-TW" altLang="en-US"/>
          </a:p>
        </p:txBody>
      </p:sp>
    </p:spTree>
    <p:extLst>
      <p:ext uri="{BB962C8B-B14F-4D97-AF65-F5344CB8AC3E}">
        <p14:creationId xmlns="" xmlns:p14="http://schemas.microsoft.com/office/powerpoint/2010/main" val="12561413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7" name="Freeform 11"/>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 name="Title 13"/>
          <p:cNvSpPr>
            <a:spLocks noGrp="1"/>
          </p:cNvSpPr>
          <p:nvPr>
            <p:ph type="title"/>
          </p:nvPr>
        </p:nvSpPr>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2939374" y="1972703"/>
            <a:ext cx="3992732"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按一下以編輯母片文字樣式</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7506630" y="1969475"/>
            <a:ext cx="3999001"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按一下以編輯母片文字樣式</a:t>
            </a:r>
          </a:p>
        </p:txBody>
      </p:sp>
      <p:sp>
        <p:nvSpPr>
          <p:cNvPr id="6" name="Content Placeholder 5"/>
          <p:cNvSpPr>
            <a:spLocks noGrp="1"/>
          </p:cNvSpPr>
          <p:nvPr>
            <p:ph sz="quarter" idx="4"/>
          </p:nvPr>
        </p:nvSpPr>
        <p:spPr>
          <a:xfrm>
            <a:off x="7166957" y="2545738"/>
            <a:ext cx="4338675" cy="3354060"/>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8" name="Date Placeholder 6"/>
          <p:cNvSpPr>
            <a:spLocks noGrp="1"/>
          </p:cNvSpPr>
          <p:nvPr>
            <p:ph type="dt" sz="half" idx="10"/>
          </p:nvPr>
        </p:nvSpPr>
        <p:spPr/>
        <p:txBody>
          <a:bodyPr/>
          <a:lstStyle>
            <a:lvl1pPr>
              <a:defRPr smtClean="0"/>
            </a:lvl1pPr>
          </a:lstStyle>
          <a:p>
            <a:pPr>
              <a:defRPr/>
            </a:pPr>
            <a:fld id="{86BF6019-0EB8-4A23-865E-29682AD42E35}" type="datetime1">
              <a:rPr lang="zh-TW" altLang="en-US" smtClean="0"/>
              <a:pPr>
                <a:defRPr/>
              </a:pPr>
              <a:t>2019/6/28</a:t>
            </a:fld>
            <a:endParaRPr lang="zh-TW" altLang="en-US"/>
          </a:p>
        </p:txBody>
      </p:sp>
      <p:sp>
        <p:nvSpPr>
          <p:cNvPr id="9" name="Footer Placeholder 7"/>
          <p:cNvSpPr>
            <a:spLocks noGrp="1"/>
          </p:cNvSpPr>
          <p:nvPr>
            <p:ph type="ftr" sz="quarter" idx="11"/>
          </p:nvPr>
        </p:nvSpPr>
        <p:spPr/>
        <p:txBody>
          <a:bodyPr/>
          <a:lstStyle>
            <a:lvl1pPr>
              <a:defRPr/>
            </a:lvl1pPr>
          </a:lstStyle>
          <a:p>
            <a:pPr>
              <a:defRPr/>
            </a:pPr>
            <a:endParaRPr lang="zh-TW" altLang="en-US"/>
          </a:p>
        </p:txBody>
      </p:sp>
      <p:sp>
        <p:nvSpPr>
          <p:cNvPr id="11" name="Slide Number Placeholder 5"/>
          <p:cNvSpPr>
            <a:spLocks noGrp="1"/>
          </p:cNvSpPr>
          <p:nvPr>
            <p:ph type="sldNum" sz="quarter" idx="12"/>
          </p:nvPr>
        </p:nvSpPr>
        <p:spPr/>
        <p:txBody>
          <a:bodyPr/>
          <a:lstStyle>
            <a:lvl1pPr>
              <a:defRPr/>
            </a:lvl1pPr>
          </a:lstStyle>
          <a:p>
            <a:pPr>
              <a:defRPr/>
            </a:pPr>
            <a:fld id="{BF9AB8D1-4B8C-4E95-9C8C-12011B3BC6EF}" type="slidenum">
              <a:rPr lang="zh-TW" altLang="en-US"/>
              <a:pPr>
                <a:defRPr/>
              </a:pPr>
              <a:t>‹#›</a:t>
            </a:fld>
            <a:endParaRPr lang="zh-TW" altLang="en-US"/>
          </a:p>
        </p:txBody>
      </p:sp>
    </p:spTree>
    <p:extLst>
      <p:ext uri="{BB962C8B-B14F-4D97-AF65-F5344CB8AC3E}">
        <p14:creationId xmlns="" xmlns:p14="http://schemas.microsoft.com/office/powerpoint/2010/main" val="22375582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3" name="Freeform 11"/>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2" name="Title 1"/>
          <p:cNvSpPr>
            <a:spLocks noGrp="1"/>
          </p:cNvSpPr>
          <p:nvPr>
            <p:ph type="title"/>
          </p:nvPr>
        </p:nvSpPr>
        <p:spPr/>
        <p:txBody>
          <a:bodyPr/>
          <a:lstStyle/>
          <a:p>
            <a:r>
              <a:rPr lang="zh-TW" altLang="en-US"/>
              <a:t>按一下以編輯母片標題樣式</a:t>
            </a:r>
            <a:endParaRPr lang="en-US" dirty="0"/>
          </a:p>
        </p:txBody>
      </p:sp>
      <p:sp>
        <p:nvSpPr>
          <p:cNvPr id="4" name="Date Placeholder 2"/>
          <p:cNvSpPr>
            <a:spLocks noGrp="1"/>
          </p:cNvSpPr>
          <p:nvPr>
            <p:ph type="dt" sz="half" idx="10"/>
          </p:nvPr>
        </p:nvSpPr>
        <p:spPr/>
        <p:txBody>
          <a:bodyPr/>
          <a:lstStyle>
            <a:lvl1pPr>
              <a:defRPr smtClean="0"/>
            </a:lvl1pPr>
          </a:lstStyle>
          <a:p>
            <a:pPr>
              <a:defRPr/>
            </a:pPr>
            <a:fld id="{F5B84892-A1EE-4110-9DE9-6F622165159A}" type="datetime1">
              <a:rPr lang="zh-TW" altLang="en-US" smtClean="0"/>
              <a:pPr>
                <a:defRPr/>
              </a:pPr>
              <a:t>2019/6/28</a:t>
            </a:fld>
            <a:endParaRPr lang="zh-TW" altLang="en-US"/>
          </a:p>
        </p:txBody>
      </p:sp>
      <p:sp>
        <p:nvSpPr>
          <p:cNvPr id="5" name="Footer Placeholder 3"/>
          <p:cNvSpPr>
            <a:spLocks noGrp="1"/>
          </p:cNvSpPr>
          <p:nvPr>
            <p:ph type="ftr" sz="quarter" idx="11"/>
          </p:nvPr>
        </p:nvSpPr>
        <p:spPr/>
        <p:txBody>
          <a:bodyPr/>
          <a:lstStyle>
            <a:lvl1pPr>
              <a:defRPr/>
            </a:lvl1pPr>
          </a:lstStyle>
          <a:p>
            <a:pPr>
              <a:defRPr/>
            </a:pPr>
            <a:endParaRPr lang="zh-TW" altLang="en-US"/>
          </a:p>
        </p:txBody>
      </p:sp>
      <p:sp>
        <p:nvSpPr>
          <p:cNvPr id="6" name="Slide Number Placeholder 4"/>
          <p:cNvSpPr>
            <a:spLocks noGrp="1"/>
          </p:cNvSpPr>
          <p:nvPr>
            <p:ph type="sldNum" sz="quarter" idx="12"/>
          </p:nvPr>
        </p:nvSpPr>
        <p:spPr/>
        <p:txBody>
          <a:bodyPr/>
          <a:lstStyle>
            <a:lvl1pPr>
              <a:defRPr/>
            </a:lvl1pPr>
          </a:lstStyle>
          <a:p>
            <a:pPr>
              <a:defRPr/>
            </a:pPr>
            <a:fld id="{782C5BDE-523D-41EB-928D-890554315BD8}" type="slidenum">
              <a:rPr lang="zh-TW" altLang="en-US"/>
              <a:pPr>
                <a:defRPr/>
              </a:pPr>
              <a:t>‹#›</a:t>
            </a:fld>
            <a:endParaRPr lang="zh-TW" altLang="en-US"/>
          </a:p>
        </p:txBody>
      </p:sp>
    </p:spTree>
    <p:extLst>
      <p:ext uri="{BB962C8B-B14F-4D97-AF65-F5344CB8AC3E}">
        <p14:creationId xmlns="" xmlns:p14="http://schemas.microsoft.com/office/powerpoint/2010/main" val="18780919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Freeform 11"/>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3" name="Date Placeholder 1"/>
          <p:cNvSpPr>
            <a:spLocks noGrp="1"/>
          </p:cNvSpPr>
          <p:nvPr>
            <p:ph type="dt" sz="half" idx="10"/>
          </p:nvPr>
        </p:nvSpPr>
        <p:spPr/>
        <p:txBody>
          <a:bodyPr/>
          <a:lstStyle>
            <a:lvl1pPr>
              <a:defRPr smtClean="0"/>
            </a:lvl1pPr>
          </a:lstStyle>
          <a:p>
            <a:pPr>
              <a:defRPr/>
            </a:pPr>
            <a:fld id="{DFDB86E8-B407-44D2-8B6C-DA9F5A0BC5C6}" type="datetime1">
              <a:rPr lang="zh-TW" altLang="en-US" smtClean="0"/>
              <a:pPr>
                <a:defRPr/>
              </a:pPr>
              <a:t>2019/6/28</a:t>
            </a:fld>
            <a:endParaRPr lang="zh-TW" altLang="en-US"/>
          </a:p>
        </p:txBody>
      </p:sp>
      <p:sp>
        <p:nvSpPr>
          <p:cNvPr id="4" name="Footer Placeholder 2"/>
          <p:cNvSpPr>
            <a:spLocks noGrp="1"/>
          </p:cNvSpPr>
          <p:nvPr>
            <p:ph type="ftr" sz="quarter" idx="11"/>
          </p:nvPr>
        </p:nvSpPr>
        <p:spPr/>
        <p:txBody>
          <a:bodyPr/>
          <a:lstStyle>
            <a:lvl1pPr>
              <a:defRPr/>
            </a:lvl1pPr>
          </a:lstStyle>
          <a:p>
            <a:pPr>
              <a:defRPr/>
            </a:pPr>
            <a:endParaRPr lang="zh-TW" altLang="en-US"/>
          </a:p>
        </p:txBody>
      </p:sp>
      <p:sp>
        <p:nvSpPr>
          <p:cNvPr id="5" name="Slide Number Placeholder 3"/>
          <p:cNvSpPr>
            <a:spLocks noGrp="1"/>
          </p:cNvSpPr>
          <p:nvPr>
            <p:ph type="sldNum" sz="quarter" idx="12"/>
          </p:nvPr>
        </p:nvSpPr>
        <p:spPr/>
        <p:txBody>
          <a:bodyPr/>
          <a:lstStyle>
            <a:lvl1pPr>
              <a:defRPr/>
            </a:lvl1pPr>
          </a:lstStyle>
          <a:p>
            <a:pPr>
              <a:defRPr/>
            </a:pPr>
            <a:fld id="{3CAE9AD2-F343-4C5D-9059-99299CA52381}" type="slidenum">
              <a:rPr lang="zh-TW" altLang="en-US"/>
              <a:pPr>
                <a:defRPr/>
              </a:pPr>
              <a:t>‹#›</a:t>
            </a:fld>
            <a:endParaRPr lang="zh-TW" altLang="en-US"/>
          </a:p>
        </p:txBody>
      </p:sp>
    </p:spTree>
    <p:extLst>
      <p:ext uri="{BB962C8B-B14F-4D97-AF65-F5344CB8AC3E}">
        <p14:creationId xmlns="" xmlns:p14="http://schemas.microsoft.com/office/powerpoint/2010/main" val="4174003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5" name="Freeform 11"/>
          <p:cNvSpPr>
            <a:spLocks/>
          </p:cNvSpPr>
          <p:nvPr/>
        </p:nvSpPr>
        <p:spPr bwMode="auto">
          <a:xfrm flipV="1">
            <a:off x="-4763" y="71437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zh-TW" altLang="en-US"/>
          </a:p>
        </p:txBody>
      </p:sp>
      <p:sp>
        <p:nvSpPr>
          <p:cNvPr id="8" name="Title 7"/>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6" name="Date Placeholder 4"/>
          <p:cNvSpPr>
            <a:spLocks noGrp="1"/>
          </p:cNvSpPr>
          <p:nvPr>
            <p:ph type="dt" sz="half" idx="10"/>
          </p:nvPr>
        </p:nvSpPr>
        <p:spPr/>
        <p:txBody>
          <a:bodyPr/>
          <a:lstStyle>
            <a:lvl1pPr>
              <a:defRPr smtClean="0"/>
            </a:lvl1pPr>
          </a:lstStyle>
          <a:p>
            <a:pPr>
              <a:defRPr/>
            </a:pPr>
            <a:fld id="{E8E74A56-1F47-4231-8EF0-5079CA866873}" type="datetime1">
              <a:rPr lang="zh-TW" altLang="en-US" smtClean="0"/>
              <a:pPr>
                <a:defRPr/>
              </a:pPr>
              <a:t>2019/6/28</a:t>
            </a:fld>
            <a:endParaRPr lang="zh-TW" altLang="en-US"/>
          </a:p>
        </p:txBody>
      </p:sp>
      <p:sp>
        <p:nvSpPr>
          <p:cNvPr id="7" name="Footer Placeholder 5"/>
          <p:cNvSpPr>
            <a:spLocks noGrp="1"/>
          </p:cNvSpPr>
          <p:nvPr>
            <p:ph type="ftr" sz="quarter" idx="11"/>
          </p:nvPr>
        </p:nvSpPr>
        <p:spPr/>
        <p:txBody>
          <a:bodyPr/>
          <a:lstStyle>
            <a:lvl1pPr>
              <a:defRPr/>
            </a:lvl1pPr>
          </a:lstStyle>
          <a:p>
            <a:pPr>
              <a:defRPr/>
            </a:pPr>
            <a:endParaRPr lang="zh-TW" altLang="en-US"/>
          </a:p>
        </p:txBody>
      </p:sp>
      <p:sp>
        <p:nvSpPr>
          <p:cNvPr id="9" name="Slide Number Placeholder 5"/>
          <p:cNvSpPr>
            <a:spLocks noGrp="1"/>
          </p:cNvSpPr>
          <p:nvPr>
            <p:ph type="sldNum" sz="quarter" idx="12"/>
          </p:nvPr>
        </p:nvSpPr>
        <p:spPr/>
        <p:txBody>
          <a:bodyPr/>
          <a:lstStyle>
            <a:lvl1pPr>
              <a:defRPr/>
            </a:lvl1pPr>
          </a:lstStyle>
          <a:p>
            <a:pPr>
              <a:defRPr/>
            </a:pPr>
            <a:fld id="{E1B037CF-0939-4EB4-8B59-DEEFB8617824}" type="slidenum">
              <a:rPr lang="zh-TW" altLang="en-US"/>
              <a:pPr>
                <a:defRPr/>
              </a:pPr>
              <a:t>‹#›</a:t>
            </a:fld>
            <a:endParaRPr lang="zh-TW" altLang="en-US"/>
          </a:p>
        </p:txBody>
      </p:sp>
    </p:spTree>
    <p:extLst>
      <p:ext uri="{BB962C8B-B14F-4D97-AF65-F5344CB8AC3E}">
        <p14:creationId xmlns="" xmlns:p14="http://schemas.microsoft.com/office/powerpoint/2010/main" val="210130986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5" name="Freeform 11"/>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2589214" y="446088"/>
            <a:ext cx="3505199" cy="976312"/>
          </a:xfrm>
        </p:spPr>
        <p:txBody>
          <a:bodyPr anchor="b"/>
          <a:lstStyle>
            <a:lvl1pPr algn="l">
              <a:defRPr sz="1500" b="0"/>
            </a:lvl1pPr>
          </a:lstStyle>
          <a:p>
            <a:r>
              <a:rPr lang="zh-TW" altLang="en-US"/>
              <a:t>按一下以編輯母片標題樣式</a:t>
            </a:r>
            <a:endParaRPr lang="en-US" dirty="0"/>
          </a:p>
        </p:txBody>
      </p:sp>
      <p:sp>
        <p:nvSpPr>
          <p:cNvPr id="3" name="Content Placeholder 2"/>
          <p:cNvSpPr>
            <a:spLocks noGrp="1"/>
          </p:cNvSpPr>
          <p:nvPr>
            <p:ph idx="1"/>
          </p:nvPr>
        </p:nvSpPr>
        <p:spPr>
          <a:xfrm>
            <a:off x="6323012" y="446090"/>
            <a:ext cx="5181600" cy="5414963"/>
          </a:xfrm>
        </p:spPr>
        <p:txBody>
          <a:bodyPr anchor="ct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2589214" y="1598613"/>
            <a:ext cx="3505199" cy="426243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TW" altLang="en-US"/>
              <a:t>按一下以編輯母片文字樣式</a:t>
            </a:r>
          </a:p>
        </p:txBody>
      </p:sp>
      <p:sp>
        <p:nvSpPr>
          <p:cNvPr id="6" name="Date Placeholder 4"/>
          <p:cNvSpPr>
            <a:spLocks noGrp="1"/>
          </p:cNvSpPr>
          <p:nvPr>
            <p:ph type="dt" sz="half" idx="10"/>
          </p:nvPr>
        </p:nvSpPr>
        <p:spPr/>
        <p:txBody>
          <a:bodyPr/>
          <a:lstStyle>
            <a:lvl1pPr>
              <a:defRPr smtClean="0"/>
            </a:lvl1pPr>
          </a:lstStyle>
          <a:p>
            <a:pPr>
              <a:defRPr/>
            </a:pPr>
            <a:fld id="{AC341426-19E3-47E9-9DCF-A43BC0F0CCD1}" type="datetime1">
              <a:rPr lang="zh-TW" altLang="en-US" smtClean="0"/>
              <a:pPr>
                <a:defRPr/>
              </a:pPr>
              <a:t>2019/6/28</a:t>
            </a:fld>
            <a:endParaRPr lang="zh-TW" altLang="en-US"/>
          </a:p>
        </p:txBody>
      </p:sp>
      <p:sp>
        <p:nvSpPr>
          <p:cNvPr id="7" name="Footer Placeholder 5"/>
          <p:cNvSpPr>
            <a:spLocks noGrp="1"/>
          </p:cNvSpPr>
          <p:nvPr>
            <p:ph type="ftr" sz="quarter" idx="11"/>
          </p:nvPr>
        </p:nvSpPr>
        <p:spPr/>
        <p:txBody>
          <a:bodyPr/>
          <a:lstStyle>
            <a:lvl1pPr>
              <a:defRPr/>
            </a:lvl1pPr>
          </a:lstStyle>
          <a:p>
            <a:pPr>
              <a:defRPr/>
            </a:pPr>
            <a:endParaRPr lang="zh-TW" altLang="en-US"/>
          </a:p>
        </p:txBody>
      </p:sp>
      <p:sp>
        <p:nvSpPr>
          <p:cNvPr id="8" name="Slide Number Placeholder 6"/>
          <p:cNvSpPr>
            <a:spLocks noGrp="1"/>
          </p:cNvSpPr>
          <p:nvPr>
            <p:ph type="sldNum" sz="quarter" idx="12"/>
          </p:nvPr>
        </p:nvSpPr>
        <p:spPr/>
        <p:txBody>
          <a:bodyPr/>
          <a:lstStyle>
            <a:lvl1pPr>
              <a:defRPr/>
            </a:lvl1pPr>
          </a:lstStyle>
          <a:p>
            <a:pPr>
              <a:defRPr/>
            </a:pPr>
            <a:fld id="{009976C7-50B2-425F-B87A-748EFD39BB89}" type="slidenum">
              <a:rPr lang="zh-TW" altLang="en-US"/>
              <a:pPr>
                <a:defRPr/>
              </a:pPr>
              <a:t>‹#›</a:t>
            </a:fld>
            <a:endParaRPr lang="zh-TW" altLang="en-US"/>
          </a:p>
        </p:txBody>
      </p:sp>
    </p:spTree>
    <p:extLst>
      <p:ext uri="{BB962C8B-B14F-4D97-AF65-F5344CB8AC3E}">
        <p14:creationId xmlns="" xmlns:p14="http://schemas.microsoft.com/office/powerpoint/2010/main" val="366445863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2589213" y="4800600"/>
            <a:ext cx="8915400" cy="566738"/>
          </a:xfrm>
        </p:spPr>
        <p:txBody>
          <a:bodyPr anchor="b">
            <a:normAutofit/>
          </a:bodyPr>
          <a:lstStyle>
            <a:lvl1pPr algn="l">
              <a:defRPr sz="1800" b="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2589212" y="634965"/>
            <a:ext cx="8915400" cy="3854970"/>
          </a:xfrm>
        </p:spPr>
        <p:txBody>
          <a:bodyPr rtlCol="0">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zh-TW" altLang="en-US" noProof="0"/>
              <a:t>按一下圖示以新增圖片</a:t>
            </a:r>
            <a:endParaRPr lang="en-US" noProof="0"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TW" altLang="en-US"/>
              <a:t>按一下以編輯母片文字樣式</a:t>
            </a:r>
          </a:p>
        </p:txBody>
      </p:sp>
      <p:sp>
        <p:nvSpPr>
          <p:cNvPr id="6" name="Date Placeholder 4"/>
          <p:cNvSpPr>
            <a:spLocks noGrp="1"/>
          </p:cNvSpPr>
          <p:nvPr>
            <p:ph type="dt" sz="half" idx="10"/>
          </p:nvPr>
        </p:nvSpPr>
        <p:spPr/>
        <p:txBody>
          <a:bodyPr/>
          <a:lstStyle>
            <a:lvl1pPr>
              <a:defRPr smtClean="0"/>
            </a:lvl1pPr>
          </a:lstStyle>
          <a:p>
            <a:pPr>
              <a:defRPr/>
            </a:pPr>
            <a:fld id="{FAD67F01-4CB6-4C61-B2AC-3E412F39820F}" type="datetime1">
              <a:rPr lang="zh-TW" altLang="en-US" smtClean="0"/>
              <a:pPr>
                <a:defRPr/>
              </a:pPr>
              <a:t>2019/6/28</a:t>
            </a:fld>
            <a:endParaRPr lang="zh-TW" altLang="en-US"/>
          </a:p>
        </p:txBody>
      </p:sp>
      <p:sp>
        <p:nvSpPr>
          <p:cNvPr id="7" name="Footer Placeholder 5"/>
          <p:cNvSpPr>
            <a:spLocks noGrp="1"/>
          </p:cNvSpPr>
          <p:nvPr>
            <p:ph type="ftr" sz="quarter" idx="11"/>
          </p:nvPr>
        </p:nvSpPr>
        <p:spPr/>
        <p:txBody>
          <a:bodyPr/>
          <a:lstStyle>
            <a:lvl1pPr>
              <a:defRPr/>
            </a:lvl1pPr>
          </a:lstStyle>
          <a:p>
            <a:pPr>
              <a:defRPr/>
            </a:pPr>
            <a:endParaRPr lang="zh-TW" altLang="en-US"/>
          </a:p>
        </p:txBody>
      </p:sp>
      <p:sp>
        <p:nvSpPr>
          <p:cNvPr id="8" name="Slide Number Placeholder 6"/>
          <p:cNvSpPr>
            <a:spLocks noGrp="1"/>
          </p:cNvSpPr>
          <p:nvPr>
            <p:ph type="sldNum" sz="quarter" idx="12"/>
          </p:nvPr>
        </p:nvSpPr>
        <p:spPr>
          <a:xfrm>
            <a:off x="531813" y="4983163"/>
            <a:ext cx="779462" cy="365125"/>
          </a:xfrm>
        </p:spPr>
        <p:txBody>
          <a:bodyPr/>
          <a:lstStyle>
            <a:lvl1pPr>
              <a:defRPr/>
            </a:lvl1pPr>
          </a:lstStyle>
          <a:p>
            <a:pPr>
              <a:defRPr/>
            </a:pPr>
            <a:fld id="{73A8E498-CEDE-4672-9563-539624761877}" type="slidenum">
              <a:rPr lang="zh-TW" altLang="en-US"/>
              <a:pPr>
                <a:defRPr/>
              </a:pPr>
              <a:t>‹#›</a:t>
            </a:fld>
            <a:endParaRPr lang="zh-TW" altLang="en-US"/>
          </a:p>
        </p:txBody>
      </p:sp>
    </p:spTree>
    <p:extLst>
      <p:ext uri="{BB962C8B-B14F-4D97-AF65-F5344CB8AC3E}">
        <p14:creationId xmlns="" xmlns:p14="http://schemas.microsoft.com/office/powerpoint/2010/main" val="22355675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4" name="Freeform 11"/>
          <p:cNvSpPr>
            <a:spLocks/>
          </p:cNvSpPr>
          <p:nvPr/>
        </p:nvSpPr>
        <p:spPr bwMode="auto">
          <a:xfrm flipV="1">
            <a:off x="-4763" y="31781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2589214" y="609600"/>
            <a:ext cx="8915399" cy="3117040"/>
          </a:xfrm>
        </p:spPr>
        <p:txBody>
          <a:bodyPr anchor="ctr">
            <a:normAutofit/>
          </a:bodyPr>
          <a:lstStyle>
            <a:lvl1pPr algn="l">
              <a:defRPr sz="36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2589214" y="4354046"/>
            <a:ext cx="891539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zh-TW" altLang="en-US"/>
              <a:t>按一下以編輯母片文字樣式</a:t>
            </a:r>
          </a:p>
        </p:txBody>
      </p:sp>
      <p:sp>
        <p:nvSpPr>
          <p:cNvPr id="5" name="Date Placeholder 3"/>
          <p:cNvSpPr>
            <a:spLocks noGrp="1"/>
          </p:cNvSpPr>
          <p:nvPr>
            <p:ph type="dt" sz="half" idx="10"/>
          </p:nvPr>
        </p:nvSpPr>
        <p:spPr/>
        <p:txBody>
          <a:bodyPr/>
          <a:lstStyle>
            <a:lvl1pPr>
              <a:defRPr smtClean="0"/>
            </a:lvl1pPr>
          </a:lstStyle>
          <a:p>
            <a:pPr>
              <a:defRPr/>
            </a:pPr>
            <a:fld id="{007D59E0-D6E7-460D-9222-924DA958D360}" type="datetime1">
              <a:rPr lang="zh-TW" altLang="en-US" smtClean="0"/>
              <a:pPr>
                <a:defRPr/>
              </a:pPr>
              <a:t>2019/6/28</a:t>
            </a:fld>
            <a:endParaRPr lang="zh-TW" altLang="en-US"/>
          </a:p>
        </p:txBody>
      </p:sp>
      <p:sp>
        <p:nvSpPr>
          <p:cNvPr id="6" name="Footer Placeholder 4"/>
          <p:cNvSpPr>
            <a:spLocks noGrp="1"/>
          </p:cNvSpPr>
          <p:nvPr>
            <p:ph type="ftr" sz="quarter" idx="11"/>
          </p:nvPr>
        </p:nvSpPr>
        <p:spPr/>
        <p:txBody>
          <a:bodyPr/>
          <a:lstStyle>
            <a:lvl1pPr>
              <a:defRPr/>
            </a:lvl1pPr>
          </a:lstStyle>
          <a:p>
            <a:pPr>
              <a:defRPr/>
            </a:pPr>
            <a:endParaRPr lang="zh-TW" altLang="en-US"/>
          </a:p>
        </p:txBody>
      </p:sp>
      <p:sp>
        <p:nvSpPr>
          <p:cNvPr id="7" name="Slide Number Placeholder 5"/>
          <p:cNvSpPr>
            <a:spLocks noGrp="1"/>
          </p:cNvSpPr>
          <p:nvPr>
            <p:ph type="sldNum" sz="quarter" idx="12"/>
          </p:nvPr>
        </p:nvSpPr>
        <p:spPr>
          <a:xfrm>
            <a:off x="531813" y="3244850"/>
            <a:ext cx="779462" cy="365125"/>
          </a:xfrm>
        </p:spPr>
        <p:txBody>
          <a:bodyPr/>
          <a:lstStyle>
            <a:lvl1pPr>
              <a:defRPr/>
            </a:lvl1pPr>
          </a:lstStyle>
          <a:p>
            <a:pPr>
              <a:defRPr/>
            </a:pPr>
            <a:fld id="{AD91DBB5-A556-4172-9BC9-B57831BCFD54}" type="slidenum">
              <a:rPr lang="zh-TW" altLang="en-US"/>
              <a:pPr>
                <a:defRPr/>
              </a:pPr>
              <a:t>‹#›</a:t>
            </a:fld>
            <a:endParaRPr lang="zh-TW" altLang="en-US"/>
          </a:p>
        </p:txBody>
      </p:sp>
    </p:spTree>
    <p:extLst>
      <p:ext uri="{BB962C8B-B14F-4D97-AF65-F5344CB8AC3E}">
        <p14:creationId xmlns="" xmlns:p14="http://schemas.microsoft.com/office/powerpoint/2010/main" val="1742684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5" name="Freeform 11"/>
          <p:cNvSpPr>
            <a:spLocks/>
          </p:cNvSpPr>
          <p:nvPr/>
        </p:nvSpPr>
        <p:spPr bwMode="auto">
          <a:xfrm flipV="1">
            <a:off x="-4763" y="31781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6" name="TextBox 13"/>
          <p:cNvSpPr txBox="1">
            <a:spLocks noChangeArrowheads="1"/>
          </p:cNvSpPr>
          <p:nvPr/>
        </p:nvSpPr>
        <p:spPr bwMode="auto">
          <a:xfrm>
            <a:off x="2466975" y="647700"/>
            <a:ext cx="609600" cy="585788"/>
          </a:xfrm>
          <a:prstGeom prst="rect">
            <a:avLst/>
          </a:prstGeom>
          <a:noFill/>
          <a:ln>
            <a:noFill/>
          </a:ln>
          <a:extLst/>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defRPr/>
            </a:pPr>
            <a:r>
              <a:rPr kumimoji="0" lang="en-US" altLang="zh-TW" sz="6000">
                <a:solidFill>
                  <a:srgbClr val="E78712"/>
                </a:solidFill>
              </a:rPr>
              <a:t>“</a:t>
            </a:r>
          </a:p>
        </p:txBody>
      </p:sp>
      <p:sp>
        <p:nvSpPr>
          <p:cNvPr id="7" name="TextBox 14"/>
          <p:cNvSpPr txBox="1">
            <a:spLocks noChangeArrowheads="1"/>
          </p:cNvSpPr>
          <p:nvPr/>
        </p:nvSpPr>
        <p:spPr bwMode="auto">
          <a:xfrm>
            <a:off x="11114088" y="2905125"/>
            <a:ext cx="609600" cy="584200"/>
          </a:xfrm>
          <a:prstGeom prst="rect">
            <a:avLst/>
          </a:prstGeom>
          <a:noFill/>
          <a:ln>
            <a:noFill/>
          </a:ln>
          <a:extLst/>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defRPr/>
            </a:pPr>
            <a:r>
              <a:rPr kumimoji="0" lang="en-US" altLang="zh-TW" sz="6000">
                <a:solidFill>
                  <a:srgbClr val="E78712"/>
                </a:solidFill>
              </a:rPr>
              <a:t>”</a:t>
            </a:r>
          </a:p>
        </p:txBody>
      </p:sp>
      <p:sp>
        <p:nvSpPr>
          <p:cNvPr id="2" name="Title 1"/>
          <p:cNvSpPr>
            <a:spLocks noGrp="1"/>
          </p:cNvSpPr>
          <p:nvPr>
            <p:ph type="title"/>
          </p:nvPr>
        </p:nvSpPr>
        <p:spPr>
          <a:xfrm>
            <a:off x="2849950" y="609600"/>
            <a:ext cx="8393927" cy="2895600"/>
          </a:xfrm>
        </p:spPr>
        <p:txBody>
          <a:bodyPr anchor="ctr">
            <a:normAutofit/>
          </a:bodyPr>
          <a:lstStyle>
            <a:lvl1pPr algn="l">
              <a:defRPr sz="3600" b="0" cap="none"/>
            </a:lvl1pPr>
          </a:lstStyle>
          <a:p>
            <a:r>
              <a:rPr lang="zh-TW" altLang="en-US"/>
              <a:t>按一下以編輯母片標題樣式</a:t>
            </a:r>
            <a:endParaRPr lang="en-US" dirty="0"/>
          </a:p>
        </p:txBody>
      </p:sp>
      <p:sp>
        <p:nvSpPr>
          <p:cNvPr id="13" name="Text Placeholder 9"/>
          <p:cNvSpPr>
            <a:spLocks noGrp="1"/>
          </p:cNvSpPr>
          <p:nvPr>
            <p:ph type="body" sz="quarter" idx="13"/>
          </p:nvPr>
        </p:nvSpPr>
        <p:spPr>
          <a:xfrm>
            <a:off x="3275012" y="3505200"/>
            <a:ext cx="7536555" cy="3810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zh-TW" altLang="en-US"/>
              <a:t>按一下以編輯母片文字樣式</a:t>
            </a:r>
          </a:p>
        </p:txBody>
      </p:sp>
      <p:sp>
        <p:nvSpPr>
          <p:cNvPr id="3" name="Text Placeholder 2"/>
          <p:cNvSpPr>
            <a:spLocks noGrp="1"/>
          </p:cNvSpPr>
          <p:nvPr>
            <p:ph type="body" idx="1"/>
          </p:nvPr>
        </p:nvSpPr>
        <p:spPr>
          <a:xfrm>
            <a:off x="2589214" y="4354046"/>
            <a:ext cx="891539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zh-TW" altLang="en-US"/>
              <a:t>按一下以編輯母片文字樣式</a:t>
            </a:r>
          </a:p>
        </p:txBody>
      </p:sp>
      <p:sp>
        <p:nvSpPr>
          <p:cNvPr id="8" name="Date Placeholder 3"/>
          <p:cNvSpPr>
            <a:spLocks noGrp="1"/>
          </p:cNvSpPr>
          <p:nvPr>
            <p:ph type="dt" sz="half" idx="14"/>
          </p:nvPr>
        </p:nvSpPr>
        <p:spPr/>
        <p:txBody>
          <a:bodyPr/>
          <a:lstStyle>
            <a:lvl1pPr>
              <a:defRPr smtClean="0"/>
            </a:lvl1pPr>
          </a:lstStyle>
          <a:p>
            <a:pPr>
              <a:defRPr/>
            </a:pPr>
            <a:fld id="{A9BBB95D-52F1-485F-BAF2-5AFB9B58BE70}" type="datetime1">
              <a:rPr lang="zh-TW" altLang="en-US" smtClean="0"/>
              <a:pPr>
                <a:defRPr/>
              </a:pPr>
              <a:t>2019/6/28</a:t>
            </a:fld>
            <a:endParaRPr lang="zh-TW" altLang="en-US"/>
          </a:p>
        </p:txBody>
      </p:sp>
      <p:sp>
        <p:nvSpPr>
          <p:cNvPr id="9" name="Footer Placeholder 4"/>
          <p:cNvSpPr>
            <a:spLocks noGrp="1"/>
          </p:cNvSpPr>
          <p:nvPr>
            <p:ph type="ftr" sz="quarter" idx="15"/>
          </p:nvPr>
        </p:nvSpPr>
        <p:spPr/>
        <p:txBody>
          <a:bodyPr/>
          <a:lstStyle>
            <a:lvl1pPr>
              <a:defRPr/>
            </a:lvl1pPr>
          </a:lstStyle>
          <a:p>
            <a:pPr>
              <a:defRPr/>
            </a:pPr>
            <a:endParaRPr lang="zh-TW" altLang="en-US"/>
          </a:p>
        </p:txBody>
      </p:sp>
      <p:sp>
        <p:nvSpPr>
          <p:cNvPr id="10" name="Slide Number Placeholder 5"/>
          <p:cNvSpPr>
            <a:spLocks noGrp="1"/>
          </p:cNvSpPr>
          <p:nvPr>
            <p:ph type="sldNum" sz="quarter" idx="16"/>
          </p:nvPr>
        </p:nvSpPr>
        <p:spPr>
          <a:xfrm>
            <a:off x="531813" y="3244850"/>
            <a:ext cx="779462" cy="365125"/>
          </a:xfrm>
        </p:spPr>
        <p:txBody>
          <a:bodyPr/>
          <a:lstStyle>
            <a:lvl1pPr>
              <a:defRPr/>
            </a:lvl1pPr>
          </a:lstStyle>
          <a:p>
            <a:pPr>
              <a:defRPr/>
            </a:pPr>
            <a:fld id="{3D829D59-D3F5-4DFE-B350-663A7AA0C973}" type="slidenum">
              <a:rPr lang="zh-TW" altLang="en-US"/>
              <a:pPr>
                <a:defRPr/>
              </a:pPr>
              <a:t>‹#›</a:t>
            </a:fld>
            <a:endParaRPr lang="zh-TW" altLang="en-US"/>
          </a:p>
        </p:txBody>
      </p:sp>
    </p:spTree>
    <p:extLst>
      <p:ext uri="{BB962C8B-B14F-4D97-AF65-F5344CB8AC3E}">
        <p14:creationId xmlns="" xmlns:p14="http://schemas.microsoft.com/office/powerpoint/2010/main" val="256753203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2589213" y="2438402"/>
            <a:ext cx="8915400" cy="2724845"/>
          </a:xfrm>
        </p:spPr>
        <p:txBody>
          <a:bodyPr anchor="b">
            <a:normAutofit/>
          </a:bodyPr>
          <a:lstStyle>
            <a:lvl1pPr algn="l">
              <a:defRPr sz="3600" b="0"/>
            </a:lvl1pPr>
          </a:lstStyle>
          <a:p>
            <a:r>
              <a:rPr lang="zh-TW" altLang="en-US"/>
              <a:t>按一下以編輯母片標題樣式</a:t>
            </a:r>
            <a:endParaRPr lang="en-US" dirty="0"/>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zh-TW" altLang="en-US"/>
              <a:t>按一下以編輯母片文字樣式</a:t>
            </a:r>
          </a:p>
        </p:txBody>
      </p:sp>
      <p:sp>
        <p:nvSpPr>
          <p:cNvPr id="6" name="Date Placeholder 4"/>
          <p:cNvSpPr>
            <a:spLocks noGrp="1"/>
          </p:cNvSpPr>
          <p:nvPr>
            <p:ph type="dt" sz="half" idx="10"/>
          </p:nvPr>
        </p:nvSpPr>
        <p:spPr/>
        <p:txBody>
          <a:bodyPr/>
          <a:lstStyle>
            <a:lvl1pPr>
              <a:defRPr smtClean="0"/>
            </a:lvl1pPr>
          </a:lstStyle>
          <a:p>
            <a:pPr>
              <a:defRPr/>
            </a:pPr>
            <a:fld id="{CA73891D-2DB7-4419-A643-C5F49E72E72C}" type="datetime1">
              <a:rPr lang="zh-TW" altLang="en-US" smtClean="0"/>
              <a:pPr>
                <a:defRPr/>
              </a:pPr>
              <a:t>2019/6/28</a:t>
            </a:fld>
            <a:endParaRPr lang="zh-TW" altLang="en-US"/>
          </a:p>
        </p:txBody>
      </p:sp>
      <p:sp>
        <p:nvSpPr>
          <p:cNvPr id="7" name="Footer Placeholder 5"/>
          <p:cNvSpPr>
            <a:spLocks noGrp="1"/>
          </p:cNvSpPr>
          <p:nvPr>
            <p:ph type="ftr" sz="quarter" idx="11"/>
          </p:nvPr>
        </p:nvSpPr>
        <p:spPr/>
        <p:txBody>
          <a:bodyPr/>
          <a:lstStyle>
            <a:lvl1pPr>
              <a:defRPr/>
            </a:lvl1pPr>
          </a:lstStyle>
          <a:p>
            <a:pPr>
              <a:defRPr/>
            </a:pPr>
            <a:endParaRPr lang="zh-TW" altLang="en-US"/>
          </a:p>
        </p:txBody>
      </p:sp>
      <p:sp>
        <p:nvSpPr>
          <p:cNvPr id="8" name="Slide Number Placeholder 6"/>
          <p:cNvSpPr>
            <a:spLocks noGrp="1"/>
          </p:cNvSpPr>
          <p:nvPr>
            <p:ph type="sldNum" sz="quarter" idx="12"/>
          </p:nvPr>
        </p:nvSpPr>
        <p:spPr>
          <a:xfrm>
            <a:off x="531813" y="4983163"/>
            <a:ext cx="779462" cy="365125"/>
          </a:xfrm>
        </p:spPr>
        <p:txBody>
          <a:bodyPr/>
          <a:lstStyle>
            <a:lvl1pPr>
              <a:defRPr/>
            </a:lvl1pPr>
          </a:lstStyle>
          <a:p>
            <a:pPr>
              <a:defRPr/>
            </a:pPr>
            <a:fld id="{A23C53A5-4F7D-4D0F-A0F5-F8CE4A0029DF}" type="slidenum">
              <a:rPr lang="zh-TW" altLang="en-US"/>
              <a:pPr>
                <a:defRPr/>
              </a:pPr>
              <a:t>‹#›</a:t>
            </a:fld>
            <a:endParaRPr lang="zh-TW" altLang="en-US"/>
          </a:p>
        </p:txBody>
      </p:sp>
    </p:spTree>
    <p:extLst>
      <p:ext uri="{BB962C8B-B14F-4D97-AF65-F5344CB8AC3E}">
        <p14:creationId xmlns="" xmlns:p14="http://schemas.microsoft.com/office/powerpoint/2010/main" val="37260259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6" name="TextBox 16"/>
          <p:cNvSpPr txBox="1">
            <a:spLocks noChangeArrowheads="1"/>
          </p:cNvSpPr>
          <p:nvPr/>
        </p:nvSpPr>
        <p:spPr bwMode="auto">
          <a:xfrm>
            <a:off x="2466975" y="647700"/>
            <a:ext cx="609600" cy="585788"/>
          </a:xfrm>
          <a:prstGeom prst="rect">
            <a:avLst/>
          </a:prstGeom>
          <a:noFill/>
          <a:ln>
            <a:noFill/>
          </a:ln>
          <a:extLst/>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defRPr/>
            </a:pPr>
            <a:r>
              <a:rPr kumimoji="0" lang="en-US" altLang="zh-TW" sz="6000">
                <a:solidFill>
                  <a:srgbClr val="E78712"/>
                </a:solidFill>
              </a:rPr>
              <a:t>“</a:t>
            </a:r>
          </a:p>
        </p:txBody>
      </p:sp>
      <p:sp>
        <p:nvSpPr>
          <p:cNvPr id="7" name="TextBox 17"/>
          <p:cNvSpPr txBox="1">
            <a:spLocks noChangeArrowheads="1"/>
          </p:cNvSpPr>
          <p:nvPr/>
        </p:nvSpPr>
        <p:spPr bwMode="auto">
          <a:xfrm>
            <a:off x="11114088" y="2905125"/>
            <a:ext cx="609600" cy="584200"/>
          </a:xfrm>
          <a:prstGeom prst="rect">
            <a:avLst/>
          </a:prstGeom>
          <a:noFill/>
          <a:ln>
            <a:noFill/>
          </a:ln>
          <a:extLst/>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defRPr/>
            </a:pPr>
            <a:r>
              <a:rPr kumimoji="0" lang="en-US" altLang="zh-TW" sz="6000">
                <a:solidFill>
                  <a:srgbClr val="E78712"/>
                </a:solidFill>
              </a:rPr>
              <a:t>”</a:t>
            </a:r>
          </a:p>
        </p:txBody>
      </p:sp>
      <p:sp>
        <p:nvSpPr>
          <p:cNvPr id="12" name="Title 1"/>
          <p:cNvSpPr>
            <a:spLocks noGrp="1"/>
          </p:cNvSpPr>
          <p:nvPr>
            <p:ph type="title"/>
          </p:nvPr>
        </p:nvSpPr>
        <p:spPr>
          <a:xfrm>
            <a:off x="2849950" y="609600"/>
            <a:ext cx="8393927" cy="2895600"/>
          </a:xfrm>
        </p:spPr>
        <p:txBody>
          <a:bodyPr anchor="ctr">
            <a:normAutofit/>
          </a:bodyPr>
          <a:lstStyle>
            <a:lvl1pPr algn="l">
              <a:defRPr sz="3600" b="0" cap="none"/>
            </a:lvl1pPr>
          </a:lstStyle>
          <a:p>
            <a:r>
              <a:rPr lang="zh-TW" altLang="en-US"/>
              <a:t>按一下以編輯母片標題樣式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zh-TW" altLang="en-US"/>
              <a:t>按一下以編輯母片文字樣式</a:t>
            </a:r>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zh-TW" altLang="en-US"/>
              <a:t>按一下以編輯母片文字樣式</a:t>
            </a:r>
          </a:p>
        </p:txBody>
      </p:sp>
      <p:sp>
        <p:nvSpPr>
          <p:cNvPr id="8" name="Date Placeholder 4"/>
          <p:cNvSpPr>
            <a:spLocks noGrp="1"/>
          </p:cNvSpPr>
          <p:nvPr>
            <p:ph type="dt" sz="half" idx="14"/>
          </p:nvPr>
        </p:nvSpPr>
        <p:spPr/>
        <p:txBody>
          <a:bodyPr/>
          <a:lstStyle>
            <a:lvl1pPr>
              <a:defRPr smtClean="0"/>
            </a:lvl1pPr>
          </a:lstStyle>
          <a:p>
            <a:pPr>
              <a:defRPr/>
            </a:pPr>
            <a:fld id="{59B04748-A8A3-49F8-A900-BC499CE932ED}" type="datetime1">
              <a:rPr lang="zh-TW" altLang="en-US" smtClean="0"/>
              <a:pPr>
                <a:defRPr/>
              </a:pPr>
              <a:t>2019/6/28</a:t>
            </a:fld>
            <a:endParaRPr lang="zh-TW" altLang="en-US"/>
          </a:p>
        </p:txBody>
      </p:sp>
      <p:sp>
        <p:nvSpPr>
          <p:cNvPr id="9" name="Footer Placeholder 5"/>
          <p:cNvSpPr>
            <a:spLocks noGrp="1"/>
          </p:cNvSpPr>
          <p:nvPr>
            <p:ph type="ftr" sz="quarter" idx="15"/>
          </p:nvPr>
        </p:nvSpPr>
        <p:spPr/>
        <p:txBody>
          <a:bodyPr/>
          <a:lstStyle>
            <a:lvl1pPr>
              <a:defRPr/>
            </a:lvl1pPr>
          </a:lstStyle>
          <a:p>
            <a:pPr>
              <a:defRPr/>
            </a:pPr>
            <a:endParaRPr lang="zh-TW" altLang="en-US"/>
          </a:p>
        </p:txBody>
      </p:sp>
      <p:sp>
        <p:nvSpPr>
          <p:cNvPr id="10" name="Slide Number Placeholder 6"/>
          <p:cNvSpPr>
            <a:spLocks noGrp="1"/>
          </p:cNvSpPr>
          <p:nvPr>
            <p:ph type="sldNum" sz="quarter" idx="16"/>
          </p:nvPr>
        </p:nvSpPr>
        <p:spPr>
          <a:xfrm>
            <a:off x="531813" y="4983163"/>
            <a:ext cx="779462" cy="365125"/>
          </a:xfrm>
        </p:spPr>
        <p:txBody>
          <a:bodyPr/>
          <a:lstStyle>
            <a:lvl1pPr>
              <a:defRPr/>
            </a:lvl1pPr>
          </a:lstStyle>
          <a:p>
            <a:pPr>
              <a:defRPr/>
            </a:pPr>
            <a:fld id="{5B5014B7-030B-4DF0-B179-0CF28EF5F189}" type="slidenum">
              <a:rPr lang="zh-TW" altLang="en-US"/>
              <a:pPr>
                <a:defRPr/>
              </a:pPr>
              <a:t>‹#›</a:t>
            </a:fld>
            <a:endParaRPr lang="zh-TW" altLang="en-US"/>
          </a:p>
        </p:txBody>
      </p:sp>
    </p:spTree>
    <p:extLst>
      <p:ext uri="{BB962C8B-B14F-4D97-AF65-F5344CB8AC3E}">
        <p14:creationId xmlns="" xmlns:p14="http://schemas.microsoft.com/office/powerpoint/2010/main" val="170199051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2589214" y="627407"/>
            <a:ext cx="8915399" cy="2880020"/>
          </a:xfrm>
        </p:spPr>
        <p:txBody>
          <a:bodyPr anchor="ctr">
            <a:normAutofit/>
          </a:bodyPr>
          <a:lstStyle>
            <a:lvl1pPr algn="l">
              <a:defRPr sz="3600" b="0"/>
            </a:lvl1pPr>
          </a:lstStyle>
          <a:p>
            <a:r>
              <a:rPr lang="zh-TW" altLang="en-US"/>
              <a:t>按一下以編輯母片標題樣式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zh-TW" altLang="en-US"/>
              <a:t>按一下以編輯母片文字樣式</a:t>
            </a:r>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zh-TW" altLang="en-US"/>
              <a:t>按一下以編輯母片文字樣式</a:t>
            </a:r>
          </a:p>
        </p:txBody>
      </p:sp>
      <p:sp>
        <p:nvSpPr>
          <p:cNvPr id="6" name="Date Placeholder 4"/>
          <p:cNvSpPr>
            <a:spLocks noGrp="1"/>
          </p:cNvSpPr>
          <p:nvPr>
            <p:ph type="dt" sz="half" idx="14"/>
          </p:nvPr>
        </p:nvSpPr>
        <p:spPr/>
        <p:txBody>
          <a:bodyPr/>
          <a:lstStyle>
            <a:lvl1pPr>
              <a:defRPr smtClean="0"/>
            </a:lvl1pPr>
          </a:lstStyle>
          <a:p>
            <a:pPr>
              <a:defRPr/>
            </a:pPr>
            <a:fld id="{3E07AE20-825B-4141-B13E-BEFD9B402D34}" type="datetime1">
              <a:rPr lang="zh-TW" altLang="en-US" smtClean="0"/>
              <a:pPr>
                <a:defRPr/>
              </a:pPr>
              <a:t>2019/6/28</a:t>
            </a:fld>
            <a:endParaRPr lang="zh-TW" altLang="en-US"/>
          </a:p>
        </p:txBody>
      </p:sp>
      <p:sp>
        <p:nvSpPr>
          <p:cNvPr id="7" name="Footer Placeholder 5"/>
          <p:cNvSpPr>
            <a:spLocks noGrp="1"/>
          </p:cNvSpPr>
          <p:nvPr>
            <p:ph type="ftr" sz="quarter" idx="15"/>
          </p:nvPr>
        </p:nvSpPr>
        <p:spPr/>
        <p:txBody>
          <a:bodyPr/>
          <a:lstStyle>
            <a:lvl1pPr>
              <a:defRPr/>
            </a:lvl1pPr>
          </a:lstStyle>
          <a:p>
            <a:pPr>
              <a:defRPr/>
            </a:pPr>
            <a:endParaRPr lang="zh-TW" altLang="en-US"/>
          </a:p>
        </p:txBody>
      </p:sp>
      <p:sp>
        <p:nvSpPr>
          <p:cNvPr id="8" name="Slide Number Placeholder 6"/>
          <p:cNvSpPr>
            <a:spLocks noGrp="1"/>
          </p:cNvSpPr>
          <p:nvPr>
            <p:ph type="sldNum" sz="quarter" idx="16"/>
          </p:nvPr>
        </p:nvSpPr>
        <p:spPr>
          <a:xfrm>
            <a:off x="531813" y="4983163"/>
            <a:ext cx="779462" cy="365125"/>
          </a:xfrm>
        </p:spPr>
        <p:txBody>
          <a:bodyPr/>
          <a:lstStyle>
            <a:lvl1pPr>
              <a:defRPr/>
            </a:lvl1pPr>
          </a:lstStyle>
          <a:p>
            <a:pPr>
              <a:defRPr/>
            </a:pPr>
            <a:fld id="{DABA5D6B-BAD6-4E8F-B51A-AF6F2EBDD3AC}" type="slidenum">
              <a:rPr lang="zh-TW" altLang="en-US"/>
              <a:pPr>
                <a:defRPr/>
              </a:pPr>
              <a:t>‹#›</a:t>
            </a:fld>
            <a:endParaRPr lang="zh-TW" altLang="en-US"/>
          </a:p>
        </p:txBody>
      </p:sp>
    </p:spTree>
    <p:extLst>
      <p:ext uri="{BB962C8B-B14F-4D97-AF65-F5344CB8AC3E}">
        <p14:creationId xmlns="" xmlns:p14="http://schemas.microsoft.com/office/powerpoint/2010/main" val="356399091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4" name="Freeform 11"/>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3"/>
          <p:cNvSpPr>
            <a:spLocks noGrp="1"/>
          </p:cNvSpPr>
          <p:nvPr>
            <p:ph type="dt" sz="half" idx="10"/>
          </p:nvPr>
        </p:nvSpPr>
        <p:spPr/>
        <p:txBody>
          <a:bodyPr/>
          <a:lstStyle>
            <a:lvl1pPr>
              <a:defRPr smtClean="0"/>
            </a:lvl1pPr>
          </a:lstStyle>
          <a:p>
            <a:pPr>
              <a:defRPr/>
            </a:pPr>
            <a:fld id="{3114D29E-EC91-424E-A32B-EAC230235066}" type="datetime1">
              <a:rPr lang="zh-TW" altLang="en-US" smtClean="0"/>
              <a:pPr>
                <a:defRPr/>
              </a:pPr>
              <a:t>2019/6/28</a:t>
            </a:fld>
            <a:endParaRPr lang="zh-TW" altLang="en-US"/>
          </a:p>
        </p:txBody>
      </p:sp>
      <p:sp>
        <p:nvSpPr>
          <p:cNvPr id="6" name="Footer Placeholder 4"/>
          <p:cNvSpPr>
            <a:spLocks noGrp="1"/>
          </p:cNvSpPr>
          <p:nvPr>
            <p:ph type="ftr" sz="quarter" idx="11"/>
          </p:nvPr>
        </p:nvSpPr>
        <p:spPr/>
        <p:txBody>
          <a:bodyPr/>
          <a:lstStyle>
            <a:lvl1pPr>
              <a:defRPr/>
            </a:lvl1pPr>
          </a:lstStyle>
          <a:p>
            <a:pPr>
              <a:defRPr/>
            </a:pPr>
            <a:endParaRPr lang="zh-TW" altLang="en-US"/>
          </a:p>
        </p:txBody>
      </p:sp>
      <p:sp>
        <p:nvSpPr>
          <p:cNvPr id="7" name="Slide Number Placeholder 5"/>
          <p:cNvSpPr>
            <a:spLocks noGrp="1"/>
          </p:cNvSpPr>
          <p:nvPr>
            <p:ph type="sldNum" sz="quarter" idx="12"/>
          </p:nvPr>
        </p:nvSpPr>
        <p:spPr/>
        <p:txBody>
          <a:bodyPr/>
          <a:lstStyle>
            <a:lvl1pPr>
              <a:defRPr/>
            </a:lvl1pPr>
          </a:lstStyle>
          <a:p>
            <a:pPr>
              <a:defRPr/>
            </a:pPr>
            <a:fld id="{5491FCDB-AD21-41A0-9320-C3BF8AD8B027}" type="slidenum">
              <a:rPr lang="zh-TW" altLang="en-US"/>
              <a:pPr>
                <a:defRPr/>
              </a:pPr>
              <a:t>‹#›</a:t>
            </a:fld>
            <a:endParaRPr lang="zh-TW" altLang="en-US"/>
          </a:p>
        </p:txBody>
      </p:sp>
    </p:spTree>
    <p:extLst>
      <p:ext uri="{BB962C8B-B14F-4D97-AF65-F5344CB8AC3E}">
        <p14:creationId xmlns="" xmlns:p14="http://schemas.microsoft.com/office/powerpoint/2010/main" val="65206849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4" name="Freeform 11"/>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2" name="Vertical Title 1"/>
          <p:cNvSpPr>
            <a:spLocks noGrp="1"/>
          </p:cNvSpPr>
          <p:nvPr>
            <p:ph type="title" orient="vert"/>
          </p:nvPr>
        </p:nvSpPr>
        <p:spPr>
          <a:xfrm>
            <a:off x="9294813" y="627407"/>
            <a:ext cx="2207601" cy="5283817"/>
          </a:xfrm>
        </p:spPr>
        <p:txBody>
          <a:bodyPr vert="eaVert" anchor="ctr"/>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2589212" y="627407"/>
            <a:ext cx="6477000" cy="5283817"/>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3"/>
          <p:cNvSpPr>
            <a:spLocks noGrp="1"/>
          </p:cNvSpPr>
          <p:nvPr>
            <p:ph type="dt" sz="half" idx="10"/>
          </p:nvPr>
        </p:nvSpPr>
        <p:spPr/>
        <p:txBody>
          <a:bodyPr/>
          <a:lstStyle>
            <a:lvl1pPr>
              <a:defRPr smtClean="0"/>
            </a:lvl1pPr>
          </a:lstStyle>
          <a:p>
            <a:pPr>
              <a:defRPr/>
            </a:pPr>
            <a:fld id="{9CF21980-0C70-4E75-9A10-4ED4E0C8F362}" type="datetime1">
              <a:rPr lang="zh-TW" altLang="en-US" smtClean="0"/>
              <a:pPr>
                <a:defRPr/>
              </a:pPr>
              <a:t>2019/6/28</a:t>
            </a:fld>
            <a:endParaRPr lang="zh-TW" altLang="en-US"/>
          </a:p>
        </p:txBody>
      </p:sp>
      <p:sp>
        <p:nvSpPr>
          <p:cNvPr id="6" name="Footer Placeholder 4"/>
          <p:cNvSpPr>
            <a:spLocks noGrp="1"/>
          </p:cNvSpPr>
          <p:nvPr>
            <p:ph type="ftr" sz="quarter" idx="11"/>
          </p:nvPr>
        </p:nvSpPr>
        <p:spPr/>
        <p:txBody>
          <a:bodyPr/>
          <a:lstStyle>
            <a:lvl1pPr>
              <a:defRPr/>
            </a:lvl1pPr>
          </a:lstStyle>
          <a:p>
            <a:pPr>
              <a:defRPr/>
            </a:pPr>
            <a:endParaRPr lang="zh-TW" altLang="en-US"/>
          </a:p>
        </p:txBody>
      </p:sp>
      <p:sp>
        <p:nvSpPr>
          <p:cNvPr id="7" name="Slide Number Placeholder 5"/>
          <p:cNvSpPr>
            <a:spLocks noGrp="1"/>
          </p:cNvSpPr>
          <p:nvPr>
            <p:ph type="sldNum" sz="quarter" idx="12"/>
          </p:nvPr>
        </p:nvSpPr>
        <p:spPr/>
        <p:txBody>
          <a:bodyPr/>
          <a:lstStyle>
            <a:lvl1pPr>
              <a:defRPr/>
            </a:lvl1pPr>
          </a:lstStyle>
          <a:p>
            <a:pPr>
              <a:defRPr/>
            </a:pPr>
            <a:fld id="{2C53C987-20D8-4CED-ACE7-050C042EFE27}" type="slidenum">
              <a:rPr lang="zh-TW" altLang="en-US"/>
              <a:pPr>
                <a:defRPr/>
              </a:pPr>
              <a:t>‹#›</a:t>
            </a:fld>
            <a:endParaRPr lang="zh-TW" altLang="en-US"/>
          </a:p>
        </p:txBody>
      </p:sp>
    </p:spTree>
    <p:extLst>
      <p:ext uri="{BB962C8B-B14F-4D97-AF65-F5344CB8AC3E}">
        <p14:creationId xmlns="" xmlns:p14="http://schemas.microsoft.com/office/powerpoint/2010/main" val="97493859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zh-TW" altLang="en-US"/>
              <a:t>按一下以編輯母片標題樣式</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endParaRPr lang="en-US" dirty="0"/>
          </a:p>
        </p:txBody>
      </p:sp>
      <p:sp>
        <p:nvSpPr>
          <p:cNvPr id="4" name="Date Placeholder 3"/>
          <p:cNvSpPr>
            <a:spLocks noGrp="1"/>
          </p:cNvSpPr>
          <p:nvPr>
            <p:ph type="dt" sz="half" idx="10"/>
          </p:nvPr>
        </p:nvSpPr>
        <p:spPr/>
        <p:txBody>
          <a:bodyPr/>
          <a:lstStyle/>
          <a:p>
            <a:pPr>
              <a:defRPr/>
            </a:pPr>
            <a:fld id="{38523336-55FA-49FA-AED4-0883260F2825}" type="datetime1">
              <a:rPr lang="zh-TW" altLang="en-US" smtClean="0"/>
              <a:pPr>
                <a:defRPr/>
              </a:pPr>
              <a:t>2019/6/28</a:t>
            </a:fld>
            <a:endParaRPr lang="zh-TW" altLang="en-US"/>
          </a:p>
        </p:txBody>
      </p:sp>
      <p:sp>
        <p:nvSpPr>
          <p:cNvPr id="5" name="Footer Placeholder 4"/>
          <p:cNvSpPr>
            <a:spLocks noGrp="1"/>
          </p:cNvSpPr>
          <p:nvPr>
            <p:ph type="ftr" sz="quarter" idx="11"/>
          </p:nvPr>
        </p:nvSpPr>
        <p:spPr/>
        <p:txBody>
          <a:bodyPr/>
          <a:lstStyle/>
          <a:p>
            <a:pPr>
              <a:defRPr/>
            </a:pPr>
            <a:endParaRPr lang="zh-TW" alt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pPr>
              <a:defRPr/>
            </a:pPr>
            <a:fld id="{64E15E2A-5E67-4A9D-8338-7917B07ED606}" type="slidenum">
              <a:rPr lang="zh-TW" altLang="en-US" smtClean="0"/>
              <a:pPr>
                <a:defRPr/>
              </a:pPr>
              <a:t>‹#›</a:t>
            </a:fld>
            <a:endParaRPr lang="zh-TW" altLang="en-US"/>
          </a:p>
        </p:txBody>
      </p:sp>
    </p:spTree>
    <p:extLst>
      <p:ext uri="{BB962C8B-B14F-4D97-AF65-F5344CB8AC3E}">
        <p14:creationId xmlns="" xmlns:p14="http://schemas.microsoft.com/office/powerpoint/2010/main" val="3998689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7" name="Freeform 11"/>
          <p:cNvSpPr>
            <a:spLocks/>
          </p:cNvSpPr>
          <p:nvPr/>
        </p:nvSpPr>
        <p:spPr bwMode="auto">
          <a:xfrm flipV="1">
            <a:off x="-4763" y="71437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zh-TW" altLang="en-US"/>
          </a:p>
        </p:txBody>
      </p:sp>
      <p:sp>
        <p:nvSpPr>
          <p:cNvPr id="10" name="Title 13"/>
          <p:cNvSpPr>
            <a:spLocks noGrp="1"/>
          </p:cNvSpPr>
          <p:nvPr>
            <p:ph type="title"/>
          </p:nvPr>
        </p:nvSpPr>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8" name="Date Placeholder 6"/>
          <p:cNvSpPr>
            <a:spLocks noGrp="1"/>
          </p:cNvSpPr>
          <p:nvPr>
            <p:ph type="dt" sz="half" idx="10"/>
          </p:nvPr>
        </p:nvSpPr>
        <p:spPr/>
        <p:txBody>
          <a:bodyPr/>
          <a:lstStyle>
            <a:lvl1pPr>
              <a:defRPr smtClean="0"/>
            </a:lvl1pPr>
          </a:lstStyle>
          <a:p>
            <a:pPr>
              <a:defRPr/>
            </a:pPr>
            <a:fld id="{8083A076-C08D-416D-935C-EAC001170E55}" type="datetime1">
              <a:rPr lang="zh-TW" altLang="en-US" smtClean="0"/>
              <a:pPr>
                <a:defRPr/>
              </a:pPr>
              <a:t>2019/6/28</a:t>
            </a:fld>
            <a:endParaRPr lang="zh-TW" altLang="en-US"/>
          </a:p>
        </p:txBody>
      </p:sp>
      <p:sp>
        <p:nvSpPr>
          <p:cNvPr id="9" name="Footer Placeholder 7"/>
          <p:cNvSpPr>
            <a:spLocks noGrp="1"/>
          </p:cNvSpPr>
          <p:nvPr>
            <p:ph type="ftr" sz="quarter" idx="11"/>
          </p:nvPr>
        </p:nvSpPr>
        <p:spPr/>
        <p:txBody>
          <a:bodyPr/>
          <a:lstStyle>
            <a:lvl1pPr>
              <a:defRPr/>
            </a:lvl1pPr>
          </a:lstStyle>
          <a:p>
            <a:pPr>
              <a:defRPr/>
            </a:pPr>
            <a:endParaRPr lang="zh-TW" altLang="en-US"/>
          </a:p>
        </p:txBody>
      </p:sp>
      <p:sp>
        <p:nvSpPr>
          <p:cNvPr id="11" name="Slide Number Placeholder 5"/>
          <p:cNvSpPr>
            <a:spLocks noGrp="1"/>
          </p:cNvSpPr>
          <p:nvPr>
            <p:ph type="sldNum" sz="quarter" idx="12"/>
          </p:nvPr>
        </p:nvSpPr>
        <p:spPr/>
        <p:txBody>
          <a:bodyPr/>
          <a:lstStyle>
            <a:lvl1pPr>
              <a:defRPr/>
            </a:lvl1pPr>
          </a:lstStyle>
          <a:p>
            <a:pPr>
              <a:defRPr/>
            </a:pPr>
            <a:fld id="{358BA962-AAE5-4FF2-A78B-871BC7405CC6}" type="slidenum">
              <a:rPr lang="zh-TW" altLang="en-US"/>
              <a:pPr>
                <a:defRPr/>
              </a:pPr>
              <a:t>‹#›</a:t>
            </a:fld>
            <a:endParaRPr lang="zh-TW" altLang="en-US"/>
          </a:p>
        </p:txBody>
      </p:sp>
    </p:spTree>
    <p:extLst>
      <p:ext uri="{BB962C8B-B14F-4D97-AF65-F5344CB8AC3E}">
        <p14:creationId xmlns="" xmlns:p14="http://schemas.microsoft.com/office/powerpoint/2010/main" val="403925378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zh-TW" altLang="en-US"/>
              <a:t>按一下以編輯母片標題樣式</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pPr>
              <a:defRPr/>
            </a:pPr>
            <a:fld id="{7DE70348-87DC-491C-BF88-AC3B2D53425C}" type="datetime1">
              <a:rPr lang="zh-TW" altLang="en-US" smtClean="0"/>
              <a:pPr>
                <a:defRPr/>
              </a:pPr>
              <a:t>2019/6/28</a:t>
            </a:fld>
            <a:endParaRPr lang="zh-TW" altLang="en-US"/>
          </a:p>
        </p:txBody>
      </p:sp>
      <p:sp>
        <p:nvSpPr>
          <p:cNvPr id="5" name="Footer Placeholder 4"/>
          <p:cNvSpPr>
            <a:spLocks noGrp="1"/>
          </p:cNvSpPr>
          <p:nvPr>
            <p:ph type="ftr" sz="quarter" idx="11"/>
          </p:nvPr>
        </p:nvSpPr>
        <p:spPr/>
        <p:txBody>
          <a:bodyPr/>
          <a:lstStyle/>
          <a:p>
            <a:pPr>
              <a:defRPr/>
            </a:pPr>
            <a:endParaRPr lang="zh-TW" alt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a:defRPr/>
            </a:pPr>
            <a:fld id="{695797B8-7E70-45A3-B78E-8E1ED62D50C4}" type="slidenum">
              <a:rPr lang="zh-TW" altLang="en-US" smtClean="0"/>
              <a:pPr>
                <a:defRPr/>
              </a:pPr>
              <a:t>‹#›</a:t>
            </a:fld>
            <a:endParaRPr lang="zh-TW" altLang="en-US"/>
          </a:p>
        </p:txBody>
      </p:sp>
    </p:spTree>
    <p:extLst>
      <p:ext uri="{BB962C8B-B14F-4D97-AF65-F5344CB8AC3E}">
        <p14:creationId xmlns="" xmlns:p14="http://schemas.microsoft.com/office/powerpoint/2010/main" val="363894364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pPr>
              <a:defRPr/>
            </a:pPr>
            <a:fld id="{1DA51548-B9B4-45AA-A71A-C83184B27FA7}" type="datetime1">
              <a:rPr lang="zh-TW" altLang="en-US" smtClean="0"/>
              <a:pPr>
                <a:defRPr/>
              </a:pPr>
              <a:t>2019/6/28</a:t>
            </a:fld>
            <a:endParaRPr lang="zh-TW" altLang="en-US"/>
          </a:p>
        </p:txBody>
      </p:sp>
      <p:sp>
        <p:nvSpPr>
          <p:cNvPr id="5" name="Footer Placeholder 4"/>
          <p:cNvSpPr>
            <a:spLocks noGrp="1"/>
          </p:cNvSpPr>
          <p:nvPr>
            <p:ph type="ftr" sz="quarter" idx="11"/>
          </p:nvPr>
        </p:nvSpPr>
        <p:spPr/>
        <p:txBody>
          <a:bodyPr/>
          <a:lstStyle/>
          <a:p>
            <a:pPr>
              <a:defRPr/>
            </a:pPr>
            <a:endParaRPr lang="zh-TW" alt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pPr>
              <a:defRPr/>
            </a:pPr>
            <a:fld id="{2ED634F5-2E8E-4576-B465-6F4FBF2AB048}" type="slidenum">
              <a:rPr lang="zh-TW" altLang="en-US" smtClean="0"/>
              <a:pPr>
                <a:defRPr/>
              </a:pPr>
              <a:t>‹#›</a:t>
            </a:fld>
            <a:endParaRPr lang="zh-TW" altLang="en-US"/>
          </a:p>
        </p:txBody>
      </p:sp>
    </p:spTree>
    <p:extLst>
      <p:ext uri="{BB962C8B-B14F-4D97-AF65-F5344CB8AC3E}">
        <p14:creationId xmlns="" xmlns:p14="http://schemas.microsoft.com/office/powerpoint/2010/main" val="38181851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pPr>
              <a:defRPr/>
            </a:pPr>
            <a:fld id="{E8E74A56-1F47-4231-8EF0-5079CA866873}" type="datetime1">
              <a:rPr lang="zh-TW" altLang="en-US" smtClean="0"/>
              <a:pPr>
                <a:defRPr/>
              </a:pPr>
              <a:t>2019/6/28</a:t>
            </a:fld>
            <a:endParaRPr lang="zh-TW" altLang="en-US"/>
          </a:p>
        </p:txBody>
      </p:sp>
      <p:sp>
        <p:nvSpPr>
          <p:cNvPr id="6" name="Footer Placeholder 5"/>
          <p:cNvSpPr>
            <a:spLocks noGrp="1"/>
          </p:cNvSpPr>
          <p:nvPr>
            <p:ph type="ftr" sz="quarter" idx="11"/>
          </p:nvPr>
        </p:nvSpPr>
        <p:spPr/>
        <p:txBody>
          <a:bodyPr/>
          <a:lstStyle/>
          <a:p>
            <a:pPr>
              <a:defRPr/>
            </a:pPr>
            <a:endParaRPr lang="zh-TW" alt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pPr>
              <a:defRPr/>
            </a:pPr>
            <a:fld id="{E1B037CF-0939-4EB4-8B59-DEEFB8617824}" type="slidenum">
              <a:rPr lang="zh-TW" altLang="en-US" smtClean="0"/>
              <a:pPr>
                <a:defRPr/>
              </a:pPr>
              <a:t>‹#›</a:t>
            </a:fld>
            <a:endParaRPr lang="zh-TW" altLang="en-US"/>
          </a:p>
        </p:txBody>
      </p:sp>
    </p:spTree>
    <p:extLst>
      <p:ext uri="{BB962C8B-B14F-4D97-AF65-F5344CB8AC3E}">
        <p14:creationId xmlns="" xmlns:p14="http://schemas.microsoft.com/office/powerpoint/2010/main" val="117482177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pPr>
              <a:defRPr/>
            </a:pPr>
            <a:fld id="{8083A076-C08D-416D-935C-EAC001170E55}" type="datetime1">
              <a:rPr lang="zh-TW" altLang="en-US" smtClean="0"/>
              <a:pPr>
                <a:defRPr/>
              </a:pPr>
              <a:t>2019/6/28</a:t>
            </a:fld>
            <a:endParaRPr lang="zh-TW" altLang="en-US"/>
          </a:p>
        </p:txBody>
      </p:sp>
      <p:sp>
        <p:nvSpPr>
          <p:cNvPr id="8" name="Footer Placeholder 7"/>
          <p:cNvSpPr>
            <a:spLocks noGrp="1"/>
          </p:cNvSpPr>
          <p:nvPr>
            <p:ph type="ftr" sz="quarter" idx="11"/>
          </p:nvPr>
        </p:nvSpPr>
        <p:spPr/>
        <p:txBody>
          <a:bodyPr/>
          <a:lstStyle/>
          <a:p>
            <a:pPr>
              <a:defRPr/>
            </a:pPr>
            <a:endParaRPr lang="zh-TW" alt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pPr>
              <a:defRPr/>
            </a:pPr>
            <a:fld id="{358BA962-AAE5-4FF2-A78B-871BC7405CC6}" type="slidenum">
              <a:rPr lang="zh-TW" altLang="en-US" smtClean="0"/>
              <a:pPr>
                <a:defRPr/>
              </a:pPr>
              <a:t>‹#›</a:t>
            </a:fld>
            <a:endParaRPr lang="zh-TW" altLang="en-US"/>
          </a:p>
        </p:txBody>
      </p:sp>
    </p:spTree>
    <p:extLst>
      <p:ext uri="{BB962C8B-B14F-4D97-AF65-F5344CB8AC3E}">
        <p14:creationId xmlns="" xmlns:p14="http://schemas.microsoft.com/office/powerpoint/2010/main" val="97669538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pPr>
              <a:defRPr/>
            </a:pPr>
            <a:fld id="{D0D0C77E-F34C-4316-B78D-ACB37E6C4759}" type="datetime1">
              <a:rPr lang="zh-TW" altLang="en-US" smtClean="0"/>
              <a:pPr>
                <a:defRPr/>
              </a:pPr>
              <a:t>2019/6/28</a:t>
            </a:fld>
            <a:endParaRPr lang="zh-TW" altLang="en-US"/>
          </a:p>
        </p:txBody>
      </p:sp>
      <p:sp>
        <p:nvSpPr>
          <p:cNvPr id="4" name="Footer Placeholder 3"/>
          <p:cNvSpPr>
            <a:spLocks noGrp="1"/>
          </p:cNvSpPr>
          <p:nvPr>
            <p:ph type="ftr" sz="quarter" idx="11"/>
          </p:nvPr>
        </p:nvSpPr>
        <p:spPr/>
        <p:txBody>
          <a:bodyPr/>
          <a:lstStyle/>
          <a:p>
            <a:pPr>
              <a:defRPr/>
            </a:pPr>
            <a:endParaRPr lang="zh-TW" alt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pPr>
              <a:defRPr/>
            </a:pPr>
            <a:fld id="{A37E48D4-B47D-4167-9D5E-013864B0C9D0}" type="slidenum">
              <a:rPr lang="zh-TW" altLang="en-US" smtClean="0"/>
              <a:pPr>
                <a:defRPr/>
              </a:pPr>
              <a:t>‹#›</a:t>
            </a:fld>
            <a:endParaRPr lang="zh-TW" altLang="en-US"/>
          </a:p>
        </p:txBody>
      </p:sp>
    </p:spTree>
    <p:extLst>
      <p:ext uri="{BB962C8B-B14F-4D97-AF65-F5344CB8AC3E}">
        <p14:creationId xmlns="" xmlns:p14="http://schemas.microsoft.com/office/powerpoint/2010/main" val="414044221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86FFF309-1D1D-41DC-8EC1-AEC9F8BBF309}" type="datetime1">
              <a:rPr lang="zh-TW" altLang="en-US" smtClean="0"/>
              <a:pPr>
                <a:defRPr/>
              </a:pPr>
              <a:t>2019/6/28</a:t>
            </a:fld>
            <a:endParaRPr lang="zh-TW" altLang="en-US"/>
          </a:p>
        </p:txBody>
      </p:sp>
      <p:sp>
        <p:nvSpPr>
          <p:cNvPr id="3" name="Footer Placeholder 2"/>
          <p:cNvSpPr>
            <a:spLocks noGrp="1"/>
          </p:cNvSpPr>
          <p:nvPr>
            <p:ph type="ftr" sz="quarter" idx="11"/>
          </p:nvPr>
        </p:nvSpPr>
        <p:spPr/>
        <p:txBody>
          <a:bodyPr/>
          <a:lstStyle/>
          <a:p>
            <a:pPr>
              <a:defRPr/>
            </a:pPr>
            <a:endParaRPr lang="zh-TW" alt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pPr>
              <a:defRPr/>
            </a:pPr>
            <a:fld id="{9AC6A4C7-65BF-4F14-89A7-21CC01BF266C}" type="slidenum">
              <a:rPr lang="zh-TW" altLang="en-US" smtClean="0"/>
              <a:pPr>
                <a:defRPr/>
              </a:pPr>
              <a:t>‹#›</a:t>
            </a:fld>
            <a:endParaRPr lang="zh-TW" altLang="en-US"/>
          </a:p>
        </p:txBody>
      </p:sp>
    </p:spTree>
    <p:extLst>
      <p:ext uri="{BB962C8B-B14F-4D97-AF65-F5344CB8AC3E}">
        <p14:creationId xmlns="" xmlns:p14="http://schemas.microsoft.com/office/powerpoint/2010/main" val="124198630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zh-TW" altLang="en-US"/>
              <a:t>按一下以編輯母片標題樣式</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Date Placeholder 4"/>
          <p:cNvSpPr>
            <a:spLocks noGrp="1"/>
          </p:cNvSpPr>
          <p:nvPr>
            <p:ph type="dt" sz="half" idx="10"/>
          </p:nvPr>
        </p:nvSpPr>
        <p:spPr/>
        <p:txBody>
          <a:bodyPr/>
          <a:lstStyle/>
          <a:p>
            <a:pPr>
              <a:defRPr/>
            </a:pPr>
            <a:fld id="{5D27DBDE-011F-4952-AA34-0AA19735A03F}" type="datetime1">
              <a:rPr lang="zh-TW" altLang="en-US" smtClean="0"/>
              <a:pPr>
                <a:defRPr/>
              </a:pPr>
              <a:t>2019/6/28</a:t>
            </a:fld>
            <a:endParaRPr lang="zh-TW" altLang="en-US"/>
          </a:p>
        </p:txBody>
      </p:sp>
      <p:sp>
        <p:nvSpPr>
          <p:cNvPr id="6" name="Footer Placeholder 5"/>
          <p:cNvSpPr>
            <a:spLocks noGrp="1"/>
          </p:cNvSpPr>
          <p:nvPr>
            <p:ph type="ftr" sz="quarter" idx="11"/>
          </p:nvPr>
        </p:nvSpPr>
        <p:spPr/>
        <p:txBody>
          <a:bodyPr/>
          <a:lstStyle/>
          <a:p>
            <a:pPr>
              <a:defRPr/>
            </a:pPr>
            <a:endParaRPr lang="zh-TW" alt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pPr>
              <a:defRPr/>
            </a:pPr>
            <a:fld id="{F4FEB815-8FB4-4E3C-B84C-E33514D17C73}" type="slidenum">
              <a:rPr lang="zh-TW" altLang="en-US" smtClean="0"/>
              <a:pPr>
                <a:defRPr/>
              </a:pPr>
              <a:t>‹#›</a:t>
            </a:fld>
            <a:endParaRPr lang="zh-TW" altLang="en-US"/>
          </a:p>
        </p:txBody>
      </p:sp>
    </p:spTree>
    <p:extLst>
      <p:ext uri="{BB962C8B-B14F-4D97-AF65-F5344CB8AC3E}">
        <p14:creationId xmlns="" xmlns:p14="http://schemas.microsoft.com/office/powerpoint/2010/main" val="322955560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Date Placeholder 4"/>
          <p:cNvSpPr>
            <a:spLocks noGrp="1"/>
          </p:cNvSpPr>
          <p:nvPr>
            <p:ph type="dt" sz="half" idx="10"/>
          </p:nvPr>
        </p:nvSpPr>
        <p:spPr/>
        <p:txBody>
          <a:bodyPr/>
          <a:lstStyle/>
          <a:p>
            <a:pPr>
              <a:defRPr/>
            </a:pPr>
            <a:fld id="{1915D440-88EC-44CA-8FCC-99692189A7C7}" type="datetime1">
              <a:rPr lang="zh-TW" altLang="en-US" smtClean="0"/>
              <a:pPr>
                <a:defRPr/>
              </a:pPr>
              <a:t>2019/6/28</a:t>
            </a:fld>
            <a:endParaRPr lang="zh-TW" altLang="en-US"/>
          </a:p>
        </p:txBody>
      </p:sp>
      <p:sp>
        <p:nvSpPr>
          <p:cNvPr id="6" name="Footer Placeholder 5"/>
          <p:cNvSpPr>
            <a:spLocks noGrp="1"/>
          </p:cNvSpPr>
          <p:nvPr>
            <p:ph type="ftr" sz="quarter" idx="11"/>
          </p:nvPr>
        </p:nvSpPr>
        <p:spPr/>
        <p:txBody>
          <a:bodyPr/>
          <a:lstStyle/>
          <a:p>
            <a:pPr>
              <a:defRPr/>
            </a:pPr>
            <a:endParaRPr lang="zh-TW" alt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a:defRPr/>
            </a:pPr>
            <a:fld id="{8DB6D8E7-5085-4C2B-9A7E-6B32AB721219}" type="slidenum">
              <a:rPr lang="zh-TW" altLang="en-US" smtClean="0"/>
              <a:pPr>
                <a:defRPr/>
              </a:pPr>
              <a:t>‹#›</a:t>
            </a:fld>
            <a:endParaRPr lang="zh-TW" altLang="en-US"/>
          </a:p>
        </p:txBody>
      </p:sp>
    </p:spTree>
    <p:extLst>
      <p:ext uri="{BB962C8B-B14F-4D97-AF65-F5344CB8AC3E}">
        <p14:creationId xmlns="" xmlns:p14="http://schemas.microsoft.com/office/powerpoint/2010/main" val="187977448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pPr>
              <a:defRPr/>
            </a:pPr>
            <a:fld id="{12D4EDB4-A483-478B-962D-70AFA6C7186C}" type="datetime1">
              <a:rPr lang="zh-TW" altLang="en-US" smtClean="0"/>
              <a:pPr>
                <a:defRPr/>
              </a:pPr>
              <a:t>2019/6/28</a:t>
            </a:fld>
            <a:endParaRPr lang="zh-TW" altLang="en-US"/>
          </a:p>
        </p:txBody>
      </p:sp>
      <p:sp>
        <p:nvSpPr>
          <p:cNvPr id="5" name="Footer Placeholder 4"/>
          <p:cNvSpPr>
            <a:spLocks noGrp="1"/>
          </p:cNvSpPr>
          <p:nvPr>
            <p:ph type="ftr" sz="quarter" idx="11"/>
          </p:nvPr>
        </p:nvSpPr>
        <p:spPr/>
        <p:txBody>
          <a:bodyPr/>
          <a:lstStyle/>
          <a:p>
            <a:pPr>
              <a:defRPr/>
            </a:pPr>
            <a:endParaRPr lang="zh-TW" alt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pPr>
              <a:defRPr/>
            </a:pPr>
            <a:fld id="{F432BEBC-51C5-4EBD-B3C9-5EE6BCFD6942}" type="slidenum">
              <a:rPr lang="zh-TW" altLang="en-US" smtClean="0"/>
              <a:pPr>
                <a:defRPr/>
              </a:pPr>
              <a:t>‹#›</a:t>
            </a:fld>
            <a:endParaRPr lang="zh-TW" altLang="en-US"/>
          </a:p>
        </p:txBody>
      </p:sp>
    </p:spTree>
    <p:extLst>
      <p:ext uri="{BB962C8B-B14F-4D97-AF65-F5344CB8AC3E}">
        <p14:creationId xmlns="" xmlns:p14="http://schemas.microsoft.com/office/powerpoint/2010/main" val="149380070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zh-TW" altLang="en-US"/>
              <a:t>按一下以編輯母片標題樣式</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編輯母片文字樣式</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pPr>
              <a:defRPr/>
            </a:pPr>
            <a:fld id="{A9280124-1770-4085-932A-B091D1D1A5CE}" type="datetime1">
              <a:rPr lang="zh-TW" altLang="en-US" smtClean="0"/>
              <a:pPr>
                <a:defRPr/>
              </a:pPr>
              <a:t>2019/6/28</a:t>
            </a:fld>
            <a:endParaRPr lang="zh-TW" altLang="en-US"/>
          </a:p>
        </p:txBody>
      </p:sp>
      <p:sp>
        <p:nvSpPr>
          <p:cNvPr id="5" name="Footer Placeholder 4"/>
          <p:cNvSpPr>
            <a:spLocks noGrp="1"/>
          </p:cNvSpPr>
          <p:nvPr>
            <p:ph type="ftr" sz="quarter" idx="11"/>
          </p:nvPr>
        </p:nvSpPr>
        <p:spPr/>
        <p:txBody>
          <a:bodyPr/>
          <a:lstStyle/>
          <a:p>
            <a:pPr>
              <a:defRPr/>
            </a:pPr>
            <a:endParaRPr lang="zh-TW" alt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pPr>
              <a:defRPr/>
            </a:pPr>
            <a:fld id="{92C3A540-FCCB-4F72-9A76-D50CCD9104B0}" type="slidenum">
              <a:rPr lang="zh-TW" altLang="en-US" smtClean="0"/>
              <a:pPr>
                <a:defRPr/>
              </a:pPr>
              <a:t>‹#›</a:t>
            </a:fld>
            <a:endParaRPr lang="zh-TW" alt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extLst>
      <p:ext uri="{BB962C8B-B14F-4D97-AF65-F5344CB8AC3E}">
        <p14:creationId xmlns="" xmlns:p14="http://schemas.microsoft.com/office/powerpoint/2010/main" val="808996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3" name="Freeform 11"/>
          <p:cNvSpPr>
            <a:spLocks/>
          </p:cNvSpPr>
          <p:nvPr/>
        </p:nvSpPr>
        <p:spPr bwMode="auto">
          <a:xfrm flipV="1">
            <a:off x="-4763" y="71437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title"/>
          </p:nvPr>
        </p:nvSpPr>
        <p:spPr/>
        <p:txBody>
          <a:bodyPr/>
          <a:lstStyle/>
          <a:p>
            <a:r>
              <a:rPr lang="zh-TW" altLang="en-US"/>
              <a:t>按一下以編輯母片標題樣式</a:t>
            </a:r>
            <a:endParaRPr lang="en-US" dirty="0"/>
          </a:p>
        </p:txBody>
      </p:sp>
      <p:sp>
        <p:nvSpPr>
          <p:cNvPr id="4" name="Date Placeholder 2"/>
          <p:cNvSpPr>
            <a:spLocks noGrp="1"/>
          </p:cNvSpPr>
          <p:nvPr>
            <p:ph type="dt" sz="half" idx="10"/>
          </p:nvPr>
        </p:nvSpPr>
        <p:spPr/>
        <p:txBody>
          <a:bodyPr/>
          <a:lstStyle>
            <a:lvl1pPr>
              <a:defRPr smtClean="0"/>
            </a:lvl1pPr>
          </a:lstStyle>
          <a:p>
            <a:pPr>
              <a:defRPr/>
            </a:pPr>
            <a:fld id="{D0D0C77E-F34C-4316-B78D-ACB37E6C4759}" type="datetime1">
              <a:rPr lang="zh-TW" altLang="en-US" smtClean="0"/>
              <a:pPr>
                <a:defRPr/>
              </a:pPr>
              <a:t>2019/6/28</a:t>
            </a:fld>
            <a:endParaRPr lang="zh-TW" altLang="en-US"/>
          </a:p>
        </p:txBody>
      </p:sp>
      <p:sp>
        <p:nvSpPr>
          <p:cNvPr id="5" name="Footer Placeholder 3"/>
          <p:cNvSpPr>
            <a:spLocks noGrp="1"/>
          </p:cNvSpPr>
          <p:nvPr>
            <p:ph type="ftr" sz="quarter" idx="11"/>
          </p:nvPr>
        </p:nvSpPr>
        <p:spPr/>
        <p:txBody>
          <a:bodyPr/>
          <a:lstStyle>
            <a:lvl1pPr>
              <a:defRPr/>
            </a:lvl1pPr>
          </a:lstStyle>
          <a:p>
            <a:pPr>
              <a:defRPr/>
            </a:pPr>
            <a:endParaRPr lang="zh-TW" altLang="en-US"/>
          </a:p>
        </p:txBody>
      </p:sp>
      <p:sp>
        <p:nvSpPr>
          <p:cNvPr id="6" name="Slide Number Placeholder 4"/>
          <p:cNvSpPr>
            <a:spLocks noGrp="1"/>
          </p:cNvSpPr>
          <p:nvPr>
            <p:ph type="sldNum" sz="quarter" idx="12"/>
          </p:nvPr>
        </p:nvSpPr>
        <p:spPr/>
        <p:txBody>
          <a:bodyPr/>
          <a:lstStyle>
            <a:lvl1pPr>
              <a:defRPr/>
            </a:lvl1pPr>
          </a:lstStyle>
          <a:p>
            <a:pPr>
              <a:defRPr/>
            </a:pPr>
            <a:fld id="{A37E48D4-B47D-4167-9D5E-013864B0C9D0}" type="slidenum">
              <a:rPr lang="zh-TW" altLang="en-US"/>
              <a:pPr>
                <a:defRPr/>
              </a:pPr>
              <a:t>‹#›</a:t>
            </a:fld>
            <a:endParaRPr lang="zh-TW" altLang="en-US"/>
          </a:p>
        </p:txBody>
      </p:sp>
    </p:spTree>
    <p:extLst>
      <p:ext uri="{BB962C8B-B14F-4D97-AF65-F5344CB8AC3E}">
        <p14:creationId xmlns="" xmlns:p14="http://schemas.microsoft.com/office/powerpoint/2010/main" val="95050485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zh-TW" altLang="en-US"/>
              <a:t>按一下以編輯母片標題樣式</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zh-TW" altLang="en-US"/>
              <a:t>編輯母片文字樣式</a:t>
            </a:r>
          </a:p>
        </p:txBody>
      </p:sp>
      <p:sp>
        <p:nvSpPr>
          <p:cNvPr id="5" name="Date Placeholder 4"/>
          <p:cNvSpPr>
            <a:spLocks noGrp="1"/>
          </p:cNvSpPr>
          <p:nvPr>
            <p:ph type="dt" sz="half" idx="10"/>
          </p:nvPr>
        </p:nvSpPr>
        <p:spPr/>
        <p:txBody>
          <a:bodyPr/>
          <a:lstStyle/>
          <a:p>
            <a:pPr>
              <a:defRPr/>
            </a:pPr>
            <a:fld id="{08845DAE-7DDF-4319-97AB-8C9E49CE2FF4}" type="datetime1">
              <a:rPr lang="zh-TW" altLang="en-US" smtClean="0"/>
              <a:pPr>
                <a:defRPr/>
              </a:pPr>
              <a:t>2019/6/28</a:t>
            </a:fld>
            <a:endParaRPr lang="zh-TW" altLang="en-US"/>
          </a:p>
        </p:txBody>
      </p:sp>
      <p:sp>
        <p:nvSpPr>
          <p:cNvPr id="6" name="Footer Placeholder 5"/>
          <p:cNvSpPr>
            <a:spLocks noGrp="1"/>
          </p:cNvSpPr>
          <p:nvPr>
            <p:ph type="ftr" sz="quarter" idx="11"/>
          </p:nvPr>
        </p:nvSpPr>
        <p:spPr/>
        <p:txBody>
          <a:bodyPr/>
          <a:lstStyle/>
          <a:p>
            <a:pPr>
              <a:defRPr/>
            </a:pPr>
            <a:endParaRPr lang="zh-TW" alt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a:defRPr/>
            </a:pPr>
            <a:fld id="{E1ACE502-0BE8-4F2C-9E73-C32A60CAC8AC}" type="slidenum">
              <a:rPr lang="zh-TW" altLang="en-US" smtClean="0"/>
              <a:pPr>
                <a:defRPr/>
              </a:pPr>
              <a:t>‹#›</a:t>
            </a:fld>
            <a:endParaRPr lang="zh-TW" altLang="en-US"/>
          </a:p>
        </p:txBody>
      </p:sp>
    </p:spTree>
    <p:extLst>
      <p:ext uri="{BB962C8B-B14F-4D97-AF65-F5344CB8AC3E}">
        <p14:creationId xmlns="" xmlns:p14="http://schemas.microsoft.com/office/powerpoint/2010/main" val="249060365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zh-TW" altLang="en-US"/>
              <a:t>按一下以編輯母片標題樣式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編輯母片文字樣式</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zh-TW" altLang="en-US"/>
              <a:t>編輯母片文字樣式</a:t>
            </a:r>
          </a:p>
        </p:txBody>
      </p:sp>
      <p:sp>
        <p:nvSpPr>
          <p:cNvPr id="5" name="Date Placeholder 4"/>
          <p:cNvSpPr>
            <a:spLocks noGrp="1"/>
          </p:cNvSpPr>
          <p:nvPr>
            <p:ph type="dt" sz="half" idx="10"/>
          </p:nvPr>
        </p:nvSpPr>
        <p:spPr/>
        <p:txBody>
          <a:bodyPr/>
          <a:lstStyle/>
          <a:p>
            <a:pPr>
              <a:defRPr/>
            </a:pPr>
            <a:fld id="{61E0917D-839B-4FC1-A07E-D24EC417406E}" type="datetime1">
              <a:rPr lang="zh-TW" altLang="en-US" smtClean="0"/>
              <a:pPr>
                <a:defRPr/>
              </a:pPr>
              <a:t>2019/6/28</a:t>
            </a:fld>
            <a:endParaRPr lang="zh-TW" altLang="en-US"/>
          </a:p>
        </p:txBody>
      </p:sp>
      <p:sp>
        <p:nvSpPr>
          <p:cNvPr id="6" name="Footer Placeholder 5"/>
          <p:cNvSpPr>
            <a:spLocks noGrp="1"/>
          </p:cNvSpPr>
          <p:nvPr>
            <p:ph type="ftr" sz="quarter" idx="11"/>
          </p:nvPr>
        </p:nvSpPr>
        <p:spPr/>
        <p:txBody>
          <a:bodyPr/>
          <a:lstStyle/>
          <a:p>
            <a:pPr>
              <a:defRPr/>
            </a:pPr>
            <a:endParaRPr lang="zh-TW" alt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a:defRPr/>
            </a:pPr>
            <a:fld id="{7DAA8BFB-9407-4395-A489-7561D1D2FDD9}" type="slidenum">
              <a:rPr lang="zh-TW" altLang="en-US" smtClean="0"/>
              <a:pPr>
                <a:defRPr/>
              </a:pPr>
              <a:t>‹#›</a:t>
            </a:fld>
            <a:endParaRPr lang="zh-TW" alt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 xmlns:p14="http://schemas.microsoft.com/office/powerpoint/2010/main" val="220012311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zh-TW" altLang="en-US"/>
              <a:t>按一下以編輯母片標題樣式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編輯母片文字樣式</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zh-TW" altLang="en-US"/>
              <a:t>編輯母片文字樣式</a:t>
            </a:r>
          </a:p>
        </p:txBody>
      </p:sp>
      <p:sp>
        <p:nvSpPr>
          <p:cNvPr id="5" name="Date Placeholder 4"/>
          <p:cNvSpPr>
            <a:spLocks noGrp="1"/>
          </p:cNvSpPr>
          <p:nvPr>
            <p:ph type="dt" sz="half" idx="10"/>
          </p:nvPr>
        </p:nvSpPr>
        <p:spPr/>
        <p:txBody>
          <a:bodyPr/>
          <a:lstStyle/>
          <a:p>
            <a:pPr>
              <a:defRPr/>
            </a:pPr>
            <a:fld id="{A5F5F66C-D678-4C93-BD34-DDC9ECA43A3D}" type="datetime1">
              <a:rPr lang="zh-TW" altLang="en-US" smtClean="0"/>
              <a:pPr>
                <a:defRPr/>
              </a:pPr>
              <a:t>2019/6/28</a:t>
            </a:fld>
            <a:endParaRPr lang="zh-TW" altLang="en-US"/>
          </a:p>
        </p:txBody>
      </p:sp>
      <p:sp>
        <p:nvSpPr>
          <p:cNvPr id="6" name="Footer Placeholder 5"/>
          <p:cNvSpPr>
            <a:spLocks noGrp="1"/>
          </p:cNvSpPr>
          <p:nvPr>
            <p:ph type="ftr" sz="quarter" idx="11"/>
          </p:nvPr>
        </p:nvSpPr>
        <p:spPr/>
        <p:txBody>
          <a:bodyPr/>
          <a:lstStyle/>
          <a:p>
            <a:pPr>
              <a:defRPr/>
            </a:pPr>
            <a:endParaRPr lang="zh-TW" alt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a:defRPr/>
            </a:pPr>
            <a:fld id="{0C4225B2-5B20-4C5E-AFFF-1AA4883842AD}" type="slidenum">
              <a:rPr lang="zh-TW" altLang="en-US" smtClean="0"/>
              <a:pPr>
                <a:defRPr/>
              </a:pPr>
              <a:t>‹#›</a:t>
            </a:fld>
            <a:endParaRPr lang="zh-TW" altLang="en-US"/>
          </a:p>
        </p:txBody>
      </p:sp>
    </p:spTree>
    <p:extLst>
      <p:ext uri="{BB962C8B-B14F-4D97-AF65-F5344CB8AC3E}">
        <p14:creationId xmlns="" xmlns:p14="http://schemas.microsoft.com/office/powerpoint/2010/main" val="51227651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ncho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pPr>
              <a:defRPr/>
            </a:pPr>
            <a:fld id="{EFC21E53-3BA4-48FA-A707-16788FDE8B5B}" type="datetime1">
              <a:rPr lang="zh-TW" altLang="en-US" smtClean="0"/>
              <a:pPr>
                <a:defRPr/>
              </a:pPr>
              <a:t>2019/6/28</a:t>
            </a:fld>
            <a:endParaRPr lang="zh-TW" altLang="en-US"/>
          </a:p>
        </p:txBody>
      </p:sp>
      <p:sp>
        <p:nvSpPr>
          <p:cNvPr id="5" name="Footer Placeholder 4"/>
          <p:cNvSpPr>
            <a:spLocks noGrp="1"/>
          </p:cNvSpPr>
          <p:nvPr>
            <p:ph type="ftr" sz="quarter" idx="11"/>
          </p:nvPr>
        </p:nvSpPr>
        <p:spPr/>
        <p:txBody>
          <a:bodyPr/>
          <a:lstStyle/>
          <a:p>
            <a:pPr>
              <a:defRPr/>
            </a:pPr>
            <a:endParaRPr lang="zh-TW" alt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a:defRPr/>
            </a:pPr>
            <a:fld id="{6C45C739-63D2-4E95-BF2D-E876048EE684}" type="slidenum">
              <a:rPr lang="zh-TW" altLang="en-US" smtClean="0"/>
              <a:pPr>
                <a:defRPr/>
              </a:pPr>
              <a:t>‹#›</a:t>
            </a:fld>
            <a:endParaRPr lang="zh-TW" altLang="en-US"/>
          </a:p>
        </p:txBody>
      </p:sp>
    </p:spTree>
    <p:extLst>
      <p:ext uri="{BB962C8B-B14F-4D97-AF65-F5344CB8AC3E}">
        <p14:creationId xmlns="" xmlns:p14="http://schemas.microsoft.com/office/powerpoint/2010/main" val="167862176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pPr>
              <a:defRPr/>
            </a:pPr>
            <a:fld id="{33AA64CC-5FA5-44B1-A549-CBC2C2AFFA81}" type="datetime1">
              <a:rPr lang="zh-TW" altLang="en-US" smtClean="0"/>
              <a:pPr>
                <a:defRPr/>
              </a:pPr>
              <a:t>2019/6/28</a:t>
            </a:fld>
            <a:endParaRPr lang="zh-TW" altLang="en-US"/>
          </a:p>
        </p:txBody>
      </p:sp>
      <p:sp>
        <p:nvSpPr>
          <p:cNvPr id="5" name="Footer Placeholder 4"/>
          <p:cNvSpPr>
            <a:spLocks noGrp="1"/>
          </p:cNvSpPr>
          <p:nvPr>
            <p:ph type="ftr" sz="quarter" idx="11"/>
          </p:nvPr>
        </p:nvSpPr>
        <p:spPr/>
        <p:txBody>
          <a:bodyPr/>
          <a:lstStyle/>
          <a:p>
            <a:pPr>
              <a:defRPr/>
            </a:pPr>
            <a:endParaRPr lang="zh-TW" alt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a:defRPr/>
            </a:pPr>
            <a:fld id="{54A1C890-3CB4-4F61-8964-3DF3B1C724C4}" type="slidenum">
              <a:rPr lang="zh-TW" altLang="en-US" smtClean="0"/>
              <a:pPr>
                <a:defRPr/>
              </a:pPr>
              <a:t>‹#›</a:t>
            </a:fld>
            <a:endParaRPr lang="zh-TW" altLang="en-US"/>
          </a:p>
        </p:txBody>
      </p:sp>
    </p:spTree>
    <p:extLst>
      <p:ext uri="{BB962C8B-B14F-4D97-AF65-F5344CB8AC3E}">
        <p14:creationId xmlns="" xmlns:p14="http://schemas.microsoft.com/office/powerpoint/2010/main" val="251274253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4" name="Freeform 6"/>
          <p:cNvSpPr>
            <a:spLocks/>
          </p:cNvSpPr>
          <p:nvPr/>
        </p:nvSpPr>
        <p:spPr bwMode="auto">
          <a:xfrm>
            <a:off x="0" y="4324350"/>
            <a:ext cx="1744663" cy="777875"/>
          </a:xfrm>
          <a:custGeom>
            <a:avLst/>
            <a:gdLst>
              <a:gd name="T0" fmla="*/ 0 w 372"/>
              <a:gd name="T1" fmla="*/ 0 h 166"/>
              <a:gd name="T2" fmla="*/ 372 w 372"/>
              <a:gd name="T3" fmla="*/ 166 h 166"/>
            </a:gdLst>
            <a:ahLst/>
            <a:cxnLst>
              <a:cxn ang="0">
                <a:pos x="287" y="166"/>
              </a:cxn>
              <a:cxn ang="0">
                <a:pos x="293" y="164"/>
              </a:cxn>
              <a:cxn ang="0">
                <a:pos x="294" y="163"/>
              </a:cxn>
              <a:cxn ang="0">
                <a:pos x="370" y="87"/>
              </a:cxn>
              <a:cxn ang="0">
                <a:pos x="370" y="78"/>
              </a:cxn>
              <a:cxn ang="0">
                <a:pos x="294" y="3"/>
              </a:cxn>
              <a:cxn ang="0">
                <a:pos x="293" y="2"/>
              </a:cxn>
              <a:cxn ang="0">
                <a:pos x="287" y="0"/>
              </a:cxn>
              <a:cxn ang="0">
                <a:pos x="0" y="0"/>
              </a:cxn>
              <a:cxn ang="0">
                <a:pos x="0" y="166"/>
              </a:cxn>
              <a:cxn ang="0">
                <a:pos x="287" y="166"/>
              </a:cxn>
            </a:cxnLst>
            <a:rect l="T0" t="T1" r="T2" b="T3"/>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2" name="Title 1"/>
          <p:cNvSpPr>
            <a:spLocks noGrp="1"/>
          </p:cNvSpPr>
          <p:nvPr>
            <p:ph type="ctrTitle"/>
          </p:nvPr>
        </p:nvSpPr>
        <p:spPr>
          <a:xfrm>
            <a:off x="2589216" y="2514601"/>
            <a:ext cx="8915399" cy="2262781"/>
          </a:xfrm>
        </p:spPr>
        <p:txBody>
          <a:bodyPr anchor="b">
            <a:normAutofit/>
          </a:bodyPr>
          <a:lstStyle>
            <a:lvl1pPr>
              <a:defRPr sz="4051"/>
            </a:lvl1pPr>
          </a:lstStyle>
          <a:p>
            <a:r>
              <a:rPr lang="zh-TW" altLang="en-US"/>
              <a:t>按一下以編輯母片標題樣式</a:t>
            </a:r>
            <a:endParaRPr lang="en-US" dirty="0"/>
          </a:p>
        </p:txBody>
      </p:sp>
      <p:sp>
        <p:nvSpPr>
          <p:cNvPr id="3" name="Subtitle 2"/>
          <p:cNvSpPr>
            <a:spLocks noGrp="1"/>
          </p:cNvSpPr>
          <p:nvPr>
            <p:ph type="subTitle" idx="1"/>
          </p:nvPr>
        </p:nvSpPr>
        <p:spPr>
          <a:xfrm>
            <a:off x="2589216" y="4777385"/>
            <a:ext cx="8915399" cy="1126283"/>
          </a:xfrm>
        </p:spPr>
        <p:txBody>
          <a:bodyPr/>
          <a:lstStyle>
            <a:lvl1pPr marL="0" indent="0" algn="l">
              <a:buNone/>
              <a:defRPr>
                <a:solidFill>
                  <a:schemeClr val="tx1">
                    <a:lumMod val="65000"/>
                    <a:lumOff val="35000"/>
                  </a:schemeClr>
                </a:solidFill>
              </a:defRPr>
            </a:lvl1pPr>
            <a:lvl2pPr marL="342891" indent="0" algn="ctr">
              <a:buNone/>
              <a:defRPr>
                <a:solidFill>
                  <a:schemeClr val="tx1">
                    <a:tint val="75000"/>
                  </a:schemeClr>
                </a:solidFill>
              </a:defRPr>
            </a:lvl2pPr>
            <a:lvl3pPr marL="685783" indent="0" algn="ctr">
              <a:buNone/>
              <a:defRPr>
                <a:solidFill>
                  <a:schemeClr val="tx1">
                    <a:tint val="75000"/>
                  </a:schemeClr>
                </a:solidFill>
              </a:defRPr>
            </a:lvl3pPr>
            <a:lvl4pPr marL="1028674"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9" indent="0" algn="ctr">
              <a:buNone/>
              <a:defRPr>
                <a:solidFill>
                  <a:schemeClr val="tx1">
                    <a:tint val="75000"/>
                  </a:schemeClr>
                </a:solidFill>
              </a:defRPr>
            </a:lvl7pPr>
            <a:lvl8pPr marL="2400240" indent="0" algn="ctr">
              <a:buNone/>
              <a:defRPr>
                <a:solidFill>
                  <a:schemeClr val="tx1">
                    <a:tint val="75000"/>
                  </a:schemeClr>
                </a:solidFill>
              </a:defRPr>
            </a:lvl8pPr>
            <a:lvl9pPr marL="2743131" indent="0" algn="ctr">
              <a:buNone/>
              <a:defRPr>
                <a:solidFill>
                  <a:schemeClr val="tx1">
                    <a:tint val="75000"/>
                  </a:schemeClr>
                </a:solidFill>
              </a:defRPr>
            </a:lvl9pPr>
          </a:lstStyle>
          <a:p>
            <a:r>
              <a:rPr lang="zh-TW" altLang="en-US"/>
              <a:t>按一下以編輯母片副標題樣式</a:t>
            </a:r>
            <a:endParaRPr lang="en-US" dirty="0"/>
          </a:p>
        </p:txBody>
      </p:sp>
      <p:sp>
        <p:nvSpPr>
          <p:cNvPr id="5" name="Date Placeholder 3"/>
          <p:cNvSpPr>
            <a:spLocks noGrp="1"/>
          </p:cNvSpPr>
          <p:nvPr>
            <p:ph type="dt" sz="half" idx="10"/>
          </p:nvPr>
        </p:nvSpPr>
        <p:spPr/>
        <p:txBody>
          <a:bodyPr/>
          <a:lstStyle>
            <a:lvl1pPr>
              <a:defRPr/>
            </a:lvl1pPr>
          </a:lstStyle>
          <a:p>
            <a:pPr>
              <a:defRPr/>
            </a:pPr>
            <a:fld id="{A546AE34-0E10-474A-9E7B-E741DD9B67AA}" type="datetime1">
              <a:rPr lang="zh-TW" altLang="en-US" smtClean="0"/>
              <a:pPr>
                <a:defRPr/>
              </a:pPr>
              <a:t>2019/6/28</a:t>
            </a:fld>
            <a:endParaRPr lang="zh-TW" altLang="en-US"/>
          </a:p>
        </p:txBody>
      </p:sp>
      <p:sp>
        <p:nvSpPr>
          <p:cNvPr id="6" name="Footer Placeholder 4"/>
          <p:cNvSpPr>
            <a:spLocks noGrp="1"/>
          </p:cNvSpPr>
          <p:nvPr>
            <p:ph type="ftr" sz="quarter" idx="11"/>
          </p:nvPr>
        </p:nvSpPr>
        <p:spPr/>
        <p:txBody>
          <a:bodyPr/>
          <a:lstStyle>
            <a:lvl1pPr>
              <a:defRPr/>
            </a:lvl1pPr>
          </a:lstStyle>
          <a:p>
            <a:pPr>
              <a:defRPr/>
            </a:pPr>
            <a:endParaRPr lang="zh-TW" altLang="en-US"/>
          </a:p>
        </p:txBody>
      </p:sp>
      <p:sp>
        <p:nvSpPr>
          <p:cNvPr id="7" name="Slide Number Placeholder 5"/>
          <p:cNvSpPr>
            <a:spLocks noGrp="1"/>
          </p:cNvSpPr>
          <p:nvPr>
            <p:ph type="sldNum" sz="quarter" idx="12"/>
          </p:nvPr>
        </p:nvSpPr>
        <p:spPr>
          <a:xfrm>
            <a:off x="531813" y="4529138"/>
            <a:ext cx="779462" cy="365125"/>
          </a:xfrm>
        </p:spPr>
        <p:txBody>
          <a:bodyPr/>
          <a:lstStyle>
            <a:lvl1pPr>
              <a:defRPr/>
            </a:lvl1pPr>
          </a:lstStyle>
          <a:p>
            <a:pPr>
              <a:defRPr/>
            </a:pPr>
            <a:fld id="{3C102E0D-FFFC-420A-A81F-DF6B4533E6E1}" type="slidenum">
              <a:rPr lang="zh-TW" altLang="en-US"/>
              <a:pPr>
                <a:defRPr/>
              </a:pPr>
              <a:t>‹#›</a:t>
            </a:fld>
            <a:endParaRPr lang="zh-TW" altLang="en-US"/>
          </a:p>
        </p:txBody>
      </p:sp>
    </p:spTree>
    <p:extLst>
      <p:ext uri="{BB962C8B-B14F-4D97-AF65-F5344CB8AC3E}">
        <p14:creationId xmlns="" xmlns:p14="http://schemas.microsoft.com/office/powerpoint/2010/main" val="27685585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4" name="Freeform 11"/>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2592929" y="624110"/>
            <a:ext cx="8911687" cy="1280890"/>
          </a:xfrm>
        </p:spPr>
        <p:txBody>
          <a:bodyPr/>
          <a:lstStyle/>
          <a:p>
            <a:r>
              <a:rPr lang="zh-TW" altLang="en-US"/>
              <a:t>按一下以編輯母片標題樣式</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3"/>
          <p:cNvSpPr>
            <a:spLocks noGrp="1"/>
          </p:cNvSpPr>
          <p:nvPr>
            <p:ph type="dt" sz="half" idx="10"/>
          </p:nvPr>
        </p:nvSpPr>
        <p:spPr/>
        <p:txBody>
          <a:bodyPr/>
          <a:lstStyle>
            <a:lvl1pPr>
              <a:defRPr/>
            </a:lvl1pPr>
          </a:lstStyle>
          <a:p>
            <a:pPr>
              <a:defRPr/>
            </a:pPr>
            <a:fld id="{8B1EF1B4-4910-43A6-B2CF-9DFA31542D62}" type="datetime1">
              <a:rPr lang="zh-TW" altLang="en-US" smtClean="0"/>
              <a:pPr>
                <a:defRPr/>
              </a:pPr>
              <a:t>2019/6/28</a:t>
            </a:fld>
            <a:endParaRPr lang="zh-TW" altLang="en-US"/>
          </a:p>
        </p:txBody>
      </p:sp>
      <p:sp>
        <p:nvSpPr>
          <p:cNvPr id="6" name="Footer Placeholder 4"/>
          <p:cNvSpPr>
            <a:spLocks noGrp="1"/>
          </p:cNvSpPr>
          <p:nvPr>
            <p:ph type="ftr" sz="quarter" idx="11"/>
          </p:nvPr>
        </p:nvSpPr>
        <p:spPr/>
        <p:txBody>
          <a:bodyPr/>
          <a:lstStyle>
            <a:lvl1pPr>
              <a:defRPr/>
            </a:lvl1pPr>
          </a:lstStyle>
          <a:p>
            <a:pPr>
              <a:defRPr/>
            </a:pPr>
            <a:endParaRPr lang="zh-TW" altLang="en-US"/>
          </a:p>
        </p:txBody>
      </p:sp>
      <p:sp>
        <p:nvSpPr>
          <p:cNvPr id="7" name="Slide Number Placeholder 5"/>
          <p:cNvSpPr>
            <a:spLocks noGrp="1"/>
          </p:cNvSpPr>
          <p:nvPr>
            <p:ph type="sldNum" sz="quarter" idx="12"/>
          </p:nvPr>
        </p:nvSpPr>
        <p:spPr/>
        <p:txBody>
          <a:bodyPr/>
          <a:lstStyle>
            <a:lvl1pPr>
              <a:defRPr/>
            </a:lvl1pPr>
          </a:lstStyle>
          <a:p>
            <a:pPr>
              <a:defRPr/>
            </a:pPr>
            <a:fld id="{B7EAFDBD-B805-4864-A9DC-3978AA572F29}" type="slidenum">
              <a:rPr lang="zh-TW" altLang="en-US"/>
              <a:pPr>
                <a:defRPr/>
              </a:pPr>
              <a:t>‹#›</a:t>
            </a:fld>
            <a:endParaRPr lang="zh-TW" altLang="en-US"/>
          </a:p>
        </p:txBody>
      </p:sp>
    </p:spTree>
    <p:extLst>
      <p:ext uri="{BB962C8B-B14F-4D97-AF65-F5344CB8AC3E}">
        <p14:creationId xmlns="" xmlns:p14="http://schemas.microsoft.com/office/powerpoint/2010/main" val="135872309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4" name="Freeform 11"/>
          <p:cNvSpPr>
            <a:spLocks/>
          </p:cNvSpPr>
          <p:nvPr/>
        </p:nvSpPr>
        <p:spPr bwMode="auto">
          <a:xfrm flipV="1">
            <a:off x="-4763" y="31781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2589216" y="2058750"/>
            <a:ext cx="8915399" cy="1468800"/>
          </a:xfrm>
        </p:spPr>
        <p:txBody>
          <a:bodyPr anchor="b"/>
          <a:lstStyle>
            <a:lvl1pPr algn="l">
              <a:defRPr sz="30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2589216" y="3530129"/>
            <a:ext cx="8915399" cy="860400"/>
          </a:xfrm>
        </p:spPr>
        <p:txBody>
          <a:bodyPr/>
          <a:lstStyle>
            <a:lvl1pPr marL="0" indent="0" algn="l">
              <a:buNone/>
              <a:defRPr sz="1500">
                <a:solidFill>
                  <a:schemeClr val="tx1">
                    <a:lumMod val="65000"/>
                    <a:lumOff val="35000"/>
                  </a:schemeClr>
                </a:solidFill>
              </a:defRPr>
            </a:lvl1pPr>
            <a:lvl2pPr marL="342891" indent="0">
              <a:buNone/>
              <a:defRPr sz="1351">
                <a:solidFill>
                  <a:schemeClr val="tx1">
                    <a:tint val="75000"/>
                  </a:schemeClr>
                </a:solidFill>
              </a:defRPr>
            </a:lvl2pPr>
            <a:lvl3pPr marL="685783" indent="0">
              <a:buNone/>
              <a:defRPr sz="1200">
                <a:solidFill>
                  <a:schemeClr val="tx1">
                    <a:tint val="75000"/>
                  </a:schemeClr>
                </a:solidFill>
              </a:defRPr>
            </a:lvl3pPr>
            <a:lvl4pPr marL="1028674" indent="0">
              <a:buNone/>
              <a:defRPr sz="1051">
                <a:solidFill>
                  <a:schemeClr val="tx1">
                    <a:tint val="75000"/>
                  </a:schemeClr>
                </a:solidFill>
              </a:defRPr>
            </a:lvl4pPr>
            <a:lvl5pPr marL="1371566" indent="0">
              <a:buNone/>
              <a:defRPr sz="1051">
                <a:solidFill>
                  <a:schemeClr val="tx1">
                    <a:tint val="75000"/>
                  </a:schemeClr>
                </a:solidFill>
              </a:defRPr>
            </a:lvl5pPr>
            <a:lvl6pPr marL="1714457" indent="0">
              <a:buNone/>
              <a:defRPr sz="1051">
                <a:solidFill>
                  <a:schemeClr val="tx1">
                    <a:tint val="75000"/>
                  </a:schemeClr>
                </a:solidFill>
              </a:defRPr>
            </a:lvl6pPr>
            <a:lvl7pPr marL="2057349" indent="0">
              <a:buNone/>
              <a:defRPr sz="1051">
                <a:solidFill>
                  <a:schemeClr val="tx1">
                    <a:tint val="75000"/>
                  </a:schemeClr>
                </a:solidFill>
              </a:defRPr>
            </a:lvl7pPr>
            <a:lvl8pPr marL="2400240" indent="0">
              <a:buNone/>
              <a:defRPr sz="1051">
                <a:solidFill>
                  <a:schemeClr val="tx1">
                    <a:tint val="75000"/>
                  </a:schemeClr>
                </a:solidFill>
              </a:defRPr>
            </a:lvl8pPr>
            <a:lvl9pPr marL="2743131" indent="0">
              <a:buNone/>
              <a:defRPr sz="1051">
                <a:solidFill>
                  <a:schemeClr val="tx1">
                    <a:tint val="75000"/>
                  </a:schemeClr>
                </a:solidFill>
              </a:defRPr>
            </a:lvl9pPr>
          </a:lstStyle>
          <a:p>
            <a:pPr lvl="0"/>
            <a:r>
              <a:rPr lang="zh-TW" altLang="en-US"/>
              <a:t>按一下以編輯母片文字樣式</a:t>
            </a:r>
          </a:p>
        </p:txBody>
      </p:sp>
      <p:sp>
        <p:nvSpPr>
          <p:cNvPr id="5" name="Date Placeholder 3"/>
          <p:cNvSpPr>
            <a:spLocks noGrp="1"/>
          </p:cNvSpPr>
          <p:nvPr>
            <p:ph type="dt" sz="half" idx="10"/>
          </p:nvPr>
        </p:nvSpPr>
        <p:spPr/>
        <p:txBody>
          <a:bodyPr/>
          <a:lstStyle>
            <a:lvl1pPr>
              <a:defRPr/>
            </a:lvl1pPr>
          </a:lstStyle>
          <a:p>
            <a:pPr>
              <a:defRPr/>
            </a:pPr>
            <a:fld id="{95E077E6-A4B0-4C6F-A621-97AEDA29C9A0}" type="datetime1">
              <a:rPr lang="zh-TW" altLang="en-US" smtClean="0"/>
              <a:pPr>
                <a:defRPr/>
              </a:pPr>
              <a:t>2019/6/28</a:t>
            </a:fld>
            <a:endParaRPr lang="zh-TW" altLang="en-US"/>
          </a:p>
        </p:txBody>
      </p:sp>
      <p:sp>
        <p:nvSpPr>
          <p:cNvPr id="6" name="Footer Placeholder 4"/>
          <p:cNvSpPr>
            <a:spLocks noGrp="1"/>
          </p:cNvSpPr>
          <p:nvPr>
            <p:ph type="ftr" sz="quarter" idx="11"/>
          </p:nvPr>
        </p:nvSpPr>
        <p:spPr/>
        <p:txBody>
          <a:bodyPr/>
          <a:lstStyle>
            <a:lvl1pPr>
              <a:defRPr/>
            </a:lvl1pPr>
          </a:lstStyle>
          <a:p>
            <a:pPr>
              <a:defRPr/>
            </a:pPr>
            <a:endParaRPr lang="zh-TW" altLang="en-US"/>
          </a:p>
        </p:txBody>
      </p:sp>
      <p:sp>
        <p:nvSpPr>
          <p:cNvPr id="7" name="Slide Number Placeholder 5"/>
          <p:cNvSpPr>
            <a:spLocks noGrp="1"/>
          </p:cNvSpPr>
          <p:nvPr>
            <p:ph type="sldNum" sz="quarter" idx="12"/>
          </p:nvPr>
        </p:nvSpPr>
        <p:spPr>
          <a:xfrm>
            <a:off x="531813" y="3244850"/>
            <a:ext cx="779462" cy="365125"/>
          </a:xfrm>
        </p:spPr>
        <p:txBody>
          <a:bodyPr/>
          <a:lstStyle>
            <a:lvl1pPr>
              <a:defRPr/>
            </a:lvl1pPr>
          </a:lstStyle>
          <a:p>
            <a:pPr>
              <a:defRPr/>
            </a:pPr>
            <a:fld id="{FAE4BB53-E9AB-4A9F-8FA1-B7E43F1D0A84}" type="slidenum">
              <a:rPr lang="zh-TW" altLang="en-US"/>
              <a:pPr>
                <a:defRPr/>
              </a:pPr>
              <a:t>‹#›</a:t>
            </a:fld>
            <a:endParaRPr lang="zh-TW" altLang="en-US"/>
          </a:p>
        </p:txBody>
      </p:sp>
    </p:spTree>
    <p:extLst>
      <p:ext uri="{BB962C8B-B14F-4D97-AF65-F5344CB8AC3E}">
        <p14:creationId xmlns="" xmlns:p14="http://schemas.microsoft.com/office/powerpoint/2010/main" val="296493231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5" name="Freeform 11"/>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8" name="Title 7"/>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6" name="Date Placeholder 4"/>
          <p:cNvSpPr>
            <a:spLocks noGrp="1"/>
          </p:cNvSpPr>
          <p:nvPr>
            <p:ph type="dt" sz="half" idx="10"/>
          </p:nvPr>
        </p:nvSpPr>
        <p:spPr/>
        <p:txBody>
          <a:bodyPr/>
          <a:lstStyle>
            <a:lvl1pPr>
              <a:defRPr/>
            </a:lvl1pPr>
          </a:lstStyle>
          <a:p>
            <a:pPr>
              <a:defRPr/>
            </a:pPr>
            <a:fld id="{B8D82D84-B5FE-4EFA-AB16-FA70B200043D}" type="datetime1">
              <a:rPr lang="zh-TW" altLang="en-US" smtClean="0"/>
              <a:pPr>
                <a:defRPr/>
              </a:pPr>
              <a:t>2019/6/28</a:t>
            </a:fld>
            <a:endParaRPr lang="zh-TW" altLang="en-US"/>
          </a:p>
        </p:txBody>
      </p:sp>
      <p:sp>
        <p:nvSpPr>
          <p:cNvPr id="7" name="Footer Placeholder 5"/>
          <p:cNvSpPr>
            <a:spLocks noGrp="1"/>
          </p:cNvSpPr>
          <p:nvPr>
            <p:ph type="ftr" sz="quarter" idx="11"/>
          </p:nvPr>
        </p:nvSpPr>
        <p:spPr/>
        <p:txBody>
          <a:bodyPr/>
          <a:lstStyle>
            <a:lvl1pPr>
              <a:defRPr/>
            </a:lvl1pPr>
          </a:lstStyle>
          <a:p>
            <a:pPr>
              <a:defRPr/>
            </a:pPr>
            <a:endParaRPr lang="zh-TW" altLang="en-US"/>
          </a:p>
        </p:txBody>
      </p:sp>
      <p:sp>
        <p:nvSpPr>
          <p:cNvPr id="9" name="Slide Number Placeholder 5"/>
          <p:cNvSpPr>
            <a:spLocks noGrp="1"/>
          </p:cNvSpPr>
          <p:nvPr>
            <p:ph type="sldNum" sz="quarter" idx="12"/>
          </p:nvPr>
        </p:nvSpPr>
        <p:spPr/>
        <p:txBody>
          <a:bodyPr/>
          <a:lstStyle>
            <a:lvl1pPr>
              <a:defRPr/>
            </a:lvl1pPr>
          </a:lstStyle>
          <a:p>
            <a:pPr>
              <a:defRPr/>
            </a:pPr>
            <a:fld id="{53DB6651-65BB-4106-8B07-A60425D3E857}" type="slidenum">
              <a:rPr lang="zh-TW" altLang="en-US"/>
              <a:pPr>
                <a:defRPr/>
              </a:pPr>
              <a:t>‹#›</a:t>
            </a:fld>
            <a:endParaRPr lang="zh-TW" altLang="en-US"/>
          </a:p>
        </p:txBody>
      </p:sp>
    </p:spTree>
    <p:extLst>
      <p:ext uri="{BB962C8B-B14F-4D97-AF65-F5344CB8AC3E}">
        <p14:creationId xmlns="" xmlns:p14="http://schemas.microsoft.com/office/powerpoint/2010/main" val="67616779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7" name="Freeform 11"/>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 name="Title 13"/>
          <p:cNvSpPr>
            <a:spLocks noGrp="1"/>
          </p:cNvSpPr>
          <p:nvPr>
            <p:ph type="title"/>
          </p:nvPr>
        </p:nvSpPr>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2939375" y="1972703"/>
            <a:ext cx="3992732" cy="576262"/>
          </a:xfrm>
        </p:spPr>
        <p:txBody>
          <a:bodyPr anchor="b">
            <a:noAutofit/>
          </a:bodyPr>
          <a:lstStyle>
            <a:lvl1pPr marL="0" indent="0">
              <a:buNone/>
              <a:defRPr sz="1800" b="0"/>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zh-TW" altLang="en-US"/>
              <a:t>按一下以編輯母片文字樣式</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7506633" y="1969475"/>
            <a:ext cx="3999001" cy="576262"/>
          </a:xfrm>
        </p:spPr>
        <p:txBody>
          <a:bodyPr anchor="b">
            <a:noAutofit/>
          </a:bodyPr>
          <a:lstStyle>
            <a:lvl1pPr marL="0" indent="0">
              <a:buNone/>
              <a:defRPr sz="1800" b="0"/>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zh-TW" altLang="en-US"/>
              <a:t>按一下以編輯母片文字樣式</a:t>
            </a:r>
          </a:p>
        </p:txBody>
      </p:sp>
      <p:sp>
        <p:nvSpPr>
          <p:cNvPr id="6" name="Content Placeholder 5"/>
          <p:cNvSpPr>
            <a:spLocks noGrp="1"/>
          </p:cNvSpPr>
          <p:nvPr>
            <p:ph sz="quarter" idx="4"/>
          </p:nvPr>
        </p:nvSpPr>
        <p:spPr>
          <a:xfrm>
            <a:off x="7166957" y="2545738"/>
            <a:ext cx="4338675" cy="3354060"/>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8" name="Date Placeholder 6"/>
          <p:cNvSpPr>
            <a:spLocks noGrp="1"/>
          </p:cNvSpPr>
          <p:nvPr>
            <p:ph type="dt" sz="half" idx="10"/>
          </p:nvPr>
        </p:nvSpPr>
        <p:spPr/>
        <p:txBody>
          <a:bodyPr/>
          <a:lstStyle>
            <a:lvl1pPr>
              <a:defRPr/>
            </a:lvl1pPr>
          </a:lstStyle>
          <a:p>
            <a:pPr>
              <a:defRPr/>
            </a:pPr>
            <a:fld id="{AA4AAD82-71FA-4BF7-B067-DB3BCB81EE54}" type="datetime1">
              <a:rPr lang="zh-TW" altLang="en-US" smtClean="0"/>
              <a:pPr>
                <a:defRPr/>
              </a:pPr>
              <a:t>2019/6/28</a:t>
            </a:fld>
            <a:endParaRPr lang="zh-TW" altLang="en-US"/>
          </a:p>
        </p:txBody>
      </p:sp>
      <p:sp>
        <p:nvSpPr>
          <p:cNvPr id="9" name="Footer Placeholder 7"/>
          <p:cNvSpPr>
            <a:spLocks noGrp="1"/>
          </p:cNvSpPr>
          <p:nvPr>
            <p:ph type="ftr" sz="quarter" idx="11"/>
          </p:nvPr>
        </p:nvSpPr>
        <p:spPr/>
        <p:txBody>
          <a:bodyPr/>
          <a:lstStyle>
            <a:lvl1pPr>
              <a:defRPr/>
            </a:lvl1pPr>
          </a:lstStyle>
          <a:p>
            <a:pPr>
              <a:defRPr/>
            </a:pPr>
            <a:endParaRPr lang="zh-TW" altLang="en-US"/>
          </a:p>
        </p:txBody>
      </p:sp>
      <p:sp>
        <p:nvSpPr>
          <p:cNvPr id="11" name="Slide Number Placeholder 5"/>
          <p:cNvSpPr>
            <a:spLocks noGrp="1"/>
          </p:cNvSpPr>
          <p:nvPr>
            <p:ph type="sldNum" sz="quarter" idx="12"/>
          </p:nvPr>
        </p:nvSpPr>
        <p:spPr/>
        <p:txBody>
          <a:bodyPr/>
          <a:lstStyle>
            <a:lvl1pPr>
              <a:defRPr/>
            </a:lvl1pPr>
          </a:lstStyle>
          <a:p>
            <a:pPr>
              <a:defRPr/>
            </a:pPr>
            <a:fld id="{05C0CB7E-5B1A-4A65-9559-BE4ABC52B2CF}" type="slidenum">
              <a:rPr lang="zh-TW" altLang="en-US"/>
              <a:pPr>
                <a:defRPr/>
              </a:pPr>
              <a:t>‹#›</a:t>
            </a:fld>
            <a:endParaRPr lang="zh-TW" altLang="en-US"/>
          </a:p>
        </p:txBody>
      </p:sp>
    </p:spTree>
    <p:extLst>
      <p:ext uri="{BB962C8B-B14F-4D97-AF65-F5344CB8AC3E}">
        <p14:creationId xmlns="" xmlns:p14="http://schemas.microsoft.com/office/powerpoint/2010/main" val="3510516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Freeform 11"/>
          <p:cNvSpPr>
            <a:spLocks/>
          </p:cNvSpPr>
          <p:nvPr/>
        </p:nvSpPr>
        <p:spPr bwMode="auto">
          <a:xfrm flipV="1">
            <a:off x="-4763" y="71437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zh-TW" altLang="en-US"/>
          </a:p>
        </p:txBody>
      </p:sp>
      <p:sp>
        <p:nvSpPr>
          <p:cNvPr id="3" name="Date Placeholder 1"/>
          <p:cNvSpPr>
            <a:spLocks noGrp="1"/>
          </p:cNvSpPr>
          <p:nvPr>
            <p:ph type="dt" sz="half" idx="10"/>
          </p:nvPr>
        </p:nvSpPr>
        <p:spPr/>
        <p:txBody>
          <a:bodyPr/>
          <a:lstStyle>
            <a:lvl1pPr>
              <a:defRPr smtClean="0"/>
            </a:lvl1pPr>
          </a:lstStyle>
          <a:p>
            <a:pPr>
              <a:defRPr/>
            </a:pPr>
            <a:fld id="{86FFF309-1D1D-41DC-8EC1-AEC9F8BBF309}" type="datetime1">
              <a:rPr lang="zh-TW" altLang="en-US" smtClean="0"/>
              <a:pPr>
                <a:defRPr/>
              </a:pPr>
              <a:t>2019/6/28</a:t>
            </a:fld>
            <a:endParaRPr lang="zh-TW" altLang="en-US"/>
          </a:p>
        </p:txBody>
      </p:sp>
      <p:sp>
        <p:nvSpPr>
          <p:cNvPr id="4" name="Footer Placeholder 2"/>
          <p:cNvSpPr>
            <a:spLocks noGrp="1"/>
          </p:cNvSpPr>
          <p:nvPr>
            <p:ph type="ftr" sz="quarter" idx="11"/>
          </p:nvPr>
        </p:nvSpPr>
        <p:spPr/>
        <p:txBody>
          <a:bodyPr/>
          <a:lstStyle>
            <a:lvl1pPr>
              <a:defRPr/>
            </a:lvl1pPr>
          </a:lstStyle>
          <a:p>
            <a:pPr>
              <a:defRPr/>
            </a:pPr>
            <a:endParaRPr lang="zh-TW" altLang="en-US"/>
          </a:p>
        </p:txBody>
      </p:sp>
      <p:sp>
        <p:nvSpPr>
          <p:cNvPr id="5" name="Slide Number Placeholder 3"/>
          <p:cNvSpPr>
            <a:spLocks noGrp="1"/>
          </p:cNvSpPr>
          <p:nvPr>
            <p:ph type="sldNum" sz="quarter" idx="12"/>
          </p:nvPr>
        </p:nvSpPr>
        <p:spPr/>
        <p:txBody>
          <a:bodyPr/>
          <a:lstStyle>
            <a:lvl1pPr>
              <a:defRPr/>
            </a:lvl1pPr>
          </a:lstStyle>
          <a:p>
            <a:pPr>
              <a:defRPr/>
            </a:pPr>
            <a:fld id="{9AC6A4C7-65BF-4F14-89A7-21CC01BF266C}" type="slidenum">
              <a:rPr lang="zh-TW" altLang="en-US"/>
              <a:pPr>
                <a:defRPr/>
              </a:pPr>
              <a:t>‹#›</a:t>
            </a:fld>
            <a:endParaRPr lang="zh-TW" altLang="en-US"/>
          </a:p>
        </p:txBody>
      </p:sp>
    </p:spTree>
    <p:extLst>
      <p:ext uri="{BB962C8B-B14F-4D97-AF65-F5344CB8AC3E}">
        <p14:creationId xmlns="" xmlns:p14="http://schemas.microsoft.com/office/powerpoint/2010/main" val="410167798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3" name="Freeform 11"/>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2" name="Title 1"/>
          <p:cNvSpPr>
            <a:spLocks noGrp="1"/>
          </p:cNvSpPr>
          <p:nvPr>
            <p:ph type="title"/>
          </p:nvPr>
        </p:nvSpPr>
        <p:spPr/>
        <p:txBody>
          <a:bodyPr/>
          <a:lstStyle/>
          <a:p>
            <a:r>
              <a:rPr lang="zh-TW" altLang="en-US"/>
              <a:t>按一下以編輯母片標題樣式</a:t>
            </a:r>
            <a:endParaRPr lang="en-US" dirty="0"/>
          </a:p>
        </p:txBody>
      </p:sp>
      <p:sp>
        <p:nvSpPr>
          <p:cNvPr id="4" name="Date Placeholder 2"/>
          <p:cNvSpPr>
            <a:spLocks noGrp="1"/>
          </p:cNvSpPr>
          <p:nvPr>
            <p:ph type="dt" sz="half" idx="10"/>
          </p:nvPr>
        </p:nvSpPr>
        <p:spPr/>
        <p:txBody>
          <a:bodyPr/>
          <a:lstStyle>
            <a:lvl1pPr>
              <a:defRPr/>
            </a:lvl1pPr>
          </a:lstStyle>
          <a:p>
            <a:pPr>
              <a:defRPr/>
            </a:pPr>
            <a:fld id="{EF5A44F1-487E-48A9-8D21-9837F11ABE99}" type="datetime1">
              <a:rPr lang="zh-TW" altLang="en-US" smtClean="0"/>
              <a:pPr>
                <a:defRPr/>
              </a:pPr>
              <a:t>2019/6/28</a:t>
            </a:fld>
            <a:endParaRPr lang="zh-TW" altLang="en-US"/>
          </a:p>
        </p:txBody>
      </p:sp>
      <p:sp>
        <p:nvSpPr>
          <p:cNvPr id="5" name="Footer Placeholder 3"/>
          <p:cNvSpPr>
            <a:spLocks noGrp="1"/>
          </p:cNvSpPr>
          <p:nvPr>
            <p:ph type="ftr" sz="quarter" idx="11"/>
          </p:nvPr>
        </p:nvSpPr>
        <p:spPr/>
        <p:txBody>
          <a:bodyPr/>
          <a:lstStyle>
            <a:lvl1pPr>
              <a:defRPr/>
            </a:lvl1pPr>
          </a:lstStyle>
          <a:p>
            <a:pPr>
              <a:defRPr/>
            </a:pPr>
            <a:endParaRPr lang="zh-TW" altLang="en-US"/>
          </a:p>
        </p:txBody>
      </p:sp>
      <p:sp>
        <p:nvSpPr>
          <p:cNvPr id="6" name="Slide Number Placeholder 4"/>
          <p:cNvSpPr>
            <a:spLocks noGrp="1"/>
          </p:cNvSpPr>
          <p:nvPr>
            <p:ph type="sldNum" sz="quarter" idx="12"/>
          </p:nvPr>
        </p:nvSpPr>
        <p:spPr/>
        <p:txBody>
          <a:bodyPr/>
          <a:lstStyle>
            <a:lvl1pPr>
              <a:defRPr/>
            </a:lvl1pPr>
          </a:lstStyle>
          <a:p>
            <a:pPr>
              <a:defRPr/>
            </a:pPr>
            <a:fld id="{AB2D8286-D466-485F-B872-9074B956B7F7}" type="slidenum">
              <a:rPr lang="zh-TW" altLang="en-US"/>
              <a:pPr>
                <a:defRPr/>
              </a:pPr>
              <a:t>‹#›</a:t>
            </a:fld>
            <a:endParaRPr lang="zh-TW" altLang="en-US"/>
          </a:p>
        </p:txBody>
      </p:sp>
    </p:spTree>
    <p:extLst>
      <p:ext uri="{BB962C8B-B14F-4D97-AF65-F5344CB8AC3E}">
        <p14:creationId xmlns="" xmlns:p14="http://schemas.microsoft.com/office/powerpoint/2010/main" val="363148643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Freeform 11"/>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3" name="Date Placeholder 1"/>
          <p:cNvSpPr>
            <a:spLocks noGrp="1"/>
          </p:cNvSpPr>
          <p:nvPr>
            <p:ph type="dt" sz="half" idx="10"/>
          </p:nvPr>
        </p:nvSpPr>
        <p:spPr/>
        <p:txBody>
          <a:bodyPr/>
          <a:lstStyle>
            <a:lvl1pPr>
              <a:defRPr/>
            </a:lvl1pPr>
          </a:lstStyle>
          <a:p>
            <a:pPr>
              <a:defRPr/>
            </a:pPr>
            <a:fld id="{6489ABDC-0CA4-4614-B9B5-157E7A78B538}" type="datetime1">
              <a:rPr lang="zh-TW" altLang="en-US" smtClean="0"/>
              <a:pPr>
                <a:defRPr/>
              </a:pPr>
              <a:t>2019/6/28</a:t>
            </a:fld>
            <a:endParaRPr lang="zh-TW" altLang="en-US"/>
          </a:p>
        </p:txBody>
      </p:sp>
      <p:sp>
        <p:nvSpPr>
          <p:cNvPr id="4" name="Footer Placeholder 2"/>
          <p:cNvSpPr>
            <a:spLocks noGrp="1"/>
          </p:cNvSpPr>
          <p:nvPr>
            <p:ph type="ftr" sz="quarter" idx="11"/>
          </p:nvPr>
        </p:nvSpPr>
        <p:spPr/>
        <p:txBody>
          <a:bodyPr/>
          <a:lstStyle>
            <a:lvl1pPr>
              <a:defRPr/>
            </a:lvl1pPr>
          </a:lstStyle>
          <a:p>
            <a:pPr>
              <a:defRPr/>
            </a:pPr>
            <a:endParaRPr lang="zh-TW" altLang="en-US"/>
          </a:p>
        </p:txBody>
      </p:sp>
      <p:sp>
        <p:nvSpPr>
          <p:cNvPr id="5" name="Slide Number Placeholder 3"/>
          <p:cNvSpPr>
            <a:spLocks noGrp="1"/>
          </p:cNvSpPr>
          <p:nvPr>
            <p:ph type="sldNum" sz="quarter" idx="12"/>
          </p:nvPr>
        </p:nvSpPr>
        <p:spPr/>
        <p:txBody>
          <a:bodyPr/>
          <a:lstStyle>
            <a:lvl1pPr>
              <a:defRPr/>
            </a:lvl1pPr>
          </a:lstStyle>
          <a:p>
            <a:pPr>
              <a:defRPr/>
            </a:pPr>
            <a:fld id="{EA0E6966-5F59-4258-81BC-C759B7885A45}" type="slidenum">
              <a:rPr lang="zh-TW" altLang="en-US"/>
              <a:pPr>
                <a:defRPr/>
              </a:pPr>
              <a:t>‹#›</a:t>
            </a:fld>
            <a:endParaRPr lang="zh-TW" altLang="en-US"/>
          </a:p>
        </p:txBody>
      </p:sp>
    </p:spTree>
    <p:extLst>
      <p:ext uri="{BB962C8B-B14F-4D97-AF65-F5344CB8AC3E}">
        <p14:creationId xmlns="" xmlns:p14="http://schemas.microsoft.com/office/powerpoint/2010/main" val="152877203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5" name="Freeform 11"/>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2589217" y="446088"/>
            <a:ext cx="3505199" cy="976312"/>
          </a:xfrm>
        </p:spPr>
        <p:txBody>
          <a:bodyPr anchor="b"/>
          <a:lstStyle>
            <a:lvl1pPr algn="l">
              <a:defRPr sz="1500" b="0"/>
            </a:lvl1pPr>
          </a:lstStyle>
          <a:p>
            <a:r>
              <a:rPr lang="zh-TW" altLang="en-US"/>
              <a:t>按一下以編輯母片標題樣式</a:t>
            </a:r>
            <a:endParaRPr lang="en-US" dirty="0"/>
          </a:p>
        </p:txBody>
      </p:sp>
      <p:sp>
        <p:nvSpPr>
          <p:cNvPr id="3" name="Content Placeholder 2"/>
          <p:cNvSpPr>
            <a:spLocks noGrp="1"/>
          </p:cNvSpPr>
          <p:nvPr>
            <p:ph idx="1"/>
          </p:nvPr>
        </p:nvSpPr>
        <p:spPr>
          <a:xfrm>
            <a:off x="6323012" y="446094"/>
            <a:ext cx="5181600" cy="5414963"/>
          </a:xfrm>
        </p:spPr>
        <p:txBody>
          <a:bodyPr anchor="ct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2589217" y="1598613"/>
            <a:ext cx="3505199" cy="4262436"/>
          </a:xfrm>
        </p:spPr>
        <p:txBody>
          <a:bodyPr/>
          <a:lstStyle>
            <a:lvl1pPr marL="0" indent="0">
              <a:buNone/>
              <a:defRPr sz="1051"/>
            </a:lvl1pPr>
            <a:lvl2pPr marL="342891" indent="0">
              <a:buNone/>
              <a:defRPr sz="900"/>
            </a:lvl2pPr>
            <a:lvl3pPr marL="685783" indent="0">
              <a:buNone/>
              <a:defRPr sz="751"/>
            </a:lvl3pPr>
            <a:lvl4pPr marL="1028674" indent="0">
              <a:buNone/>
              <a:defRPr sz="675"/>
            </a:lvl4pPr>
            <a:lvl5pPr marL="1371566" indent="0">
              <a:buNone/>
              <a:defRPr sz="675"/>
            </a:lvl5pPr>
            <a:lvl6pPr marL="1714457" indent="0">
              <a:buNone/>
              <a:defRPr sz="675"/>
            </a:lvl6pPr>
            <a:lvl7pPr marL="2057349" indent="0">
              <a:buNone/>
              <a:defRPr sz="675"/>
            </a:lvl7pPr>
            <a:lvl8pPr marL="2400240" indent="0">
              <a:buNone/>
              <a:defRPr sz="675"/>
            </a:lvl8pPr>
            <a:lvl9pPr marL="2743131" indent="0">
              <a:buNone/>
              <a:defRPr sz="675"/>
            </a:lvl9pPr>
          </a:lstStyle>
          <a:p>
            <a:pPr lvl="0"/>
            <a:r>
              <a:rPr lang="zh-TW" altLang="en-US"/>
              <a:t>按一下以編輯母片文字樣式</a:t>
            </a:r>
          </a:p>
        </p:txBody>
      </p:sp>
      <p:sp>
        <p:nvSpPr>
          <p:cNvPr id="6" name="Date Placeholder 4"/>
          <p:cNvSpPr>
            <a:spLocks noGrp="1"/>
          </p:cNvSpPr>
          <p:nvPr>
            <p:ph type="dt" sz="half" idx="10"/>
          </p:nvPr>
        </p:nvSpPr>
        <p:spPr/>
        <p:txBody>
          <a:bodyPr/>
          <a:lstStyle>
            <a:lvl1pPr>
              <a:defRPr/>
            </a:lvl1pPr>
          </a:lstStyle>
          <a:p>
            <a:pPr>
              <a:defRPr/>
            </a:pPr>
            <a:fld id="{76020F41-32E3-4A3B-ADD2-0AA4368691D9}" type="datetime1">
              <a:rPr lang="zh-TW" altLang="en-US" smtClean="0"/>
              <a:pPr>
                <a:defRPr/>
              </a:pPr>
              <a:t>2019/6/28</a:t>
            </a:fld>
            <a:endParaRPr lang="zh-TW" altLang="en-US"/>
          </a:p>
        </p:txBody>
      </p:sp>
      <p:sp>
        <p:nvSpPr>
          <p:cNvPr id="7" name="Footer Placeholder 5"/>
          <p:cNvSpPr>
            <a:spLocks noGrp="1"/>
          </p:cNvSpPr>
          <p:nvPr>
            <p:ph type="ftr" sz="quarter" idx="11"/>
          </p:nvPr>
        </p:nvSpPr>
        <p:spPr/>
        <p:txBody>
          <a:bodyPr/>
          <a:lstStyle>
            <a:lvl1pPr>
              <a:defRPr/>
            </a:lvl1pPr>
          </a:lstStyle>
          <a:p>
            <a:pPr>
              <a:defRPr/>
            </a:pPr>
            <a:endParaRPr lang="zh-TW" altLang="en-US"/>
          </a:p>
        </p:txBody>
      </p:sp>
      <p:sp>
        <p:nvSpPr>
          <p:cNvPr id="8" name="Slide Number Placeholder 6"/>
          <p:cNvSpPr>
            <a:spLocks noGrp="1"/>
          </p:cNvSpPr>
          <p:nvPr>
            <p:ph type="sldNum" sz="quarter" idx="12"/>
          </p:nvPr>
        </p:nvSpPr>
        <p:spPr/>
        <p:txBody>
          <a:bodyPr/>
          <a:lstStyle>
            <a:lvl1pPr>
              <a:defRPr/>
            </a:lvl1pPr>
          </a:lstStyle>
          <a:p>
            <a:pPr>
              <a:defRPr/>
            </a:pPr>
            <a:fld id="{0874AACD-1B6F-499D-92AE-B6C307E81ED5}" type="slidenum">
              <a:rPr lang="zh-TW" altLang="en-US"/>
              <a:pPr>
                <a:defRPr/>
              </a:pPr>
              <a:t>‹#›</a:t>
            </a:fld>
            <a:endParaRPr lang="zh-TW" altLang="en-US"/>
          </a:p>
        </p:txBody>
      </p:sp>
    </p:spTree>
    <p:extLst>
      <p:ext uri="{BB962C8B-B14F-4D97-AF65-F5344CB8AC3E}">
        <p14:creationId xmlns="" xmlns:p14="http://schemas.microsoft.com/office/powerpoint/2010/main" val="368041440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2589213" y="4800600"/>
            <a:ext cx="8915400" cy="566738"/>
          </a:xfrm>
        </p:spPr>
        <p:txBody>
          <a:bodyPr anchor="b">
            <a:normAutofit/>
          </a:bodyPr>
          <a:lstStyle>
            <a:lvl1pPr algn="l">
              <a:defRPr sz="1800" b="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2589212" y="634965"/>
            <a:ext cx="8915400" cy="3854970"/>
          </a:xfrm>
        </p:spPr>
        <p:txBody>
          <a:bodyPr rtlCol="0">
            <a:normAutofit/>
          </a:bodyPr>
          <a:lstStyle>
            <a:lvl1pPr marL="0" indent="0" algn="ctr">
              <a:buNone/>
              <a:defRPr sz="1200"/>
            </a:lvl1pPr>
            <a:lvl2pPr marL="342891" indent="0">
              <a:buNone/>
              <a:defRPr sz="1200"/>
            </a:lvl2pPr>
            <a:lvl3pPr marL="685783" indent="0">
              <a:buNone/>
              <a:defRPr sz="1200"/>
            </a:lvl3pPr>
            <a:lvl4pPr marL="1028674" indent="0">
              <a:buNone/>
              <a:defRPr sz="1200"/>
            </a:lvl4pPr>
            <a:lvl5pPr marL="1371566" indent="0">
              <a:buNone/>
              <a:defRPr sz="1200"/>
            </a:lvl5pPr>
            <a:lvl6pPr marL="1714457" indent="0">
              <a:buNone/>
              <a:defRPr sz="1200"/>
            </a:lvl6pPr>
            <a:lvl7pPr marL="2057349" indent="0">
              <a:buNone/>
              <a:defRPr sz="1200"/>
            </a:lvl7pPr>
            <a:lvl8pPr marL="2400240" indent="0">
              <a:buNone/>
              <a:defRPr sz="1200"/>
            </a:lvl8pPr>
            <a:lvl9pPr marL="2743131" indent="0">
              <a:buNone/>
              <a:defRPr sz="1200"/>
            </a:lvl9pPr>
          </a:lstStyle>
          <a:p>
            <a:pPr lvl="0"/>
            <a:r>
              <a:rPr lang="zh-TW" altLang="en-US" noProof="0"/>
              <a:t>按一下圖示以新增圖片</a:t>
            </a:r>
            <a:endParaRPr lang="en-US" noProof="0"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900"/>
            </a:lvl1pPr>
            <a:lvl2pPr marL="342891" indent="0">
              <a:buNone/>
              <a:defRPr sz="900"/>
            </a:lvl2pPr>
            <a:lvl3pPr marL="685783" indent="0">
              <a:buNone/>
              <a:defRPr sz="751"/>
            </a:lvl3pPr>
            <a:lvl4pPr marL="1028674" indent="0">
              <a:buNone/>
              <a:defRPr sz="675"/>
            </a:lvl4pPr>
            <a:lvl5pPr marL="1371566" indent="0">
              <a:buNone/>
              <a:defRPr sz="675"/>
            </a:lvl5pPr>
            <a:lvl6pPr marL="1714457" indent="0">
              <a:buNone/>
              <a:defRPr sz="675"/>
            </a:lvl6pPr>
            <a:lvl7pPr marL="2057349" indent="0">
              <a:buNone/>
              <a:defRPr sz="675"/>
            </a:lvl7pPr>
            <a:lvl8pPr marL="2400240" indent="0">
              <a:buNone/>
              <a:defRPr sz="675"/>
            </a:lvl8pPr>
            <a:lvl9pPr marL="2743131" indent="0">
              <a:buNone/>
              <a:defRPr sz="675"/>
            </a:lvl9pPr>
          </a:lstStyle>
          <a:p>
            <a:pPr lvl="0"/>
            <a:r>
              <a:rPr lang="zh-TW" altLang="en-US"/>
              <a:t>按一下以編輯母片文字樣式</a:t>
            </a:r>
          </a:p>
        </p:txBody>
      </p:sp>
      <p:sp>
        <p:nvSpPr>
          <p:cNvPr id="6" name="Date Placeholder 4"/>
          <p:cNvSpPr>
            <a:spLocks noGrp="1"/>
          </p:cNvSpPr>
          <p:nvPr>
            <p:ph type="dt" sz="half" idx="10"/>
          </p:nvPr>
        </p:nvSpPr>
        <p:spPr/>
        <p:txBody>
          <a:bodyPr/>
          <a:lstStyle>
            <a:lvl1pPr>
              <a:defRPr/>
            </a:lvl1pPr>
          </a:lstStyle>
          <a:p>
            <a:pPr>
              <a:defRPr/>
            </a:pPr>
            <a:fld id="{02383867-9D1E-4DCF-B6E5-7B17228085E3}" type="datetime1">
              <a:rPr lang="zh-TW" altLang="en-US" smtClean="0"/>
              <a:pPr>
                <a:defRPr/>
              </a:pPr>
              <a:t>2019/6/28</a:t>
            </a:fld>
            <a:endParaRPr lang="zh-TW" altLang="en-US"/>
          </a:p>
        </p:txBody>
      </p:sp>
      <p:sp>
        <p:nvSpPr>
          <p:cNvPr id="7" name="Footer Placeholder 5"/>
          <p:cNvSpPr>
            <a:spLocks noGrp="1"/>
          </p:cNvSpPr>
          <p:nvPr>
            <p:ph type="ftr" sz="quarter" idx="11"/>
          </p:nvPr>
        </p:nvSpPr>
        <p:spPr/>
        <p:txBody>
          <a:bodyPr/>
          <a:lstStyle>
            <a:lvl1pPr>
              <a:defRPr/>
            </a:lvl1pPr>
          </a:lstStyle>
          <a:p>
            <a:pPr>
              <a:defRPr/>
            </a:pPr>
            <a:endParaRPr lang="zh-TW" altLang="en-US"/>
          </a:p>
        </p:txBody>
      </p:sp>
      <p:sp>
        <p:nvSpPr>
          <p:cNvPr id="8" name="Slide Number Placeholder 6"/>
          <p:cNvSpPr>
            <a:spLocks noGrp="1"/>
          </p:cNvSpPr>
          <p:nvPr>
            <p:ph type="sldNum" sz="quarter" idx="12"/>
          </p:nvPr>
        </p:nvSpPr>
        <p:spPr>
          <a:xfrm>
            <a:off x="531813" y="4983163"/>
            <a:ext cx="779462" cy="365125"/>
          </a:xfrm>
        </p:spPr>
        <p:txBody>
          <a:bodyPr/>
          <a:lstStyle>
            <a:lvl1pPr>
              <a:defRPr/>
            </a:lvl1pPr>
          </a:lstStyle>
          <a:p>
            <a:pPr>
              <a:defRPr/>
            </a:pPr>
            <a:fld id="{E84D1A04-6BC4-4FC4-A993-45D8BFFB4899}" type="slidenum">
              <a:rPr lang="zh-TW" altLang="en-US"/>
              <a:pPr>
                <a:defRPr/>
              </a:pPr>
              <a:t>‹#›</a:t>
            </a:fld>
            <a:endParaRPr lang="zh-TW" altLang="en-US"/>
          </a:p>
        </p:txBody>
      </p:sp>
    </p:spTree>
    <p:extLst>
      <p:ext uri="{BB962C8B-B14F-4D97-AF65-F5344CB8AC3E}">
        <p14:creationId xmlns="" xmlns:p14="http://schemas.microsoft.com/office/powerpoint/2010/main" val="424357365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4" name="Freeform 11"/>
          <p:cNvSpPr>
            <a:spLocks/>
          </p:cNvSpPr>
          <p:nvPr/>
        </p:nvSpPr>
        <p:spPr bwMode="auto">
          <a:xfrm flipV="1">
            <a:off x="-4763" y="31781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2589216" y="609600"/>
            <a:ext cx="8915399" cy="3117040"/>
          </a:xfrm>
        </p:spPr>
        <p:txBody>
          <a:bodyPr anchor="ctr">
            <a:normAutofit/>
          </a:bodyPr>
          <a:lstStyle>
            <a:lvl1pPr algn="l">
              <a:defRPr sz="36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2589216" y="4354046"/>
            <a:ext cx="8915399" cy="1555864"/>
          </a:xfrm>
        </p:spPr>
        <p:txBody>
          <a:bodyPr anchor="ctr">
            <a:normAutofit/>
          </a:bodyPr>
          <a:lstStyle>
            <a:lvl1pPr marL="0" indent="0" algn="l">
              <a:buNone/>
              <a:defRPr sz="1351">
                <a:solidFill>
                  <a:schemeClr val="tx1">
                    <a:lumMod val="65000"/>
                    <a:lumOff val="35000"/>
                  </a:schemeClr>
                </a:solidFill>
              </a:defRPr>
            </a:lvl1pPr>
            <a:lvl2pPr marL="342891" indent="0">
              <a:buNone/>
              <a:defRPr sz="1351">
                <a:solidFill>
                  <a:schemeClr val="tx1">
                    <a:tint val="75000"/>
                  </a:schemeClr>
                </a:solidFill>
              </a:defRPr>
            </a:lvl2pPr>
            <a:lvl3pPr marL="685783" indent="0">
              <a:buNone/>
              <a:defRPr sz="1200">
                <a:solidFill>
                  <a:schemeClr val="tx1">
                    <a:tint val="75000"/>
                  </a:schemeClr>
                </a:solidFill>
              </a:defRPr>
            </a:lvl3pPr>
            <a:lvl4pPr marL="1028674" indent="0">
              <a:buNone/>
              <a:defRPr sz="1051">
                <a:solidFill>
                  <a:schemeClr val="tx1">
                    <a:tint val="75000"/>
                  </a:schemeClr>
                </a:solidFill>
              </a:defRPr>
            </a:lvl4pPr>
            <a:lvl5pPr marL="1371566" indent="0">
              <a:buNone/>
              <a:defRPr sz="1051">
                <a:solidFill>
                  <a:schemeClr val="tx1">
                    <a:tint val="75000"/>
                  </a:schemeClr>
                </a:solidFill>
              </a:defRPr>
            </a:lvl5pPr>
            <a:lvl6pPr marL="1714457" indent="0">
              <a:buNone/>
              <a:defRPr sz="1051">
                <a:solidFill>
                  <a:schemeClr val="tx1">
                    <a:tint val="75000"/>
                  </a:schemeClr>
                </a:solidFill>
              </a:defRPr>
            </a:lvl6pPr>
            <a:lvl7pPr marL="2057349" indent="0">
              <a:buNone/>
              <a:defRPr sz="1051">
                <a:solidFill>
                  <a:schemeClr val="tx1">
                    <a:tint val="75000"/>
                  </a:schemeClr>
                </a:solidFill>
              </a:defRPr>
            </a:lvl7pPr>
            <a:lvl8pPr marL="2400240" indent="0">
              <a:buNone/>
              <a:defRPr sz="1051">
                <a:solidFill>
                  <a:schemeClr val="tx1">
                    <a:tint val="75000"/>
                  </a:schemeClr>
                </a:solidFill>
              </a:defRPr>
            </a:lvl8pPr>
            <a:lvl9pPr marL="2743131" indent="0">
              <a:buNone/>
              <a:defRPr sz="1051">
                <a:solidFill>
                  <a:schemeClr val="tx1">
                    <a:tint val="75000"/>
                  </a:schemeClr>
                </a:solidFill>
              </a:defRPr>
            </a:lvl9pPr>
          </a:lstStyle>
          <a:p>
            <a:pPr lvl="0"/>
            <a:r>
              <a:rPr lang="zh-TW" altLang="en-US"/>
              <a:t>按一下以編輯母片文字樣式</a:t>
            </a:r>
          </a:p>
        </p:txBody>
      </p:sp>
      <p:sp>
        <p:nvSpPr>
          <p:cNvPr id="5" name="Date Placeholder 3"/>
          <p:cNvSpPr>
            <a:spLocks noGrp="1"/>
          </p:cNvSpPr>
          <p:nvPr>
            <p:ph type="dt" sz="half" idx="10"/>
          </p:nvPr>
        </p:nvSpPr>
        <p:spPr/>
        <p:txBody>
          <a:bodyPr/>
          <a:lstStyle>
            <a:lvl1pPr>
              <a:defRPr/>
            </a:lvl1pPr>
          </a:lstStyle>
          <a:p>
            <a:pPr>
              <a:defRPr/>
            </a:pPr>
            <a:fld id="{41D34BDF-5E1D-400E-AEDE-CC13E1AF56F6}" type="datetime1">
              <a:rPr lang="zh-TW" altLang="en-US" smtClean="0"/>
              <a:pPr>
                <a:defRPr/>
              </a:pPr>
              <a:t>2019/6/28</a:t>
            </a:fld>
            <a:endParaRPr lang="zh-TW" altLang="en-US"/>
          </a:p>
        </p:txBody>
      </p:sp>
      <p:sp>
        <p:nvSpPr>
          <p:cNvPr id="6" name="Footer Placeholder 4"/>
          <p:cNvSpPr>
            <a:spLocks noGrp="1"/>
          </p:cNvSpPr>
          <p:nvPr>
            <p:ph type="ftr" sz="quarter" idx="11"/>
          </p:nvPr>
        </p:nvSpPr>
        <p:spPr/>
        <p:txBody>
          <a:bodyPr/>
          <a:lstStyle>
            <a:lvl1pPr>
              <a:defRPr/>
            </a:lvl1pPr>
          </a:lstStyle>
          <a:p>
            <a:pPr>
              <a:defRPr/>
            </a:pPr>
            <a:endParaRPr lang="zh-TW" altLang="en-US"/>
          </a:p>
        </p:txBody>
      </p:sp>
      <p:sp>
        <p:nvSpPr>
          <p:cNvPr id="7" name="Slide Number Placeholder 5"/>
          <p:cNvSpPr>
            <a:spLocks noGrp="1"/>
          </p:cNvSpPr>
          <p:nvPr>
            <p:ph type="sldNum" sz="quarter" idx="12"/>
          </p:nvPr>
        </p:nvSpPr>
        <p:spPr>
          <a:xfrm>
            <a:off x="531813" y="3244850"/>
            <a:ext cx="779462" cy="365125"/>
          </a:xfrm>
        </p:spPr>
        <p:txBody>
          <a:bodyPr/>
          <a:lstStyle>
            <a:lvl1pPr>
              <a:defRPr/>
            </a:lvl1pPr>
          </a:lstStyle>
          <a:p>
            <a:pPr>
              <a:defRPr/>
            </a:pPr>
            <a:fld id="{A2EBC6D3-50E4-460F-9B89-94010CAD708F}" type="slidenum">
              <a:rPr lang="zh-TW" altLang="en-US"/>
              <a:pPr>
                <a:defRPr/>
              </a:pPr>
              <a:t>‹#›</a:t>
            </a:fld>
            <a:endParaRPr lang="zh-TW" altLang="en-US"/>
          </a:p>
        </p:txBody>
      </p:sp>
    </p:spTree>
    <p:extLst>
      <p:ext uri="{BB962C8B-B14F-4D97-AF65-F5344CB8AC3E}">
        <p14:creationId xmlns="" xmlns:p14="http://schemas.microsoft.com/office/powerpoint/2010/main" val="167246901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5" name="Freeform 11"/>
          <p:cNvSpPr>
            <a:spLocks/>
          </p:cNvSpPr>
          <p:nvPr/>
        </p:nvSpPr>
        <p:spPr bwMode="auto">
          <a:xfrm flipV="1">
            <a:off x="-4763" y="31781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6" name="TextBox 13"/>
          <p:cNvSpPr txBox="1">
            <a:spLocks noChangeArrowheads="1"/>
          </p:cNvSpPr>
          <p:nvPr/>
        </p:nvSpPr>
        <p:spPr bwMode="auto">
          <a:xfrm>
            <a:off x="2466975" y="647700"/>
            <a:ext cx="609600" cy="585788"/>
          </a:xfrm>
          <a:prstGeom prst="rect">
            <a:avLst/>
          </a:prstGeom>
          <a:noFill/>
          <a:ln>
            <a:noFill/>
          </a:ln>
          <a:extLst/>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defRPr/>
            </a:pPr>
            <a:r>
              <a:rPr kumimoji="0" lang="en-US" altLang="zh-TW" sz="6000">
                <a:solidFill>
                  <a:srgbClr val="E78712"/>
                </a:solidFill>
              </a:rPr>
              <a:t>“</a:t>
            </a:r>
          </a:p>
        </p:txBody>
      </p:sp>
      <p:sp>
        <p:nvSpPr>
          <p:cNvPr id="7" name="TextBox 14"/>
          <p:cNvSpPr txBox="1">
            <a:spLocks noChangeArrowheads="1"/>
          </p:cNvSpPr>
          <p:nvPr/>
        </p:nvSpPr>
        <p:spPr bwMode="auto">
          <a:xfrm>
            <a:off x="11114088" y="2905125"/>
            <a:ext cx="609600" cy="584200"/>
          </a:xfrm>
          <a:prstGeom prst="rect">
            <a:avLst/>
          </a:prstGeom>
          <a:noFill/>
          <a:ln>
            <a:noFill/>
          </a:ln>
          <a:extLst/>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defRPr/>
            </a:pPr>
            <a:r>
              <a:rPr kumimoji="0" lang="en-US" altLang="zh-TW" sz="6000">
                <a:solidFill>
                  <a:srgbClr val="E78712"/>
                </a:solidFill>
              </a:rPr>
              <a:t>”</a:t>
            </a:r>
          </a:p>
        </p:txBody>
      </p:sp>
      <p:sp>
        <p:nvSpPr>
          <p:cNvPr id="2" name="Title 1"/>
          <p:cNvSpPr>
            <a:spLocks noGrp="1"/>
          </p:cNvSpPr>
          <p:nvPr>
            <p:ph type="title"/>
          </p:nvPr>
        </p:nvSpPr>
        <p:spPr>
          <a:xfrm>
            <a:off x="2849952" y="609600"/>
            <a:ext cx="8393927" cy="2895600"/>
          </a:xfrm>
        </p:spPr>
        <p:txBody>
          <a:bodyPr anchor="ctr">
            <a:normAutofit/>
          </a:bodyPr>
          <a:lstStyle>
            <a:lvl1pPr algn="l">
              <a:defRPr sz="3600" b="0" cap="none"/>
            </a:lvl1pPr>
          </a:lstStyle>
          <a:p>
            <a:r>
              <a:rPr lang="zh-TW" altLang="en-US"/>
              <a:t>按一下以編輯母片標題樣式</a:t>
            </a:r>
            <a:endParaRPr lang="en-US" dirty="0"/>
          </a:p>
        </p:txBody>
      </p:sp>
      <p:sp>
        <p:nvSpPr>
          <p:cNvPr id="13" name="Text Placeholder 9"/>
          <p:cNvSpPr>
            <a:spLocks noGrp="1"/>
          </p:cNvSpPr>
          <p:nvPr>
            <p:ph type="body" sz="quarter" idx="13"/>
          </p:nvPr>
        </p:nvSpPr>
        <p:spPr>
          <a:xfrm>
            <a:off x="3275013" y="3505200"/>
            <a:ext cx="7536555" cy="381000"/>
          </a:xfrm>
        </p:spPr>
        <p:txBody>
          <a:bodyPr anchor="ctr">
            <a:noAutofit/>
          </a:bodyPr>
          <a:lstStyle>
            <a:lvl1pPr marL="0" indent="0">
              <a:buFontTx/>
              <a:buNone/>
              <a:defRPr sz="1200">
                <a:solidFill>
                  <a:schemeClr val="tx1">
                    <a:lumMod val="50000"/>
                    <a:lumOff val="50000"/>
                  </a:schemeClr>
                </a:solidFill>
              </a:defRPr>
            </a:lvl1pPr>
            <a:lvl2pPr marL="342891" indent="0">
              <a:buFontTx/>
              <a:buNone/>
              <a:defRPr/>
            </a:lvl2pPr>
            <a:lvl3pPr marL="685783" indent="0">
              <a:buFontTx/>
              <a:buNone/>
              <a:defRPr/>
            </a:lvl3pPr>
            <a:lvl4pPr marL="1028674" indent="0">
              <a:buFontTx/>
              <a:buNone/>
              <a:defRPr/>
            </a:lvl4pPr>
            <a:lvl5pPr marL="1371566" indent="0">
              <a:buFontTx/>
              <a:buNone/>
              <a:defRPr/>
            </a:lvl5pPr>
          </a:lstStyle>
          <a:p>
            <a:pPr lvl="0"/>
            <a:r>
              <a:rPr lang="zh-TW" altLang="en-US"/>
              <a:t>按一下以編輯母片文字樣式</a:t>
            </a:r>
          </a:p>
        </p:txBody>
      </p:sp>
      <p:sp>
        <p:nvSpPr>
          <p:cNvPr id="3" name="Text Placeholder 2"/>
          <p:cNvSpPr>
            <a:spLocks noGrp="1"/>
          </p:cNvSpPr>
          <p:nvPr>
            <p:ph type="body" idx="1"/>
          </p:nvPr>
        </p:nvSpPr>
        <p:spPr>
          <a:xfrm>
            <a:off x="2589216" y="4354046"/>
            <a:ext cx="8915399" cy="1555864"/>
          </a:xfrm>
        </p:spPr>
        <p:txBody>
          <a:bodyPr anchor="ctr">
            <a:normAutofit/>
          </a:bodyPr>
          <a:lstStyle>
            <a:lvl1pPr marL="0" indent="0" algn="l">
              <a:buNone/>
              <a:defRPr sz="1351">
                <a:solidFill>
                  <a:schemeClr val="tx1">
                    <a:lumMod val="65000"/>
                    <a:lumOff val="35000"/>
                  </a:schemeClr>
                </a:solidFill>
              </a:defRPr>
            </a:lvl1pPr>
            <a:lvl2pPr marL="342891" indent="0">
              <a:buNone/>
              <a:defRPr sz="1351">
                <a:solidFill>
                  <a:schemeClr val="tx1">
                    <a:tint val="75000"/>
                  </a:schemeClr>
                </a:solidFill>
              </a:defRPr>
            </a:lvl2pPr>
            <a:lvl3pPr marL="685783" indent="0">
              <a:buNone/>
              <a:defRPr sz="1200">
                <a:solidFill>
                  <a:schemeClr val="tx1">
                    <a:tint val="75000"/>
                  </a:schemeClr>
                </a:solidFill>
              </a:defRPr>
            </a:lvl3pPr>
            <a:lvl4pPr marL="1028674" indent="0">
              <a:buNone/>
              <a:defRPr sz="1051">
                <a:solidFill>
                  <a:schemeClr val="tx1">
                    <a:tint val="75000"/>
                  </a:schemeClr>
                </a:solidFill>
              </a:defRPr>
            </a:lvl4pPr>
            <a:lvl5pPr marL="1371566" indent="0">
              <a:buNone/>
              <a:defRPr sz="1051">
                <a:solidFill>
                  <a:schemeClr val="tx1">
                    <a:tint val="75000"/>
                  </a:schemeClr>
                </a:solidFill>
              </a:defRPr>
            </a:lvl5pPr>
            <a:lvl6pPr marL="1714457" indent="0">
              <a:buNone/>
              <a:defRPr sz="1051">
                <a:solidFill>
                  <a:schemeClr val="tx1">
                    <a:tint val="75000"/>
                  </a:schemeClr>
                </a:solidFill>
              </a:defRPr>
            </a:lvl6pPr>
            <a:lvl7pPr marL="2057349" indent="0">
              <a:buNone/>
              <a:defRPr sz="1051">
                <a:solidFill>
                  <a:schemeClr val="tx1">
                    <a:tint val="75000"/>
                  </a:schemeClr>
                </a:solidFill>
              </a:defRPr>
            </a:lvl7pPr>
            <a:lvl8pPr marL="2400240" indent="0">
              <a:buNone/>
              <a:defRPr sz="1051">
                <a:solidFill>
                  <a:schemeClr val="tx1">
                    <a:tint val="75000"/>
                  </a:schemeClr>
                </a:solidFill>
              </a:defRPr>
            </a:lvl8pPr>
            <a:lvl9pPr marL="2743131" indent="0">
              <a:buNone/>
              <a:defRPr sz="1051">
                <a:solidFill>
                  <a:schemeClr val="tx1">
                    <a:tint val="75000"/>
                  </a:schemeClr>
                </a:solidFill>
              </a:defRPr>
            </a:lvl9pPr>
          </a:lstStyle>
          <a:p>
            <a:pPr lvl="0"/>
            <a:r>
              <a:rPr lang="zh-TW" altLang="en-US"/>
              <a:t>按一下以編輯母片文字樣式</a:t>
            </a:r>
          </a:p>
        </p:txBody>
      </p:sp>
      <p:sp>
        <p:nvSpPr>
          <p:cNvPr id="8" name="Date Placeholder 3"/>
          <p:cNvSpPr>
            <a:spLocks noGrp="1"/>
          </p:cNvSpPr>
          <p:nvPr>
            <p:ph type="dt" sz="half" idx="14"/>
          </p:nvPr>
        </p:nvSpPr>
        <p:spPr/>
        <p:txBody>
          <a:bodyPr/>
          <a:lstStyle>
            <a:lvl1pPr>
              <a:defRPr/>
            </a:lvl1pPr>
          </a:lstStyle>
          <a:p>
            <a:pPr>
              <a:defRPr/>
            </a:pPr>
            <a:fld id="{E30C6346-947F-4F50-B45F-EEB1FA3D3308}" type="datetime1">
              <a:rPr lang="zh-TW" altLang="en-US" smtClean="0"/>
              <a:pPr>
                <a:defRPr/>
              </a:pPr>
              <a:t>2019/6/28</a:t>
            </a:fld>
            <a:endParaRPr lang="zh-TW" altLang="en-US"/>
          </a:p>
        </p:txBody>
      </p:sp>
      <p:sp>
        <p:nvSpPr>
          <p:cNvPr id="9" name="Footer Placeholder 4"/>
          <p:cNvSpPr>
            <a:spLocks noGrp="1"/>
          </p:cNvSpPr>
          <p:nvPr>
            <p:ph type="ftr" sz="quarter" idx="15"/>
          </p:nvPr>
        </p:nvSpPr>
        <p:spPr/>
        <p:txBody>
          <a:bodyPr/>
          <a:lstStyle>
            <a:lvl1pPr>
              <a:defRPr/>
            </a:lvl1pPr>
          </a:lstStyle>
          <a:p>
            <a:pPr>
              <a:defRPr/>
            </a:pPr>
            <a:endParaRPr lang="zh-TW" altLang="en-US"/>
          </a:p>
        </p:txBody>
      </p:sp>
      <p:sp>
        <p:nvSpPr>
          <p:cNvPr id="10" name="Slide Number Placeholder 5"/>
          <p:cNvSpPr>
            <a:spLocks noGrp="1"/>
          </p:cNvSpPr>
          <p:nvPr>
            <p:ph type="sldNum" sz="quarter" idx="16"/>
          </p:nvPr>
        </p:nvSpPr>
        <p:spPr>
          <a:xfrm>
            <a:off x="531813" y="3244850"/>
            <a:ext cx="779462" cy="365125"/>
          </a:xfrm>
        </p:spPr>
        <p:txBody>
          <a:bodyPr/>
          <a:lstStyle>
            <a:lvl1pPr>
              <a:defRPr/>
            </a:lvl1pPr>
          </a:lstStyle>
          <a:p>
            <a:pPr>
              <a:defRPr/>
            </a:pPr>
            <a:fld id="{AD6D7F4B-0FD8-47E6-9FF7-046D3B16E26E}" type="slidenum">
              <a:rPr lang="zh-TW" altLang="en-US"/>
              <a:pPr>
                <a:defRPr/>
              </a:pPr>
              <a:t>‹#›</a:t>
            </a:fld>
            <a:endParaRPr lang="zh-TW" altLang="en-US"/>
          </a:p>
        </p:txBody>
      </p:sp>
    </p:spTree>
    <p:extLst>
      <p:ext uri="{BB962C8B-B14F-4D97-AF65-F5344CB8AC3E}">
        <p14:creationId xmlns="" xmlns:p14="http://schemas.microsoft.com/office/powerpoint/2010/main" val="36607817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2589213" y="2438403"/>
            <a:ext cx="8915400" cy="2724845"/>
          </a:xfrm>
        </p:spPr>
        <p:txBody>
          <a:bodyPr anchor="b">
            <a:normAutofit/>
          </a:bodyPr>
          <a:lstStyle>
            <a:lvl1pPr algn="l">
              <a:defRPr sz="3600" b="0"/>
            </a:lvl1pPr>
          </a:lstStyle>
          <a:p>
            <a:r>
              <a:rPr lang="zh-TW" altLang="en-US"/>
              <a:t>按一下以編輯母片標題樣式</a:t>
            </a:r>
            <a:endParaRPr lang="en-US" dirty="0"/>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zh-TW" altLang="en-US"/>
              <a:t>按一下以編輯母片文字樣式</a:t>
            </a:r>
          </a:p>
        </p:txBody>
      </p:sp>
      <p:sp>
        <p:nvSpPr>
          <p:cNvPr id="6" name="Date Placeholder 4"/>
          <p:cNvSpPr>
            <a:spLocks noGrp="1"/>
          </p:cNvSpPr>
          <p:nvPr>
            <p:ph type="dt" sz="half" idx="10"/>
          </p:nvPr>
        </p:nvSpPr>
        <p:spPr/>
        <p:txBody>
          <a:bodyPr/>
          <a:lstStyle>
            <a:lvl1pPr>
              <a:defRPr/>
            </a:lvl1pPr>
          </a:lstStyle>
          <a:p>
            <a:pPr>
              <a:defRPr/>
            </a:pPr>
            <a:fld id="{6259043B-9B68-4F9D-8901-A0FAB7D7A8A7}" type="datetime1">
              <a:rPr lang="zh-TW" altLang="en-US" smtClean="0"/>
              <a:pPr>
                <a:defRPr/>
              </a:pPr>
              <a:t>2019/6/28</a:t>
            </a:fld>
            <a:endParaRPr lang="zh-TW" altLang="en-US"/>
          </a:p>
        </p:txBody>
      </p:sp>
      <p:sp>
        <p:nvSpPr>
          <p:cNvPr id="7" name="Footer Placeholder 5"/>
          <p:cNvSpPr>
            <a:spLocks noGrp="1"/>
          </p:cNvSpPr>
          <p:nvPr>
            <p:ph type="ftr" sz="quarter" idx="11"/>
          </p:nvPr>
        </p:nvSpPr>
        <p:spPr/>
        <p:txBody>
          <a:bodyPr/>
          <a:lstStyle>
            <a:lvl1pPr>
              <a:defRPr/>
            </a:lvl1pPr>
          </a:lstStyle>
          <a:p>
            <a:pPr>
              <a:defRPr/>
            </a:pPr>
            <a:endParaRPr lang="zh-TW" altLang="en-US"/>
          </a:p>
        </p:txBody>
      </p:sp>
      <p:sp>
        <p:nvSpPr>
          <p:cNvPr id="8" name="Slide Number Placeholder 6"/>
          <p:cNvSpPr>
            <a:spLocks noGrp="1"/>
          </p:cNvSpPr>
          <p:nvPr>
            <p:ph type="sldNum" sz="quarter" idx="12"/>
          </p:nvPr>
        </p:nvSpPr>
        <p:spPr>
          <a:xfrm>
            <a:off x="531813" y="4983163"/>
            <a:ext cx="779462" cy="365125"/>
          </a:xfrm>
        </p:spPr>
        <p:txBody>
          <a:bodyPr/>
          <a:lstStyle>
            <a:lvl1pPr>
              <a:defRPr/>
            </a:lvl1pPr>
          </a:lstStyle>
          <a:p>
            <a:pPr>
              <a:defRPr/>
            </a:pPr>
            <a:fld id="{C6088B2C-E5EE-4B90-A55F-3743E0A65042}" type="slidenum">
              <a:rPr lang="zh-TW" altLang="en-US"/>
              <a:pPr>
                <a:defRPr/>
              </a:pPr>
              <a:t>‹#›</a:t>
            </a:fld>
            <a:endParaRPr lang="zh-TW" altLang="en-US"/>
          </a:p>
        </p:txBody>
      </p:sp>
    </p:spTree>
    <p:extLst>
      <p:ext uri="{BB962C8B-B14F-4D97-AF65-F5344CB8AC3E}">
        <p14:creationId xmlns="" xmlns:p14="http://schemas.microsoft.com/office/powerpoint/2010/main" val="196751031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6" name="TextBox 16"/>
          <p:cNvSpPr txBox="1">
            <a:spLocks noChangeArrowheads="1"/>
          </p:cNvSpPr>
          <p:nvPr/>
        </p:nvSpPr>
        <p:spPr bwMode="auto">
          <a:xfrm>
            <a:off x="2466975" y="647700"/>
            <a:ext cx="609600" cy="585788"/>
          </a:xfrm>
          <a:prstGeom prst="rect">
            <a:avLst/>
          </a:prstGeom>
          <a:noFill/>
          <a:ln>
            <a:noFill/>
          </a:ln>
          <a:extLst/>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defRPr/>
            </a:pPr>
            <a:r>
              <a:rPr kumimoji="0" lang="en-US" altLang="zh-TW" sz="6000">
                <a:solidFill>
                  <a:srgbClr val="E78712"/>
                </a:solidFill>
              </a:rPr>
              <a:t>“</a:t>
            </a:r>
          </a:p>
        </p:txBody>
      </p:sp>
      <p:sp>
        <p:nvSpPr>
          <p:cNvPr id="7" name="TextBox 17"/>
          <p:cNvSpPr txBox="1">
            <a:spLocks noChangeArrowheads="1"/>
          </p:cNvSpPr>
          <p:nvPr/>
        </p:nvSpPr>
        <p:spPr bwMode="auto">
          <a:xfrm>
            <a:off x="11114088" y="2905125"/>
            <a:ext cx="609600" cy="584200"/>
          </a:xfrm>
          <a:prstGeom prst="rect">
            <a:avLst/>
          </a:prstGeom>
          <a:noFill/>
          <a:ln>
            <a:noFill/>
          </a:ln>
          <a:extLst/>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defRPr/>
            </a:pPr>
            <a:r>
              <a:rPr kumimoji="0" lang="en-US" altLang="zh-TW" sz="6000">
                <a:solidFill>
                  <a:srgbClr val="E78712"/>
                </a:solidFill>
              </a:rPr>
              <a:t>”</a:t>
            </a:r>
          </a:p>
        </p:txBody>
      </p:sp>
      <p:sp>
        <p:nvSpPr>
          <p:cNvPr id="12" name="Title 1"/>
          <p:cNvSpPr>
            <a:spLocks noGrp="1"/>
          </p:cNvSpPr>
          <p:nvPr>
            <p:ph type="title"/>
          </p:nvPr>
        </p:nvSpPr>
        <p:spPr>
          <a:xfrm>
            <a:off x="2849952" y="609600"/>
            <a:ext cx="8393927" cy="2895600"/>
          </a:xfrm>
        </p:spPr>
        <p:txBody>
          <a:bodyPr anchor="ctr">
            <a:normAutofit/>
          </a:bodyPr>
          <a:lstStyle>
            <a:lvl1pPr algn="l">
              <a:defRPr sz="3600" b="0" cap="none"/>
            </a:lvl1pPr>
          </a:lstStyle>
          <a:p>
            <a:r>
              <a:rPr lang="zh-TW" altLang="en-US"/>
              <a:t>按一下以編輯母片標題樣式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1800">
                <a:solidFill>
                  <a:schemeClr val="accent1"/>
                </a:solidFill>
              </a:defRPr>
            </a:lvl1pPr>
            <a:lvl2pPr marL="342891" indent="0">
              <a:buFontTx/>
              <a:buNone/>
              <a:defRPr/>
            </a:lvl2pPr>
            <a:lvl3pPr marL="685783" indent="0">
              <a:buFontTx/>
              <a:buNone/>
              <a:defRPr/>
            </a:lvl3pPr>
            <a:lvl4pPr marL="1028674" indent="0">
              <a:buFontTx/>
              <a:buNone/>
              <a:defRPr/>
            </a:lvl4pPr>
            <a:lvl5pPr marL="1371566" indent="0">
              <a:buFontTx/>
              <a:buNone/>
              <a:defRPr/>
            </a:lvl5pPr>
          </a:lstStyle>
          <a:p>
            <a:pPr lvl="0"/>
            <a:r>
              <a:rPr lang="zh-TW" altLang="en-US"/>
              <a:t>按一下以編輯母片文字樣式</a:t>
            </a:r>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zh-TW" altLang="en-US"/>
              <a:t>按一下以編輯母片文字樣式</a:t>
            </a:r>
          </a:p>
        </p:txBody>
      </p:sp>
      <p:sp>
        <p:nvSpPr>
          <p:cNvPr id="8" name="Date Placeholder 4"/>
          <p:cNvSpPr>
            <a:spLocks noGrp="1"/>
          </p:cNvSpPr>
          <p:nvPr>
            <p:ph type="dt" sz="half" idx="14"/>
          </p:nvPr>
        </p:nvSpPr>
        <p:spPr/>
        <p:txBody>
          <a:bodyPr/>
          <a:lstStyle>
            <a:lvl1pPr>
              <a:defRPr/>
            </a:lvl1pPr>
          </a:lstStyle>
          <a:p>
            <a:pPr>
              <a:defRPr/>
            </a:pPr>
            <a:fld id="{A080DBC4-5794-4971-B7F4-868DEB806470}" type="datetime1">
              <a:rPr lang="zh-TW" altLang="en-US" smtClean="0"/>
              <a:pPr>
                <a:defRPr/>
              </a:pPr>
              <a:t>2019/6/28</a:t>
            </a:fld>
            <a:endParaRPr lang="zh-TW" altLang="en-US"/>
          </a:p>
        </p:txBody>
      </p:sp>
      <p:sp>
        <p:nvSpPr>
          <p:cNvPr id="9" name="Footer Placeholder 5"/>
          <p:cNvSpPr>
            <a:spLocks noGrp="1"/>
          </p:cNvSpPr>
          <p:nvPr>
            <p:ph type="ftr" sz="quarter" idx="15"/>
          </p:nvPr>
        </p:nvSpPr>
        <p:spPr/>
        <p:txBody>
          <a:bodyPr/>
          <a:lstStyle>
            <a:lvl1pPr>
              <a:defRPr/>
            </a:lvl1pPr>
          </a:lstStyle>
          <a:p>
            <a:pPr>
              <a:defRPr/>
            </a:pPr>
            <a:endParaRPr lang="zh-TW" altLang="en-US"/>
          </a:p>
        </p:txBody>
      </p:sp>
      <p:sp>
        <p:nvSpPr>
          <p:cNvPr id="10" name="Slide Number Placeholder 6"/>
          <p:cNvSpPr>
            <a:spLocks noGrp="1"/>
          </p:cNvSpPr>
          <p:nvPr>
            <p:ph type="sldNum" sz="quarter" idx="16"/>
          </p:nvPr>
        </p:nvSpPr>
        <p:spPr>
          <a:xfrm>
            <a:off x="531813" y="4983163"/>
            <a:ext cx="779462" cy="365125"/>
          </a:xfrm>
        </p:spPr>
        <p:txBody>
          <a:bodyPr/>
          <a:lstStyle>
            <a:lvl1pPr>
              <a:defRPr/>
            </a:lvl1pPr>
          </a:lstStyle>
          <a:p>
            <a:pPr>
              <a:defRPr/>
            </a:pPr>
            <a:fld id="{C250C15A-1EA0-4A76-9383-5334D9D8A7DF}" type="slidenum">
              <a:rPr lang="zh-TW" altLang="en-US"/>
              <a:pPr>
                <a:defRPr/>
              </a:pPr>
              <a:t>‹#›</a:t>
            </a:fld>
            <a:endParaRPr lang="zh-TW" altLang="en-US"/>
          </a:p>
        </p:txBody>
      </p:sp>
    </p:spTree>
    <p:extLst>
      <p:ext uri="{BB962C8B-B14F-4D97-AF65-F5344CB8AC3E}">
        <p14:creationId xmlns="" xmlns:p14="http://schemas.microsoft.com/office/powerpoint/2010/main" val="406547156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2589216" y="627407"/>
            <a:ext cx="8915399" cy="2880020"/>
          </a:xfrm>
        </p:spPr>
        <p:txBody>
          <a:bodyPr anchor="ctr">
            <a:normAutofit/>
          </a:bodyPr>
          <a:lstStyle>
            <a:lvl1pPr algn="l">
              <a:defRPr sz="3600" b="0"/>
            </a:lvl1pPr>
          </a:lstStyle>
          <a:p>
            <a:r>
              <a:rPr lang="zh-TW" altLang="en-US"/>
              <a:t>按一下以編輯母片標題樣式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1800">
                <a:solidFill>
                  <a:schemeClr val="accent1"/>
                </a:solidFill>
              </a:defRPr>
            </a:lvl1pPr>
            <a:lvl2pPr marL="342891" indent="0">
              <a:buFontTx/>
              <a:buNone/>
              <a:defRPr/>
            </a:lvl2pPr>
            <a:lvl3pPr marL="685783" indent="0">
              <a:buFontTx/>
              <a:buNone/>
              <a:defRPr/>
            </a:lvl3pPr>
            <a:lvl4pPr marL="1028674" indent="0">
              <a:buFontTx/>
              <a:buNone/>
              <a:defRPr/>
            </a:lvl4pPr>
            <a:lvl5pPr marL="1371566" indent="0">
              <a:buFontTx/>
              <a:buNone/>
              <a:defRPr/>
            </a:lvl5pPr>
          </a:lstStyle>
          <a:p>
            <a:pPr lvl="0"/>
            <a:r>
              <a:rPr lang="zh-TW" altLang="en-US"/>
              <a:t>按一下以編輯母片文字樣式</a:t>
            </a:r>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zh-TW" altLang="en-US"/>
              <a:t>按一下以編輯母片文字樣式</a:t>
            </a:r>
          </a:p>
        </p:txBody>
      </p:sp>
      <p:sp>
        <p:nvSpPr>
          <p:cNvPr id="6" name="Date Placeholder 4"/>
          <p:cNvSpPr>
            <a:spLocks noGrp="1"/>
          </p:cNvSpPr>
          <p:nvPr>
            <p:ph type="dt" sz="half" idx="14"/>
          </p:nvPr>
        </p:nvSpPr>
        <p:spPr/>
        <p:txBody>
          <a:bodyPr/>
          <a:lstStyle>
            <a:lvl1pPr>
              <a:defRPr/>
            </a:lvl1pPr>
          </a:lstStyle>
          <a:p>
            <a:pPr>
              <a:defRPr/>
            </a:pPr>
            <a:fld id="{40BF0C1E-D2C1-4C28-9AD9-08752C3D7EFD}" type="datetime1">
              <a:rPr lang="zh-TW" altLang="en-US" smtClean="0"/>
              <a:pPr>
                <a:defRPr/>
              </a:pPr>
              <a:t>2019/6/28</a:t>
            </a:fld>
            <a:endParaRPr lang="zh-TW" altLang="en-US"/>
          </a:p>
        </p:txBody>
      </p:sp>
      <p:sp>
        <p:nvSpPr>
          <p:cNvPr id="7" name="Footer Placeholder 5"/>
          <p:cNvSpPr>
            <a:spLocks noGrp="1"/>
          </p:cNvSpPr>
          <p:nvPr>
            <p:ph type="ftr" sz="quarter" idx="15"/>
          </p:nvPr>
        </p:nvSpPr>
        <p:spPr/>
        <p:txBody>
          <a:bodyPr/>
          <a:lstStyle>
            <a:lvl1pPr>
              <a:defRPr/>
            </a:lvl1pPr>
          </a:lstStyle>
          <a:p>
            <a:pPr>
              <a:defRPr/>
            </a:pPr>
            <a:endParaRPr lang="zh-TW" altLang="en-US"/>
          </a:p>
        </p:txBody>
      </p:sp>
      <p:sp>
        <p:nvSpPr>
          <p:cNvPr id="8" name="Slide Number Placeholder 6"/>
          <p:cNvSpPr>
            <a:spLocks noGrp="1"/>
          </p:cNvSpPr>
          <p:nvPr>
            <p:ph type="sldNum" sz="quarter" idx="16"/>
          </p:nvPr>
        </p:nvSpPr>
        <p:spPr>
          <a:xfrm>
            <a:off x="531813" y="4983163"/>
            <a:ext cx="779462" cy="365125"/>
          </a:xfrm>
        </p:spPr>
        <p:txBody>
          <a:bodyPr/>
          <a:lstStyle>
            <a:lvl1pPr>
              <a:defRPr/>
            </a:lvl1pPr>
          </a:lstStyle>
          <a:p>
            <a:pPr>
              <a:defRPr/>
            </a:pPr>
            <a:fld id="{1A4DF9D2-FA32-47BB-87F6-1920AD660411}" type="slidenum">
              <a:rPr lang="zh-TW" altLang="en-US"/>
              <a:pPr>
                <a:defRPr/>
              </a:pPr>
              <a:t>‹#›</a:t>
            </a:fld>
            <a:endParaRPr lang="zh-TW" altLang="en-US"/>
          </a:p>
        </p:txBody>
      </p:sp>
    </p:spTree>
    <p:extLst>
      <p:ext uri="{BB962C8B-B14F-4D97-AF65-F5344CB8AC3E}">
        <p14:creationId xmlns="" xmlns:p14="http://schemas.microsoft.com/office/powerpoint/2010/main" val="19253090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4" name="Freeform 11"/>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3"/>
          <p:cNvSpPr>
            <a:spLocks noGrp="1"/>
          </p:cNvSpPr>
          <p:nvPr>
            <p:ph type="dt" sz="half" idx="10"/>
          </p:nvPr>
        </p:nvSpPr>
        <p:spPr/>
        <p:txBody>
          <a:bodyPr/>
          <a:lstStyle>
            <a:lvl1pPr>
              <a:defRPr/>
            </a:lvl1pPr>
          </a:lstStyle>
          <a:p>
            <a:pPr>
              <a:defRPr/>
            </a:pPr>
            <a:fld id="{07A0F0DC-9305-4646-968C-87B706B6AEA0}" type="datetime1">
              <a:rPr lang="zh-TW" altLang="en-US" smtClean="0"/>
              <a:pPr>
                <a:defRPr/>
              </a:pPr>
              <a:t>2019/6/28</a:t>
            </a:fld>
            <a:endParaRPr lang="zh-TW" altLang="en-US"/>
          </a:p>
        </p:txBody>
      </p:sp>
      <p:sp>
        <p:nvSpPr>
          <p:cNvPr id="6" name="Footer Placeholder 4"/>
          <p:cNvSpPr>
            <a:spLocks noGrp="1"/>
          </p:cNvSpPr>
          <p:nvPr>
            <p:ph type="ftr" sz="quarter" idx="11"/>
          </p:nvPr>
        </p:nvSpPr>
        <p:spPr/>
        <p:txBody>
          <a:bodyPr/>
          <a:lstStyle>
            <a:lvl1pPr>
              <a:defRPr/>
            </a:lvl1pPr>
          </a:lstStyle>
          <a:p>
            <a:pPr>
              <a:defRPr/>
            </a:pPr>
            <a:endParaRPr lang="zh-TW" altLang="en-US"/>
          </a:p>
        </p:txBody>
      </p:sp>
      <p:sp>
        <p:nvSpPr>
          <p:cNvPr id="7" name="Slide Number Placeholder 5"/>
          <p:cNvSpPr>
            <a:spLocks noGrp="1"/>
          </p:cNvSpPr>
          <p:nvPr>
            <p:ph type="sldNum" sz="quarter" idx="12"/>
          </p:nvPr>
        </p:nvSpPr>
        <p:spPr/>
        <p:txBody>
          <a:bodyPr/>
          <a:lstStyle>
            <a:lvl1pPr>
              <a:defRPr/>
            </a:lvl1pPr>
          </a:lstStyle>
          <a:p>
            <a:pPr>
              <a:defRPr/>
            </a:pPr>
            <a:fld id="{70EA14F0-FED2-430A-AB24-E7323E35827B}" type="slidenum">
              <a:rPr lang="zh-TW" altLang="en-US"/>
              <a:pPr>
                <a:defRPr/>
              </a:pPr>
              <a:t>‹#›</a:t>
            </a:fld>
            <a:endParaRPr lang="zh-TW" altLang="en-US"/>
          </a:p>
        </p:txBody>
      </p:sp>
    </p:spTree>
    <p:extLst>
      <p:ext uri="{BB962C8B-B14F-4D97-AF65-F5344CB8AC3E}">
        <p14:creationId xmlns="" xmlns:p14="http://schemas.microsoft.com/office/powerpoint/2010/main" val="3275135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5" name="Freeform 11"/>
          <p:cNvSpPr>
            <a:spLocks/>
          </p:cNvSpPr>
          <p:nvPr/>
        </p:nvSpPr>
        <p:spPr bwMode="auto">
          <a:xfrm flipV="1">
            <a:off x="-4763" y="71437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title"/>
          </p:nvPr>
        </p:nvSpPr>
        <p:spPr>
          <a:xfrm>
            <a:off x="2589212" y="446088"/>
            <a:ext cx="3505199" cy="976312"/>
          </a:xfrm>
        </p:spPr>
        <p:txBody>
          <a:bodyPr anchor="b"/>
          <a:lstStyle>
            <a:lvl1pPr algn="l">
              <a:defRPr sz="2000" b="0"/>
            </a:lvl1pPr>
          </a:lstStyle>
          <a:p>
            <a:r>
              <a:rPr lang="zh-TW" altLang="en-US"/>
              <a:t>按一下以編輯母片標題樣式</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6" name="Date Placeholder 4"/>
          <p:cNvSpPr>
            <a:spLocks noGrp="1"/>
          </p:cNvSpPr>
          <p:nvPr>
            <p:ph type="dt" sz="half" idx="10"/>
          </p:nvPr>
        </p:nvSpPr>
        <p:spPr/>
        <p:txBody>
          <a:bodyPr/>
          <a:lstStyle>
            <a:lvl1pPr>
              <a:defRPr smtClean="0"/>
            </a:lvl1pPr>
          </a:lstStyle>
          <a:p>
            <a:pPr>
              <a:defRPr/>
            </a:pPr>
            <a:fld id="{5D27DBDE-011F-4952-AA34-0AA19735A03F}" type="datetime1">
              <a:rPr lang="zh-TW" altLang="en-US" smtClean="0"/>
              <a:pPr>
                <a:defRPr/>
              </a:pPr>
              <a:t>2019/6/28</a:t>
            </a:fld>
            <a:endParaRPr lang="zh-TW" altLang="en-US"/>
          </a:p>
        </p:txBody>
      </p:sp>
      <p:sp>
        <p:nvSpPr>
          <p:cNvPr id="7" name="Footer Placeholder 5"/>
          <p:cNvSpPr>
            <a:spLocks noGrp="1"/>
          </p:cNvSpPr>
          <p:nvPr>
            <p:ph type="ftr" sz="quarter" idx="11"/>
          </p:nvPr>
        </p:nvSpPr>
        <p:spPr/>
        <p:txBody>
          <a:bodyPr/>
          <a:lstStyle>
            <a:lvl1pPr>
              <a:defRPr/>
            </a:lvl1pPr>
          </a:lstStyle>
          <a:p>
            <a:pPr>
              <a:defRPr/>
            </a:pPr>
            <a:endParaRPr lang="zh-TW" altLang="en-US"/>
          </a:p>
        </p:txBody>
      </p:sp>
      <p:sp>
        <p:nvSpPr>
          <p:cNvPr id="8" name="Slide Number Placeholder 6"/>
          <p:cNvSpPr>
            <a:spLocks noGrp="1"/>
          </p:cNvSpPr>
          <p:nvPr>
            <p:ph type="sldNum" sz="quarter" idx="12"/>
          </p:nvPr>
        </p:nvSpPr>
        <p:spPr/>
        <p:txBody>
          <a:bodyPr/>
          <a:lstStyle>
            <a:lvl1pPr>
              <a:defRPr/>
            </a:lvl1pPr>
          </a:lstStyle>
          <a:p>
            <a:pPr>
              <a:defRPr/>
            </a:pPr>
            <a:fld id="{F4FEB815-8FB4-4E3C-B84C-E33514D17C73}" type="slidenum">
              <a:rPr lang="zh-TW" altLang="en-US"/>
              <a:pPr>
                <a:defRPr/>
              </a:pPr>
              <a:t>‹#›</a:t>
            </a:fld>
            <a:endParaRPr lang="zh-TW" altLang="en-US"/>
          </a:p>
        </p:txBody>
      </p:sp>
    </p:spTree>
    <p:extLst>
      <p:ext uri="{BB962C8B-B14F-4D97-AF65-F5344CB8AC3E}">
        <p14:creationId xmlns="" xmlns:p14="http://schemas.microsoft.com/office/powerpoint/2010/main" val="400448082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4" name="Freeform 11"/>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2" name="Vertical Title 1"/>
          <p:cNvSpPr>
            <a:spLocks noGrp="1"/>
          </p:cNvSpPr>
          <p:nvPr>
            <p:ph type="title" orient="vert"/>
          </p:nvPr>
        </p:nvSpPr>
        <p:spPr>
          <a:xfrm>
            <a:off x="9294816" y="627411"/>
            <a:ext cx="2207601" cy="5283817"/>
          </a:xfrm>
        </p:spPr>
        <p:txBody>
          <a:bodyPr vert="eaVert" anchor="ctr"/>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2589212" y="627411"/>
            <a:ext cx="6477000" cy="5283817"/>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3"/>
          <p:cNvSpPr>
            <a:spLocks noGrp="1"/>
          </p:cNvSpPr>
          <p:nvPr>
            <p:ph type="dt" sz="half" idx="10"/>
          </p:nvPr>
        </p:nvSpPr>
        <p:spPr/>
        <p:txBody>
          <a:bodyPr/>
          <a:lstStyle>
            <a:lvl1pPr>
              <a:defRPr/>
            </a:lvl1pPr>
          </a:lstStyle>
          <a:p>
            <a:pPr>
              <a:defRPr/>
            </a:pPr>
            <a:fld id="{7A89784F-EFD2-4179-BC73-AA9FF946DAD5}" type="datetime1">
              <a:rPr lang="zh-TW" altLang="en-US" smtClean="0"/>
              <a:pPr>
                <a:defRPr/>
              </a:pPr>
              <a:t>2019/6/28</a:t>
            </a:fld>
            <a:endParaRPr lang="zh-TW" altLang="en-US"/>
          </a:p>
        </p:txBody>
      </p:sp>
      <p:sp>
        <p:nvSpPr>
          <p:cNvPr id="6" name="Footer Placeholder 4"/>
          <p:cNvSpPr>
            <a:spLocks noGrp="1"/>
          </p:cNvSpPr>
          <p:nvPr>
            <p:ph type="ftr" sz="quarter" idx="11"/>
          </p:nvPr>
        </p:nvSpPr>
        <p:spPr/>
        <p:txBody>
          <a:bodyPr/>
          <a:lstStyle>
            <a:lvl1pPr>
              <a:defRPr/>
            </a:lvl1pPr>
          </a:lstStyle>
          <a:p>
            <a:pPr>
              <a:defRPr/>
            </a:pPr>
            <a:endParaRPr lang="zh-TW" altLang="en-US"/>
          </a:p>
        </p:txBody>
      </p:sp>
      <p:sp>
        <p:nvSpPr>
          <p:cNvPr id="7" name="Slide Number Placeholder 5"/>
          <p:cNvSpPr>
            <a:spLocks noGrp="1"/>
          </p:cNvSpPr>
          <p:nvPr>
            <p:ph type="sldNum" sz="quarter" idx="12"/>
          </p:nvPr>
        </p:nvSpPr>
        <p:spPr/>
        <p:txBody>
          <a:bodyPr/>
          <a:lstStyle>
            <a:lvl1pPr>
              <a:defRPr/>
            </a:lvl1pPr>
          </a:lstStyle>
          <a:p>
            <a:pPr>
              <a:defRPr/>
            </a:pPr>
            <a:fld id="{70657D37-ACD2-493B-90E5-E3B121811871}" type="slidenum">
              <a:rPr lang="zh-TW" altLang="en-US"/>
              <a:pPr>
                <a:defRPr/>
              </a:pPr>
              <a:t>‹#›</a:t>
            </a:fld>
            <a:endParaRPr lang="zh-TW" altLang="en-US"/>
          </a:p>
        </p:txBody>
      </p:sp>
    </p:spTree>
    <p:extLst>
      <p:ext uri="{BB962C8B-B14F-4D97-AF65-F5344CB8AC3E}">
        <p14:creationId xmlns="" xmlns:p14="http://schemas.microsoft.com/office/powerpoint/2010/main" val="200543193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914400" y="2130426"/>
            <a:ext cx="10363200" cy="1470025"/>
          </a:xfrm>
        </p:spPr>
        <p:txBody>
          <a:bodyPr/>
          <a:lstStyle/>
          <a:p>
            <a:r>
              <a:rPr lang="zh-TW" altLang="en-US"/>
              <a:t>按一下以編輯母片標題樣式</a:t>
            </a:r>
          </a:p>
        </p:txBody>
      </p:sp>
      <p:sp>
        <p:nvSpPr>
          <p:cNvPr id="3" name="副標題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dirty="0"/>
              <a:t>按一下以編輯母片副標題樣式</a:t>
            </a:r>
          </a:p>
        </p:txBody>
      </p:sp>
    </p:spTree>
    <p:extLst>
      <p:ext uri="{BB962C8B-B14F-4D97-AF65-F5344CB8AC3E}">
        <p14:creationId xmlns="" xmlns:p14="http://schemas.microsoft.com/office/powerpoint/2010/main" val="309527780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a:xfrm>
            <a:off x="609600" y="1600201"/>
            <a:ext cx="10972800" cy="4525963"/>
          </a:xfrm>
          <a:prstGeom prst="rect">
            <a:avLst/>
          </a:prstGeom>
        </p:spPr>
        <p:txBody>
          <a:body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 xmlns:p14="http://schemas.microsoft.com/office/powerpoint/2010/main" val="396590140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963084" y="4406901"/>
            <a:ext cx="103632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Tree>
    <p:extLst>
      <p:ext uri="{BB962C8B-B14F-4D97-AF65-F5344CB8AC3E}">
        <p14:creationId xmlns="" xmlns:p14="http://schemas.microsoft.com/office/powerpoint/2010/main" val="78325904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 xmlns:p14="http://schemas.microsoft.com/office/powerpoint/2010/main" val="149738466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09600" y="274638"/>
            <a:ext cx="10972800" cy="1143000"/>
          </a:xfr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 xmlns:p14="http://schemas.microsoft.com/office/powerpoint/2010/main" val="151136006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Tree>
    <p:extLst>
      <p:ext uri="{BB962C8B-B14F-4D97-AF65-F5344CB8AC3E}">
        <p14:creationId xmlns="" xmlns:p14="http://schemas.microsoft.com/office/powerpoint/2010/main" val="77201322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425928044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09601" y="273050"/>
            <a:ext cx="4011084"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Tree>
    <p:extLst>
      <p:ext uri="{BB962C8B-B14F-4D97-AF65-F5344CB8AC3E}">
        <p14:creationId xmlns="" xmlns:p14="http://schemas.microsoft.com/office/powerpoint/2010/main" val="239998109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2389717" y="4800600"/>
            <a:ext cx="73152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Tree>
    <p:extLst>
      <p:ext uri="{BB962C8B-B14F-4D97-AF65-F5344CB8AC3E}">
        <p14:creationId xmlns="" xmlns:p14="http://schemas.microsoft.com/office/powerpoint/2010/main" val="2648064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2589212" y="634965"/>
            <a:ext cx="8915400" cy="3854970"/>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TW" altLang="en-US" noProof="0"/>
              <a:t>按一下圖示以新增圖片</a:t>
            </a:r>
            <a:endParaRPr lang="en-US" noProof="0"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6" name="Date Placeholder 4"/>
          <p:cNvSpPr>
            <a:spLocks noGrp="1"/>
          </p:cNvSpPr>
          <p:nvPr>
            <p:ph type="dt" sz="half" idx="10"/>
          </p:nvPr>
        </p:nvSpPr>
        <p:spPr/>
        <p:txBody>
          <a:bodyPr/>
          <a:lstStyle>
            <a:lvl1pPr>
              <a:defRPr smtClean="0"/>
            </a:lvl1pPr>
          </a:lstStyle>
          <a:p>
            <a:pPr>
              <a:defRPr/>
            </a:pPr>
            <a:fld id="{1915D440-88EC-44CA-8FCC-99692189A7C7}" type="datetime1">
              <a:rPr lang="zh-TW" altLang="en-US" smtClean="0"/>
              <a:pPr>
                <a:defRPr/>
              </a:pPr>
              <a:t>2019/6/28</a:t>
            </a:fld>
            <a:endParaRPr lang="zh-TW" altLang="en-US"/>
          </a:p>
        </p:txBody>
      </p:sp>
      <p:sp>
        <p:nvSpPr>
          <p:cNvPr id="7" name="Footer Placeholder 5"/>
          <p:cNvSpPr>
            <a:spLocks noGrp="1"/>
          </p:cNvSpPr>
          <p:nvPr>
            <p:ph type="ftr" sz="quarter" idx="11"/>
          </p:nvPr>
        </p:nvSpPr>
        <p:spPr/>
        <p:txBody>
          <a:bodyPr/>
          <a:lstStyle>
            <a:lvl1pPr>
              <a:defRPr/>
            </a:lvl1pPr>
          </a:lstStyle>
          <a:p>
            <a:pPr>
              <a:defRPr/>
            </a:pPr>
            <a:endParaRPr lang="zh-TW" altLang="en-US"/>
          </a:p>
        </p:txBody>
      </p:sp>
      <p:sp>
        <p:nvSpPr>
          <p:cNvPr id="8" name="Slide Number Placeholder 6"/>
          <p:cNvSpPr>
            <a:spLocks noGrp="1"/>
          </p:cNvSpPr>
          <p:nvPr>
            <p:ph type="sldNum" sz="quarter" idx="12"/>
          </p:nvPr>
        </p:nvSpPr>
        <p:spPr>
          <a:xfrm>
            <a:off x="531813" y="4983163"/>
            <a:ext cx="779462" cy="365125"/>
          </a:xfrm>
        </p:spPr>
        <p:txBody>
          <a:bodyPr/>
          <a:lstStyle>
            <a:lvl1pPr>
              <a:defRPr/>
            </a:lvl1pPr>
          </a:lstStyle>
          <a:p>
            <a:pPr>
              <a:defRPr/>
            </a:pPr>
            <a:fld id="{8DB6D8E7-5085-4C2B-9A7E-6B32AB721219}" type="slidenum">
              <a:rPr lang="zh-TW" altLang="en-US"/>
              <a:pPr>
                <a:defRPr/>
              </a:pPr>
              <a:t>‹#›</a:t>
            </a:fld>
            <a:endParaRPr lang="zh-TW" altLang="en-US"/>
          </a:p>
        </p:txBody>
      </p:sp>
    </p:spTree>
    <p:extLst>
      <p:ext uri="{BB962C8B-B14F-4D97-AF65-F5344CB8AC3E}">
        <p14:creationId xmlns="" xmlns:p14="http://schemas.microsoft.com/office/powerpoint/2010/main" val="25221433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a:xfrm>
            <a:off x="609600" y="1600201"/>
            <a:ext cx="109728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 xmlns:p14="http://schemas.microsoft.com/office/powerpoint/2010/main" val="424949402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839200" y="1600201"/>
            <a:ext cx="2743200" cy="4525963"/>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609600" y="1600201"/>
            <a:ext cx="80264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 xmlns:p14="http://schemas.microsoft.com/office/powerpoint/2010/main" val="111118086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4" name="Freeform 6"/>
          <p:cNvSpPr>
            <a:spLocks/>
          </p:cNvSpPr>
          <p:nvPr/>
        </p:nvSpPr>
        <p:spPr bwMode="auto">
          <a:xfrm>
            <a:off x="2" y="4324352"/>
            <a:ext cx="1744663" cy="777875"/>
          </a:xfrm>
          <a:custGeom>
            <a:avLst/>
            <a:gdLst>
              <a:gd name="T0" fmla="*/ 0 w 372"/>
              <a:gd name="T1" fmla="*/ 0 h 166"/>
              <a:gd name="T2" fmla="*/ 372 w 372"/>
              <a:gd name="T3" fmla="*/ 166 h 166"/>
            </a:gdLst>
            <a:ahLst/>
            <a:cxnLst>
              <a:cxn ang="0">
                <a:pos x="287" y="166"/>
              </a:cxn>
              <a:cxn ang="0">
                <a:pos x="293" y="164"/>
              </a:cxn>
              <a:cxn ang="0">
                <a:pos x="294" y="163"/>
              </a:cxn>
              <a:cxn ang="0">
                <a:pos x="370" y="87"/>
              </a:cxn>
              <a:cxn ang="0">
                <a:pos x="370" y="78"/>
              </a:cxn>
              <a:cxn ang="0">
                <a:pos x="294" y="3"/>
              </a:cxn>
              <a:cxn ang="0">
                <a:pos x="293" y="2"/>
              </a:cxn>
              <a:cxn ang="0">
                <a:pos x="287" y="0"/>
              </a:cxn>
              <a:cxn ang="0">
                <a:pos x="0" y="0"/>
              </a:cxn>
              <a:cxn ang="0">
                <a:pos x="0" y="166"/>
              </a:cxn>
              <a:cxn ang="0">
                <a:pos x="287" y="166"/>
              </a:cxn>
            </a:cxnLst>
            <a:rect l="T0" t="T1" r="T2" b="T3"/>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w="9525">
            <a:no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zh-TW" altLang="en-US" sz="1350" b="0" i="0" u="none" strike="noStrike" kern="1200" cap="none" spc="0" normalizeH="0" baseline="0" noProof="0">
              <a:ln>
                <a:noFill/>
              </a:ln>
              <a:solidFill>
                <a:prstClr val="black"/>
              </a:solidFill>
              <a:effectLst/>
              <a:uLnTx/>
              <a:uFillTx/>
              <a:latin typeface="Arial" panose="020B0604020202020204" pitchFamily="34" charset="0"/>
              <a:ea typeface="新細明體" charset="-120"/>
              <a:cs typeface="微軟正黑體"/>
            </a:endParaRPr>
          </a:p>
        </p:txBody>
      </p:sp>
      <p:sp>
        <p:nvSpPr>
          <p:cNvPr id="2" name="Title 1"/>
          <p:cNvSpPr>
            <a:spLocks noGrp="1"/>
          </p:cNvSpPr>
          <p:nvPr>
            <p:ph type="ctrTitle"/>
          </p:nvPr>
        </p:nvSpPr>
        <p:spPr>
          <a:xfrm>
            <a:off x="2589214" y="2514601"/>
            <a:ext cx="8915399" cy="2262781"/>
          </a:xfrm>
        </p:spPr>
        <p:txBody>
          <a:bodyPr anchor="b">
            <a:normAutofit/>
          </a:bodyPr>
          <a:lstStyle>
            <a:lvl1pPr>
              <a:defRPr sz="4050"/>
            </a:lvl1pPr>
          </a:lstStyle>
          <a:p>
            <a:r>
              <a:rPr lang="zh-TW" altLang="en-US"/>
              <a:t>按一下以編輯母片標題樣式</a:t>
            </a:r>
            <a:endParaRPr lang="en-US" dirty="0"/>
          </a:p>
        </p:txBody>
      </p:sp>
      <p:sp>
        <p:nvSpPr>
          <p:cNvPr id="3" name="Subtitle 2"/>
          <p:cNvSpPr>
            <a:spLocks noGrp="1"/>
          </p:cNvSpPr>
          <p:nvPr>
            <p:ph type="subTitle" idx="1"/>
          </p:nvPr>
        </p:nvSpPr>
        <p:spPr>
          <a:xfrm>
            <a:off x="2589214" y="4777381"/>
            <a:ext cx="8915399" cy="1126283"/>
          </a:xfrm>
        </p:spPr>
        <p:txBody>
          <a:bodyPr/>
          <a:lstStyle>
            <a:lvl1pPr marL="0" indent="0" algn="l">
              <a:buNone/>
              <a:defRPr>
                <a:solidFill>
                  <a:schemeClr val="tx1">
                    <a:lumMod val="65000"/>
                    <a:lumOff val="3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zh-TW" altLang="en-US"/>
              <a:t>按一下以編輯母片副標題樣式</a:t>
            </a:r>
            <a:endParaRPr lang="en-US" dirty="0"/>
          </a:p>
        </p:txBody>
      </p:sp>
      <p:sp>
        <p:nvSpPr>
          <p:cNvPr id="5" name="Date Placeholder 3"/>
          <p:cNvSpPr>
            <a:spLocks noGrp="1"/>
          </p:cNvSpPr>
          <p:nvPr>
            <p:ph type="dt" sz="half" idx="10"/>
          </p:nvPr>
        </p:nvSpPr>
        <p:spPr/>
        <p:txBody>
          <a:bodyPr/>
          <a:lstStyle>
            <a:lvl1pPr>
              <a:defRPr/>
            </a:lvl1pPr>
          </a:lstStyle>
          <a:p>
            <a:pPr marL="0" marR="0" lvl="0" indent="0" algn="r" defTabSz="914400" rtl="0" eaLnBrk="0" fontAlgn="auto" latinLnBrk="0" hangingPunct="0">
              <a:lnSpc>
                <a:spcPct val="100000"/>
              </a:lnSpc>
              <a:spcBef>
                <a:spcPts val="0"/>
              </a:spcBef>
              <a:spcAft>
                <a:spcPts val="0"/>
              </a:spcAft>
              <a:buClrTx/>
              <a:buSzTx/>
              <a:buFontTx/>
              <a:buNone/>
              <a:tabLst/>
              <a:defRPr/>
            </a:pPr>
            <a:fld id="{FDF38D02-40A1-41EB-BE46-1E25315FEBD4}" type="datetime1">
              <a:rPr kumimoji="0" lang="zh-TW" altLang="en-US" sz="675" b="0" i="0" u="none" strike="noStrike" kern="1200" cap="none" spc="0" normalizeH="0" baseline="0" noProof="0" smtClean="0">
                <a:ln>
                  <a:noFill/>
                </a:ln>
                <a:solidFill>
                  <a:prstClr val="black">
                    <a:tint val="75000"/>
                  </a:prstClr>
                </a:solidFill>
                <a:effectLst/>
                <a:uLnTx/>
                <a:uFillTx/>
                <a:latin typeface="Century Gothic"/>
                <a:ea typeface="微軟正黑體" panose="020B0604030504040204" pitchFamily="34" charset="-120"/>
                <a:cs typeface="+mn-cs"/>
              </a:rPr>
              <a:pPr marL="0" marR="0" lvl="0" indent="0" algn="r" defTabSz="914400" rtl="0" eaLnBrk="0" fontAlgn="auto" latinLnBrk="0" hangingPunct="0">
                <a:lnSpc>
                  <a:spcPct val="100000"/>
                </a:lnSpc>
                <a:spcBef>
                  <a:spcPts val="0"/>
                </a:spcBef>
                <a:spcAft>
                  <a:spcPts val="0"/>
                </a:spcAft>
                <a:buClrTx/>
                <a:buSzTx/>
                <a:buFontTx/>
                <a:buNone/>
                <a:tabLst/>
                <a:defRPr/>
              </a:pPr>
              <a:t>2019/6/28</a:t>
            </a:fld>
            <a:endParaRPr kumimoji="0" lang="zh-TW" altLang="en-US" sz="675" b="0" i="0" u="none" strike="noStrike" kern="1200" cap="none" spc="0" normalizeH="0" baseline="0" noProof="0">
              <a:ln>
                <a:noFill/>
              </a:ln>
              <a:solidFill>
                <a:prstClr val="black">
                  <a:tint val="75000"/>
                </a:prstClr>
              </a:solidFill>
              <a:effectLst/>
              <a:uLnTx/>
              <a:uFillTx/>
              <a:latin typeface="Century Gothic"/>
              <a:ea typeface="微軟正黑體" panose="020B0604030504040204" pitchFamily="34" charset="-120"/>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zh-TW" altLang="en-US" sz="675" b="0" i="0" u="none" strike="noStrike" kern="1200" cap="none" spc="0" normalizeH="0" baseline="0" noProof="0">
              <a:ln>
                <a:noFill/>
              </a:ln>
              <a:solidFill>
                <a:prstClr val="black">
                  <a:tint val="75000"/>
                </a:prstClr>
              </a:solidFill>
              <a:effectLst/>
              <a:uLnTx/>
              <a:uFillTx/>
              <a:latin typeface="Century Gothic"/>
              <a:ea typeface="微軟正黑體" panose="020B0604030504040204" pitchFamily="34" charset="-120"/>
              <a:cs typeface="+mn-cs"/>
            </a:endParaRPr>
          </a:p>
        </p:txBody>
      </p:sp>
      <p:sp>
        <p:nvSpPr>
          <p:cNvPr id="7" name="Slide Number Placeholder 5"/>
          <p:cNvSpPr>
            <a:spLocks noGrp="1"/>
          </p:cNvSpPr>
          <p:nvPr>
            <p:ph type="sldNum" sz="quarter" idx="12"/>
          </p:nvPr>
        </p:nvSpPr>
        <p:spPr>
          <a:xfrm>
            <a:off x="531812" y="4529140"/>
            <a:ext cx="779463" cy="365125"/>
          </a:xfrm>
        </p:spPr>
        <p:txBody>
          <a:bodyPr/>
          <a:lstStyle>
            <a:lvl1pPr>
              <a:defRPr/>
            </a:lvl1pPr>
          </a:lstStyle>
          <a:p>
            <a:pPr marL="0" marR="0" lvl="0" indent="0" algn="r" defTabSz="914400" rtl="0" eaLnBrk="0" fontAlgn="auto" latinLnBrk="0" hangingPunct="0">
              <a:lnSpc>
                <a:spcPct val="100000"/>
              </a:lnSpc>
              <a:spcBef>
                <a:spcPts val="0"/>
              </a:spcBef>
              <a:spcAft>
                <a:spcPts val="0"/>
              </a:spcAft>
              <a:buClrTx/>
              <a:buSzTx/>
              <a:buFontTx/>
              <a:buNone/>
              <a:tabLst/>
              <a:defRPr/>
            </a:pPr>
            <a:fld id="{C9DA9EC0-88AE-4B3B-B481-74AE766AE350}" type="slidenum">
              <a:rPr kumimoji="0" lang="zh-TW" altLang="en-US" sz="1500" b="0" i="0" u="none" strike="noStrike" kern="1200" cap="none" spc="0" normalizeH="0" baseline="0" noProof="0">
                <a:ln>
                  <a:noFill/>
                </a:ln>
                <a:solidFill>
                  <a:srgbClr val="FEFFFF"/>
                </a:solidFill>
                <a:effectLst/>
                <a:uLnTx/>
                <a:uFillTx/>
                <a:latin typeface="Century Gothic"/>
                <a:ea typeface="微軟正黑體" panose="020B0604030504040204" pitchFamily="34" charset="-120"/>
                <a:cs typeface="+mn-cs"/>
              </a:rPr>
              <a:pPr marL="0" marR="0" lvl="0" indent="0" algn="r" defTabSz="914400" rtl="0" eaLnBrk="0" fontAlgn="auto" latinLnBrk="0" hangingPunct="0">
                <a:lnSpc>
                  <a:spcPct val="100000"/>
                </a:lnSpc>
                <a:spcBef>
                  <a:spcPts val="0"/>
                </a:spcBef>
                <a:spcAft>
                  <a:spcPts val="0"/>
                </a:spcAft>
                <a:buClrTx/>
                <a:buSzTx/>
                <a:buFontTx/>
                <a:buNone/>
                <a:tabLst/>
                <a:defRPr/>
              </a:pPr>
              <a:t>‹#›</a:t>
            </a:fld>
            <a:endParaRPr kumimoji="0" lang="zh-TW" altLang="en-US" sz="1500" b="0" i="0" u="none" strike="noStrike" kern="1200" cap="none" spc="0" normalizeH="0" baseline="0" noProof="0">
              <a:ln>
                <a:noFill/>
              </a:ln>
              <a:solidFill>
                <a:srgbClr val="FEFFFF"/>
              </a:solidFill>
              <a:effectLst/>
              <a:uLnTx/>
              <a:uFillTx/>
              <a:latin typeface="Century Gothic"/>
              <a:ea typeface="微軟正黑體" panose="020B0604030504040204" pitchFamily="34" charset="-120"/>
              <a:cs typeface="+mn-cs"/>
            </a:endParaRPr>
          </a:p>
        </p:txBody>
      </p:sp>
    </p:spTree>
    <p:extLst>
      <p:ext uri="{BB962C8B-B14F-4D97-AF65-F5344CB8AC3E}">
        <p14:creationId xmlns="" xmlns:p14="http://schemas.microsoft.com/office/powerpoint/2010/main" val="201310264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4" name="Freeform 11"/>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zh-TW" altLang="en-US" sz="1350" b="0" i="0" u="none" strike="noStrike" kern="1200" cap="none" spc="0" normalizeH="0" baseline="0" noProof="0">
              <a:ln>
                <a:noFill/>
              </a:ln>
              <a:solidFill>
                <a:prstClr val="black"/>
              </a:solidFill>
              <a:effectLst/>
              <a:uLnTx/>
              <a:uFillTx/>
              <a:latin typeface="Arial" panose="020B0604020202020204" pitchFamily="34" charset="0"/>
              <a:ea typeface="新細明體" charset="-120"/>
              <a:cs typeface="微軟正黑體"/>
            </a:endParaRPr>
          </a:p>
        </p:txBody>
      </p:sp>
      <p:sp>
        <p:nvSpPr>
          <p:cNvPr id="2" name="Title 1"/>
          <p:cNvSpPr>
            <a:spLocks noGrp="1"/>
          </p:cNvSpPr>
          <p:nvPr>
            <p:ph type="title"/>
          </p:nvPr>
        </p:nvSpPr>
        <p:spPr>
          <a:xfrm>
            <a:off x="2592926" y="624110"/>
            <a:ext cx="8911687" cy="1280890"/>
          </a:xfrm>
        </p:spPr>
        <p:txBody>
          <a:bodyPr/>
          <a:lstStyle/>
          <a:p>
            <a:r>
              <a:rPr lang="zh-TW" altLang="en-US"/>
              <a:t>按一下以編輯母片標題樣式</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3"/>
          <p:cNvSpPr>
            <a:spLocks noGrp="1"/>
          </p:cNvSpPr>
          <p:nvPr>
            <p:ph type="dt" sz="half" idx="10"/>
          </p:nvPr>
        </p:nvSpPr>
        <p:spPr/>
        <p:txBody>
          <a:bodyPr/>
          <a:lstStyle>
            <a:lvl1pPr>
              <a:defRPr/>
            </a:lvl1pPr>
          </a:lstStyle>
          <a:p>
            <a:pPr marL="0" marR="0" lvl="0" indent="0" algn="r" defTabSz="914400" rtl="0" eaLnBrk="0" fontAlgn="auto" latinLnBrk="0" hangingPunct="0">
              <a:lnSpc>
                <a:spcPct val="100000"/>
              </a:lnSpc>
              <a:spcBef>
                <a:spcPts val="0"/>
              </a:spcBef>
              <a:spcAft>
                <a:spcPts val="0"/>
              </a:spcAft>
              <a:buClrTx/>
              <a:buSzTx/>
              <a:buFontTx/>
              <a:buNone/>
              <a:tabLst/>
              <a:defRPr/>
            </a:pPr>
            <a:fld id="{6A946363-8FB2-49DE-B510-A8514D1F1C71}" type="datetime1">
              <a:rPr kumimoji="0" lang="zh-TW" altLang="en-US" sz="675" b="0" i="0" u="none" strike="noStrike" kern="1200" cap="none" spc="0" normalizeH="0" baseline="0" noProof="0" smtClean="0">
                <a:ln>
                  <a:noFill/>
                </a:ln>
                <a:solidFill>
                  <a:prstClr val="black">
                    <a:tint val="75000"/>
                  </a:prstClr>
                </a:solidFill>
                <a:effectLst/>
                <a:uLnTx/>
                <a:uFillTx/>
                <a:latin typeface="Century Gothic"/>
                <a:ea typeface="微軟正黑體" panose="020B0604030504040204" pitchFamily="34" charset="-120"/>
                <a:cs typeface="+mn-cs"/>
              </a:rPr>
              <a:pPr marL="0" marR="0" lvl="0" indent="0" algn="r" defTabSz="914400" rtl="0" eaLnBrk="0" fontAlgn="auto" latinLnBrk="0" hangingPunct="0">
                <a:lnSpc>
                  <a:spcPct val="100000"/>
                </a:lnSpc>
                <a:spcBef>
                  <a:spcPts val="0"/>
                </a:spcBef>
                <a:spcAft>
                  <a:spcPts val="0"/>
                </a:spcAft>
                <a:buClrTx/>
                <a:buSzTx/>
                <a:buFontTx/>
                <a:buNone/>
                <a:tabLst/>
                <a:defRPr/>
              </a:pPr>
              <a:t>2019/6/28</a:t>
            </a:fld>
            <a:endParaRPr kumimoji="0" lang="zh-TW" altLang="en-US" sz="675" b="0" i="0" u="none" strike="noStrike" kern="1200" cap="none" spc="0" normalizeH="0" baseline="0" noProof="0">
              <a:ln>
                <a:noFill/>
              </a:ln>
              <a:solidFill>
                <a:prstClr val="black">
                  <a:tint val="75000"/>
                </a:prstClr>
              </a:solidFill>
              <a:effectLst/>
              <a:uLnTx/>
              <a:uFillTx/>
              <a:latin typeface="Century Gothic"/>
              <a:ea typeface="微軟正黑體" panose="020B0604030504040204" pitchFamily="34" charset="-120"/>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zh-TW" altLang="en-US" sz="675" b="0" i="0" u="none" strike="noStrike" kern="1200" cap="none" spc="0" normalizeH="0" baseline="0" noProof="0">
              <a:ln>
                <a:noFill/>
              </a:ln>
              <a:solidFill>
                <a:prstClr val="black">
                  <a:tint val="75000"/>
                </a:prstClr>
              </a:solidFill>
              <a:effectLst/>
              <a:uLnTx/>
              <a:uFillTx/>
              <a:latin typeface="Century Gothic"/>
              <a:ea typeface="微軟正黑體" panose="020B0604030504040204" pitchFamily="34" charset="-120"/>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0" fontAlgn="auto" latinLnBrk="0" hangingPunct="0">
              <a:lnSpc>
                <a:spcPct val="100000"/>
              </a:lnSpc>
              <a:spcBef>
                <a:spcPts val="0"/>
              </a:spcBef>
              <a:spcAft>
                <a:spcPts val="0"/>
              </a:spcAft>
              <a:buClrTx/>
              <a:buSzTx/>
              <a:buFontTx/>
              <a:buNone/>
              <a:tabLst/>
              <a:defRPr/>
            </a:pPr>
            <a:fld id="{3677D881-BF46-4872-A194-8730E873311C}" type="slidenum">
              <a:rPr kumimoji="0" lang="zh-TW" altLang="en-US" sz="1500" b="0" i="0" u="none" strike="noStrike" kern="1200" cap="none" spc="0" normalizeH="0" baseline="0" noProof="0">
                <a:ln>
                  <a:noFill/>
                </a:ln>
                <a:solidFill>
                  <a:srgbClr val="FEFFFF"/>
                </a:solidFill>
                <a:effectLst/>
                <a:uLnTx/>
                <a:uFillTx/>
                <a:latin typeface="Century Gothic"/>
                <a:ea typeface="微軟正黑體" panose="020B0604030504040204" pitchFamily="34" charset="-120"/>
                <a:cs typeface="+mn-cs"/>
              </a:rPr>
              <a:pPr marL="0" marR="0" lvl="0" indent="0" algn="r" defTabSz="914400" rtl="0" eaLnBrk="0" fontAlgn="auto" latinLnBrk="0" hangingPunct="0">
                <a:lnSpc>
                  <a:spcPct val="100000"/>
                </a:lnSpc>
                <a:spcBef>
                  <a:spcPts val="0"/>
                </a:spcBef>
                <a:spcAft>
                  <a:spcPts val="0"/>
                </a:spcAft>
                <a:buClrTx/>
                <a:buSzTx/>
                <a:buFontTx/>
                <a:buNone/>
                <a:tabLst/>
                <a:defRPr/>
              </a:pPr>
              <a:t>‹#›</a:t>
            </a:fld>
            <a:endParaRPr kumimoji="0" lang="zh-TW" altLang="en-US" sz="1500" b="0" i="0" u="none" strike="noStrike" kern="1200" cap="none" spc="0" normalizeH="0" baseline="0" noProof="0">
              <a:ln>
                <a:noFill/>
              </a:ln>
              <a:solidFill>
                <a:srgbClr val="FEFFFF"/>
              </a:solidFill>
              <a:effectLst/>
              <a:uLnTx/>
              <a:uFillTx/>
              <a:latin typeface="Century Gothic"/>
              <a:ea typeface="微軟正黑體" panose="020B0604030504040204" pitchFamily="34" charset="-120"/>
              <a:cs typeface="+mn-cs"/>
            </a:endParaRPr>
          </a:p>
        </p:txBody>
      </p:sp>
    </p:spTree>
    <p:extLst>
      <p:ext uri="{BB962C8B-B14F-4D97-AF65-F5344CB8AC3E}">
        <p14:creationId xmlns="" xmlns:p14="http://schemas.microsoft.com/office/powerpoint/2010/main" val="224227556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4" name="Freeform 11"/>
          <p:cNvSpPr>
            <a:spLocks/>
          </p:cNvSpPr>
          <p:nvPr/>
        </p:nvSpPr>
        <p:spPr bwMode="auto">
          <a:xfrm flipV="1">
            <a:off x="-4763" y="31781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zh-TW" altLang="en-US" sz="1350" b="0" i="0" u="none" strike="noStrike" kern="1200" cap="none" spc="0" normalizeH="0" baseline="0" noProof="0">
              <a:ln>
                <a:noFill/>
              </a:ln>
              <a:solidFill>
                <a:prstClr val="black"/>
              </a:solidFill>
              <a:effectLst/>
              <a:uLnTx/>
              <a:uFillTx/>
              <a:latin typeface="Arial" panose="020B0604020202020204" pitchFamily="34" charset="0"/>
              <a:ea typeface="新細明體" charset="-120"/>
              <a:cs typeface="微軟正黑體"/>
            </a:endParaRPr>
          </a:p>
        </p:txBody>
      </p:sp>
      <p:sp>
        <p:nvSpPr>
          <p:cNvPr id="2" name="Title 1"/>
          <p:cNvSpPr>
            <a:spLocks noGrp="1"/>
          </p:cNvSpPr>
          <p:nvPr>
            <p:ph type="title"/>
          </p:nvPr>
        </p:nvSpPr>
        <p:spPr>
          <a:xfrm>
            <a:off x="2589214" y="2058750"/>
            <a:ext cx="8915399" cy="1468800"/>
          </a:xfrm>
        </p:spPr>
        <p:txBody>
          <a:bodyPr anchor="b"/>
          <a:lstStyle>
            <a:lvl1pPr algn="l">
              <a:defRPr sz="30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2589214" y="3530129"/>
            <a:ext cx="8915399" cy="860400"/>
          </a:xfrm>
        </p:spPr>
        <p:txBody>
          <a:bodyPr/>
          <a:lstStyle>
            <a:lvl1pPr marL="0" indent="0" algn="l">
              <a:buNone/>
              <a:defRPr sz="150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zh-TW" altLang="en-US"/>
              <a:t>按一下以編輯母片文字樣式</a:t>
            </a:r>
          </a:p>
        </p:txBody>
      </p:sp>
      <p:sp>
        <p:nvSpPr>
          <p:cNvPr id="5" name="Date Placeholder 3"/>
          <p:cNvSpPr>
            <a:spLocks noGrp="1"/>
          </p:cNvSpPr>
          <p:nvPr>
            <p:ph type="dt" sz="half" idx="10"/>
          </p:nvPr>
        </p:nvSpPr>
        <p:spPr/>
        <p:txBody>
          <a:bodyPr/>
          <a:lstStyle>
            <a:lvl1pPr>
              <a:defRPr/>
            </a:lvl1pPr>
          </a:lstStyle>
          <a:p>
            <a:pPr marL="0" marR="0" lvl="0" indent="0" algn="r" defTabSz="914400" rtl="0" eaLnBrk="0" fontAlgn="auto" latinLnBrk="0" hangingPunct="0">
              <a:lnSpc>
                <a:spcPct val="100000"/>
              </a:lnSpc>
              <a:spcBef>
                <a:spcPts val="0"/>
              </a:spcBef>
              <a:spcAft>
                <a:spcPts val="0"/>
              </a:spcAft>
              <a:buClrTx/>
              <a:buSzTx/>
              <a:buFontTx/>
              <a:buNone/>
              <a:tabLst/>
              <a:defRPr/>
            </a:pPr>
            <a:fld id="{1A489D3C-DF02-49F3-A44F-17036BC8A72E}" type="datetime1">
              <a:rPr kumimoji="0" lang="zh-TW" altLang="en-US" sz="675" b="0" i="0" u="none" strike="noStrike" kern="1200" cap="none" spc="0" normalizeH="0" baseline="0" noProof="0" smtClean="0">
                <a:ln>
                  <a:noFill/>
                </a:ln>
                <a:solidFill>
                  <a:prstClr val="black">
                    <a:tint val="75000"/>
                  </a:prstClr>
                </a:solidFill>
                <a:effectLst/>
                <a:uLnTx/>
                <a:uFillTx/>
                <a:latin typeface="Century Gothic"/>
                <a:ea typeface="微軟正黑體" panose="020B0604030504040204" pitchFamily="34" charset="-120"/>
                <a:cs typeface="+mn-cs"/>
              </a:rPr>
              <a:pPr marL="0" marR="0" lvl="0" indent="0" algn="r" defTabSz="914400" rtl="0" eaLnBrk="0" fontAlgn="auto" latinLnBrk="0" hangingPunct="0">
                <a:lnSpc>
                  <a:spcPct val="100000"/>
                </a:lnSpc>
                <a:spcBef>
                  <a:spcPts val="0"/>
                </a:spcBef>
                <a:spcAft>
                  <a:spcPts val="0"/>
                </a:spcAft>
                <a:buClrTx/>
                <a:buSzTx/>
                <a:buFontTx/>
                <a:buNone/>
                <a:tabLst/>
                <a:defRPr/>
              </a:pPr>
              <a:t>2019/6/28</a:t>
            </a:fld>
            <a:endParaRPr kumimoji="0" lang="zh-TW" altLang="en-US" sz="675" b="0" i="0" u="none" strike="noStrike" kern="1200" cap="none" spc="0" normalizeH="0" baseline="0" noProof="0">
              <a:ln>
                <a:noFill/>
              </a:ln>
              <a:solidFill>
                <a:prstClr val="black">
                  <a:tint val="75000"/>
                </a:prstClr>
              </a:solidFill>
              <a:effectLst/>
              <a:uLnTx/>
              <a:uFillTx/>
              <a:latin typeface="Century Gothic"/>
              <a:ea typeface="微軟正黑體" panose="020B0604030504040204" pitchFamily="34" charset="-120"/>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zh-TW" altLang="en-US" sz="675" b="0" i="0" u="none" strike="noStrike" kern="1200" cap="none" spc="0" normalizeH="0" baseline="0" noProof="0">
              <a:ln>
                <a:noFill/>
              </a:ln>
              <a:solidFill>
                <a:prstClr val="black">
                  <a:tint val="75000"/>
                </a:prstClr>
              </a:solidFill>
              <a:effectLst/>
              <a:uLnTx/>
              <a:uFillTx/>
              <a:latin typeface="Century Gothic"/>
              <a:ea typeface="微軟正黑體" panose="020B0604030504040204" pitchFamily="34" charset="-120"/>
              <a:cs typeface="+mn-cs"/>
            </a:endParaRPr>
          </a:p>
        </p:txBody>
      </p:sp>
      <p:sp>
        <p:nvSpPr>
          <p:cNvPr id="7" name="Slide Number Placeholder 5"/>
          <p:cNvSpPr>
            <a:spLocks noGrp="1"/>
          </p:cNvSpPr>
          <p:nvPr>
            <p:ph type="sldNum" sz="quarter" idx="12"/>
          </p:nvPr>
        </p:nvSpPr>
        <p:spPr>
          <a:xfrm>
            <a:off x="531812" y="3244852"/>
            <a:ext cx="779463" cy="365125"/>
          </a:xfrm>
        </p:spPr>
        <p:txBody>
          <a:bodyPr/>
          <a:lstStyle>
            <a:lvl1pPr>
              <a:defRPr/>
            </a:lvl1pPr>
          </a:lstStyle>
          <a:p>
            <a:pPr marL="0" marR="0" lvl="0" indent="0" algn="r" defTabSz="914400" rtl="0" eaLnBrk="0" fontAlgn="auto" latinLnBrk="0" hangingPunct="0">
              <a:lnSpc>
                <a:spcPct val="100000"/>
              </a:lnSpc>
              <a:spcBef>
                <a:spcPts val="0"/>
              </a:spcBef>
              <a:spcAft>
                <a:spcPts val="0"/>
              </a:spcAft>
              <a:buClrTx/>
              <a:buSzTx/>
              <a:buFontTx/>
              <a:buNone/>
              <a:tabLst/>
              <a:defRPr/>
            </a:pPr>
            <a:fld id="{B6B865E7-9DFA-4EB0-A573-1FE2A0F455C5}" type="slidenum">
              <a:rPr kumimoji="0" lang="zh-TW" altLang="en-US" sz="1500" b="0" i="0" u="none" strike="noStrike" kern="1200" cap="none" spc="0" normalizeH="0" baseline="0" noProof="0">
                <a:ln>
                  <a:noFill/>
                </a:ln>
                <a:solidFill>
                  <a:srgbClr val="FEFFFF"/>
                </a:solidFill>
                <a:effectLst/>
                <a:uLnTx/>
                <a:uFillTx/>
                <a:latin typeface="Century Gothic"/>
                <a:ea typeface="微軟正黑體" panose="020B0604030504040204" pitchFamily="34" charset="-120"/>
                <a:cs typeface="+mn-cs"/>
              </a:rPr>
              <a:pPr marL="0" marR="0" lvl="0" indent="0" algn="r" defTabSz="914400" rtl="0" eaLnBrk="0" fontAlgn="auto" latinLnBrk="0" hangingPunct="0">
                <a:lnSpc>
                  <a:spcPct val="100000"/>
                </a:lnSpc>
                <a:spcBef>
                  <a:spcPts val="0"/>
                </a:spcBef>
                <a:spcAft>
                  <a:spcPts val="0"/>
                </a:spcAft>
                <a:buClrTx/>
                <a:buSzTx/>
                <a:buFontTx/>
                <a:buNone/>
                <a:tabLst/>
                <a:defRPr/>
              </a:pPr>
              <a:t>‹#›</a:t>
            </a:fld>
            <a:endParaRPr kumimoji="0" lang="zh-TW" altLang="en-US" sz="1500" b="0" i="0" u="none" strike="noStrike" kern="1200" cap="none" spc="0" normalizeH="0" baseline="0" noProof="0">
              <a:ln>
                <a:noFill/>
              </a:ln>
              <a:solidFill>
                <a:srgbClr val="FEFFFF"/>
              </a:solidFill>
              <a:effectLst/>
              <a:uLnTx/>
              <a:uFillTx/>
              <a:latin typeface="Century Gothic"/>
              <a:ea typeface="微軟正黑體" panose="020B0604030504040204" pitchFamily="34" charset="-120"/>
              <a:cs typeface="+mn-cs"/>
            </a:endParaRPr>
          </a:p>
        </p:txBody>
      </p:sp>
    </p:spTree>
    <p:extLst>
      <p:ext uri="{BB962C8B-B14F-4D97-AF65-F5344CB8AC3E}">
        <p14:creationId xmlns="" xmlns:p14="http://schemas.microsoft.com/office/powerpoint/2010/main" val="231042738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5" name="Freeform 11"/>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zh-TW" altLang="en-US" sz="1350" b="0" i="0" u="none" strike="noStrike" kern="1200" cap="none" spc="0" normalizeH="0" baseline="0" noProof="0">
              <a:ln>
                <a:noFill/>
              </a:ln>
              <a:solidFill>
                <a:prstClr val="black"/>
              </a:solidFill>
              <a:effectLst/>
              <a:uLnTx/>
              <a:uFillTx/>
              <a:latin typeface="Arial" panose="020B0604020202020204" pitchFamily="34" charset="0"/>
              <a:ea typeface="新細明體" charset="-120"/>
              <a:cs typeface="微軟正黑體"/>
            </a:endParaRPr>
          </a:p>
        </p:txBody>
      </p:sp>
      <p:sp>
        <p:nvSpPr>
          <p:cNvPr id="8" name="Title 7"/>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6" name="Date Placeholder 4"/>
          <p:cNvSpPr>
            <a:spLocks noGrp="1"/>
          </p:cNvSpPr>
          <p:nvPr>
            <p:ph type="dt" sz="half" idx="10"/>
          </p:nvPr>
        </p:nvSpPr>
        <p:spPr/>
        <p:txBody>
          <a:bodyPr/>
          <a:lstStyle>
            <a:lvl1pPr>
              <a:defRPr/>
            </a:lvl1pPr>
          </a:lstStyle>
          <a:p>
            <a:pPr marL="0" marR="0" lvl="0" indent="0" algn="r" defTabSz="914400" rtl="0" eaLnBrk="0" fontAlgn="auto" latinLnBrk="0" hangingPunct="0">
              <a:lnSpc>
                <a:spcPct val="100000"/>
              </a:lnSpc>
              <a:spcBef>
                <a:spcPts val="0"/>
              </a:spcBef>
              <a:spcAft>
                <a:spcPts val="0"/>
              </a:spcAft>
              <a:buClrTx/>
              <a:buSzTx/>
              <a:buFontTx/>
              <a:buNone/>
              <a:tabLst/>
              <a:defRPr/>
            </a:pPr>
            <a:fld id="{BE71B780-350F-4794-8FE1-22A915425602}" type="datetime1">
              <a:rPr kumimoji="0" lang="zh-TW" altLang="en-US" sz="675" b="0" i="0" u="none" strike="noStrike" kern="1200" cap="none" spc="0" normalizeH="0" baseline="0" noProof="0" smtClean="0">
                <a:ln>
                  <a:noFill/>
                </a:ln>
                <a:solidFill>
                  <a:prstClr val="black">
                    <a:tint val="75000"/>
                  </a:prstClr>
                </a:solidFill>
                <a:effectLst/>
                <a:uLnTx/>
                <a:uFillTx/>
                <a:latin typeface="Century Gothic"/>
                <a:ea typeface="微軟正黑體" panose="020B0604030504040204" pitchFamily="34" charset="-120"/>
                <a:cs typeface="+mn-cs"/>
              </a:rPr>
              <a:pPr marL="0" marR="0" lvl="0" indent="0" algn="r" defTabSz="914400" rtl="0" eaLnBrk="0" fontAlgn="auto" latinLnBrk="0" hangingPunct="0">
                <a:lnSpc>
                  <a:spcPct val="100000"/>
                </a:lnSpc>
                <a:spcBef>
                  <a:spcPts val="0"/>
                </a:spcBef>
                <a:spcAft>
                  <a:spcPts val="0"/>
                </a:spcAft>
                <a:buClrTx/>
                <a:buSzTx/>
                <a:buFontTx/>
                <a:buNone/>
                <a:tabLst/>
                <a:defRPr/>
              </a:pPr>
              <a:t>2019/6/28</a:t>
            </a:fld>
            <a:endParaRPr kumimoji="0" lang="zh-TW" altLang="en-US" sz="675" b="0" i="0" u="none" strike="noStrike" kern="1200" cap="none" spc="0" normalizeH="0" baseline="0" noProof="0">
              <a:ln>
                <a:noFill/>
              </a:ln>
              <a:solidFill>
                <a:prstClr val="black">
                  <a:tint val="75000"/>
                </a:prstClr>
              </a:solidFill>
              <a:effectLst/>
              <a:uLnTx/>
              <a:uFillTx/>
              <a:latin typeface="Century Gothic"/>
              <a:ea typeface="微軟正黑體" panose="020B0604030504040204" pitchFamily="34" charset="-120"/>
              <a:cs typeface="+mn-cs"/>
            </a:endParaRPr>
          </a:p>
        </p:txBody>
      </p:sp>
      <p:sp>
        <p:nvSpPr>
          <p:cNvPr id="7" name="Footer Placeholder 5"/>
          <p:cNvSpPr>
            <a:spLocks noGrp="1"/>
          </p:cNvSpPr>
          <p:nvPr>
            <p:ph type="ftr" sz="quarter" idx="11"/>
          </p:nvPr>
        </p:nvSpPr>
        <p:spPr/>
        <p:txBody>
          <a:bodyPr/>
          <a:lstStyle>
            <a:lvl1pPr>
              <a:defRPr/>
            </a:lvl1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zh-TW" altLang="en-US" sz="675" b="0" i="0" u="none" strike="noStrike" kern="1200" cap="none" spc="0" normalizeH="0" baseline="0" noProof="0">
              <a:ln>
                <a:noFill/>
              </a:ln>
              <a:solidFill>
                <a:prstClr val="black">
                  <a:tint val="75000"/>
                </a:prstClr>
              </a:solidFill>
              <a:effectLst/>
              <a:uLnTx/>
              <a:uFillTx/>
              <a:latin typeface="Century Gothic"/>
              <a:ea typeface="微軟正黑體" panose="020B0604030504040204" pitchFamily="34" charset="-120"/>
              <a:cs typeface="+mn-cs"/>
            </a:endParaRPr>
          </a:p>
        </p:txBody>
      </p:sp>
      <p:sp>
        <p:nvSpPr>
          <p:cNvPr id="9" name="Slide Number Placeholder 5"/>
          <p:cNvSpPr>
            <a:spLocks noGrp="1"/>
          </p:cNvSpPr>
          <p:nvPr>
            <p:ph type="sldNum" sz="quarter" idx="12"/>
          </p:nvPr>
        </p:nvSpPr>
        <p:spPr/>
        <p:txBody>
          <a:bodyPr/>
          <a:lstStyle>
            <a:lvl1pPr>
              <a:defRPr/>
            </a:lvl1pPr>
          </a:lstStyle>
          <a:p>
            <a:pPr marL="0" marR="0" lvl="0" indent="0" algn="r" defTabSz="914400" rtl="0" eaLnBrk="0" fontAlgn="auto" latinLnBrk="0" hangingPunct="0">
              <a:lnSpc>
                <a:spcPct val="100000"/>
              </a:lnSpc>
              <a:spcBef>
                <a:spcPts val="0"/>
              </a:spcBef>
              <a:spcAft>
                <a:spcPts val="0"/>
              </a:spcAft>
              <a:buClrTx/>
              <a:buSzTx/>
              <a:buFontTx/>
              <a:buNone/>
              <a:tabLst/>
              <a:defRPr/>
            </a:pPr>
            <a:fld id="{235BB65F-0F0F-4334-A202-3EDDA0CF4781}" type="slidenum">
              <a:rPr kumimoji="0" lang="zh-TW" altLang="en-US" sz="1500" b="0" i="0" u="none" strike="noStrike" kern="1200" cap="none" spc="0" normalizeH="0" baseline="0" noProof="0">
                <a:ln>
                  <a:noFill/>
                </a:ln>
                <a:solidFill>
                  <a:srgbClr val="FEFFFF"/>
                </a:solidFill>
                <a:effectLst/>
                <a:uLnTx/>
                <a:uFillTx/>
                <a:latin typeface="Century Gothic"/>
                <a:ea typeface="微軟正黑體" panose="020B0604030504040204" pitchFamily="34" charset="-120"/>
                <a:cs typeface="+mn-cs"/>
              </a:rPr>
              <a:pPr marL="0" marR="0" lvl="0" indent="0" algn="r" defTabSz="914400" rtl="0" eaLnBrk="0" fontAlgn="auto" latinLnBrk="0" hangingPunct="0">
                <a:lnSpc>
                  <a:spcPct val="100000"/>
                </a:lnSpc>
                <a:spcBef>
                  <a:spcPts val="0"/>
                </a:spcBef>
                <a:spcAft>
                  <a:spcPts val="0"/>
                </a:spcAft>
                <a:buClrTx/>
                <a:buSzTx/>
                <a:buFontTx/>
                <a:buNone/>
                <a:tabLst/>
                <a:defRPr/>
              </a:pPr>
              <a:t>‹#›</a:t>
            </a:fld>
            <a:endParaRPr kumimoji="0" lang="zh-TW" altLang="en-US" sz="1500" b="0" i="0" u="none" strike="noStrike" kern="1200" cap="none" spc="0" normalizeH="0" baseline="0" noProof="0">
              <a:ln>
                <a:noFill/>
              </a:ln>
              <a:solidFill>
                <a:srgbClr val="FEFFFF"/>
              </a:solidFill>
              <a:effectLst/>
              <a:uLnTx/>
              <a:uFillTx/>
              <a:latin typeface="Century Gothic"/>
              <a:ea typeface="微軟正黑體" panose="020B0604030504040204" pitchFamily="34" charset="-120"/>
              <a:cs typeface="+mn-cs"/>
            </a:endParaRPr>
          </a:p>
        </p:txBody>
      </p:sp>
    </p:spTree>
    <p:extLst>
      <p:ext uri="{BB962C8B-B14F-4D97-AF65-F5344CB8AC3E}">
        <p14:creationId xmlns="" xmlns:p14="http://schemas.microsoft.com/office/powerpoint/2010/main" val="146124673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7" name="Freeform 11"/>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zh-TW" altLang="en-US" sz="1350" b="0" i="0" u="none" strike="noStrike" kern="1200" cap="none" spc="0" normalizeH="0" baseline="0" noProof="0">
              <a:ln>
                <a:noFill/>
              </a:ln>
              <a:solidFill>
                <a:prstClr val="black"/>
              </a:solidFill>
              <a:effectLst/>
              <a:uLnTx/>
              <a:uFillTx/>
              <a:latin typeface="Arial" panose="020B0604020202020204" pitchFamily="34" charset="0"/>
              <a:ea typeface="新細明體" charset="-120"/>
              <a:cs typeface="微軟正黑體"/>
            </a:endParaRPr>
          </a:p>
        </p:txBody>
      </p:sp>
      <p:sp>
        <p:nvSpPr>
          <p:cNvPr id="10" name="Title 13"/>
          <p:cNvSpPr>
            <a:spLocks noGrp="1"/>
          </p:cNvSpPr>
          <p:nvPr>
            <p:ph type="title"/>
          </p:nvPr>
        </p:nvSpPr>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2939374" y="1972703"/>
            <a:ext cx="3992732"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按一下以編輯母片文字樣式</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7506630" y="1969475"/>
            <a:ext cx="3999001"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按一下以編輯母片文字樣式</a:t>
            </a:r>
          </a:p>
        </p:txBody>
      </p:sp>
      <p:sp>
        <p:nvSpPr>
          <p:cNvPr id="6" name="Content Placeholder 5"/>
          <p:cNvSpPr>
            <a:spLocks noGrp="1"/>
          </p:cNvSpPr>
          <p:nvPr>
            <p:ph sz="quarter" idx="4"/>
          </p:nvPr>
        </p:nvSpPr>
        <p:spPr>
          <a:xfrm>
            <a:off x="7166957" y="2545738"/>
            <a:ext cx="4338675" cy="3354060"/>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8" name="Date Placeholder 6"/>
          <p:cNvSpPr>
            <a:spLocks noGrp="1"/>
          </p:cNvSpPr>
          <p:nvPr>
            <p:ph type="dt" sz="half" idx="10"/>
          </p:nvPr>
        </p:nvSpPr>
        <p:spPr/>
        <p:txBody>
          <a:bodyPr/>
          <a:lstStyle>
            <a:lvl1pPr>
              <a:defRPr/>
            </a:lvl1pPr>
          </a:lstStyle>
          <a:p>
            <a:pPr marL="0" marR="0" lvl="0" indent="0" algn="r" defTabSz="914400" rtl="0" eaLnBrk="0" fontAlgn="auto" latinLnBrk="0" hangingPunct="0">
              <a:lnSpc>
                <a:spcPct val="100000"/>
              </a:lnSpc>
              <a:spcBef>
                <a:spcPts val="0"/>
              </a:spcBef>
              <a:spcAft>
                <a:spcPts val="0"/>
              </a:spcAft>
              <a:buClrTx/>
              <a:buSzTx/>
              <a:buFontTx/>
              <a:buNone/>
              <a:tabLst/>
              <a:defRPr/>
            </a:pPr>
            <a:fld id="{B7BECF28-46B0-42FA-BF09-FFF2FFF126F4}" type="datetime1">
              <a:rPr kumimoji="0" lang="zh-TW" altLang="en-US" sz="675" b="0" i="0" u="none" strike="noStrike" kern="1200" cap="none" spc="0" normalizeH="0" baseline="0" noProof="0" smtClean="0">
                <a:ln>
                  <a:noFill/>
                </a:ln>
                <a:solidFill>
                  <a:prstClr val="black">
                    <a:tint val="75000"/>
                  </a:prstClr>
                </a:solidFill>
                <a:effectLst/>
                <a:uLnTx/>
                <a:uFillTx/>
                <a:latin typeface="Century Gothic"/>
                <a:ea typeface="微軟正黑體" panose="020B0604030504040204" pitchFamily="34" charset="-120"/>
                <a:cs typeface="+mn-cs"/>
              </a:rPr>
              <a:pPr marL="0" marR="0" lvl="0" indent="0" algn="r" defTabSz="914400" rtl="0" eaLnBrk="0" fontAlgn="auto" latinLnBrk="0" hangingPunct="0">
                <a:lnSpc>
                  <a:spcPct val="100000"/>
                </a:lnSpc>
                <a:spcBef>
                  <a:spcPts val="0"/>
                </a:spcBef>
                <a:spcAft>
                  <a:spcPts val="0"/>
                </a:spcAft>
                <a:buClrTx/>
                <a:buSzTx/>
                <a:buFontTx/>
                <a:buNone/>
                <a:tabLst/>
                <a:defRPr/>
              </a:pPr>
              <a:t>2019/6/28</a:t>
            </a:fld>
            <a:endParaRPr kumimoji="0" lang="zh-TW" altLang="en-US" sz="675" b="0" i="0" u="none" strike="noStrike" kern="1200" cap="none" spc="0" normalizeH="0" baseline="0" noProof="0">
              <a:ln>
                <a:noFill/>
              </a:ln>
              <a:solidFill>
                <a:prstClr val="black">
                  <a:tint val="75000"/>
                </a:prstClr>
              </a:solidFill>
              <a:effectLst/>
              <a:uLnTx/>
              <a:uFillTx/>
              <a:latin typeface="Century Gothic"/>
              <a:ea typeface="微軟正黑體" panose="020B0604030504040204" pitchFamily="34" charset="-120"/>
              <a:cs typeface="+mn-cs"/>
            </a:endParaRPr>
          </a:p>
        </p:txBody>
      </p:sp>
      <p:sp>
        <p:nvSpPr>
          <p:cNvPr id="9" name="Footer Placeholder 7"/>
          <p:cNvSpPr>
            <a:spLocks noGrp="1"/>
          </p:cNvSpPr>
          <p:nvPr>
            <p:ph type="ftr" sz="quarter" idx="11"/>
          </p:nvPr>
        </p:nvSpPr>
        <p:spPr/>
        <p:txBody>
          <a:bodyPr/>
          <a:lstStyle>
            <a:lvl1pPr>
              <a:defRPr/>
            </a:lvl1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zh-TW" altLang="en-US" sz="675" b="0" i="0" u="none" strike="noStrike" kern="1200" cap="none" spc="0" normalizeH="0" baseline="0" noProof="0">
              <a:ln>
                <a:noFill/>
              </a:ln>
              <a:solidFill>
                <a:prstClr val="black">
                  <a:tint val="75000"/>
                </a:prstClr>
              </a:solidFill>
              <a:effectLst/>
              <a:uLnTx/>
              <a:uFillTx/>
              <a:latin typeface="Century Gothic"/>
              <a:ea typeface="微軟正黑體" panose="020B0604030504040204" pitchFamily="34" charset="-120"/>
              <a:cs typeface="+mn-cs"/>
            </a:endParaRPr>
          </a:p>
        </p:txBody>
      </p:sp>
      <p:sp>
        <p:nvSpPr>
          <p:cNvPr id="11" name="Slide Number Placeholder 5"/>
          <p:cNvSpPr>
            <a:spLocks noGrp="1"/>
          </p:cNvSpPr>
          <p:nvPr>
            <p:ph type="sldNum" sz="quarter" idx="12"/>
          </p:nvPr>
        </p:nvSpPr>
        <p:spPr/>
        <p:txBody>
          <a:bodyPr/>
          <a:lstStyle>
            <a:lvl1pPr>
              <a:defRPr/>
            </a:lvl1pPr>
          </a:lstStyle>
          <a:p>
            <a:pPr marL="0" marR="0" lvl="0" indent="0" algn="r" defTabSz="914400" rtl="0" eaLnBrk="0" fontAlgn="auto" latinLnBrk="0" hangingPunct="0">
              <a:lnSpc>
                <a:spcPct val="100000"/>
              </a:lnSpc>
              <a:spcBef>
                <a:spcPts val="0"/>
              </a:spcBef>
              <a:spcAft>
                <a:spcPts val="0"/>
              </a:spcAft>
              <a:buClrTx/>
              <a:buSzTx/>
              <a:buFontTx/>
              <a:buNone/>
              <a:tabLst/>
              <a:defRPr/>
            </a:pPr>
            <a:fld id="{1D5AC677-DE71-40B3-A53C-778FC8DB73F4}" type="slidenum">
              <a:rPr kumimoji="0" lang="zh-TW" altLang="en-US" sz="1500" b="0" i="0" u="none" strike="noStrike" kern="1200" cap="none" spc="0" normalizeH="0" baseline="0" noProof="0">
                <a:ln>
                  <a:noFill/>
                </a:ln>
                <a:solidFill>
                  <a:srgbClr val="FEFFFF"/>
                </a:solidFill>
                <a:effectLst/>
                <a:uLnTx/>
                <a:uFillTx/>
                <a:latin typeface="Century Gothic"/>
                <a:ea typeface="微軟正黑體" panose="020B0604030504040204" pitchFamily="34" charset="-120"/>
                <a:cs typeface="+mn-cs"/>
              </a:rPr>
              <a:pPr marL="0" marR="0" lvl="0" indent="0" algn="r" defTabSz="914400" rtl="0" eaLnBrk="0" fontAlgn="auto" latinLnBrk="0" hangingPunct="0">
                <a:lnSpc>
                  <a:spcPct val="100000"/>
                </a:lnSpc>
                <a:spcBef>
                  <a:spcPts val="0"/>
                </a:spcBef>
                <a:spcAft>
                  <a:spcPts val="0"/>
                </a:spcAft>
                <a:buClrTx/>
                <a:buSzTx/>
                <a:buFontTx/>
                <a:buNone/>
                <a:tabLst/>
                <a:defRPr/>
              </a:pPr>
              <a:t>‹#›</a:t>
            </a:fld>
            <a:endParaRPr kumimoji="0" lang="zh-TW" altLang="en-US" sz="1500" b="0" i="0" u="none" strike="noStrike" kern="1200" cap="none" spc="0" normalizeH="0" baseline="0" noProof="0">
              <a:ln>
                <a:noFill/>
              </a:ln>
              <a:solidFill>
                <a:srgbClr val="FEFFFF"/>
              </a:solidFill>
              <a:effectLst/>
              <a:uLnTx/>
              <a:uFillTx/>
              <a:latin typeface="Century Gothic"/>
              <a:ea typeface="微軟正黑體" panose="020B0604030504040204" pitchFamily="34" charset="-120"/>
              <a:cs typeface="+mn-cs"/>
            </a:endParaRPr>
          </a:p>
        </p:txBody>
      </p:sp>
    </p:spTree>
    <p:extLst>
      <p:ext uri="{BB962C8B-B14F-4D97-AF65-F5344CB8AC3E}">
        <p14:creationId xmlns="" xmlns:p14="http://schemas.microsoft.com/office/powerpoint/2010/main" val="79476712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3" name="Freeform 11"/>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zh-TW" altLang="en-US" sz="1350" b="0" i="0" u="none" strike="noStrike" kern="1200" cap="none" spc="0" normalizeH="0" baseline="0" noProof="0">
              <a:ln>
                <a:noFill/>
              </a:ln>
              <a:solidFill>
                <a:prstClr val="black"/>
              </a:solidFill>
              <a:effectLst/>
              <a:uLnTx/>
              <a:uFillTx/>
              <a:latin typeface="Arial" panose="020B0604020202020204" pitchFamily="34" charset="0"/>
              <a:ea typeface="新細明體" charset="-120"/>
              <a:cs typeface="微軟正黑體"/>
            </a:endParaRPr>
          </a:p>
        </p:txBody>
      </p:sp>
      <p:sp>
        <p:nvSpPr>
          <p:cNvPr id="2" name="Title 1"/>
          <p:cNvSpPr>
            <a:spLocks noGrp="1"/>
          </p:cNvSpPr>
          <p:nvPr>
            <p:ph type="title"/>
          </p:nvPr>
        </p:nvSpPr>
        <p:spPr/>
        <p:txBody>
          <a:bodyPr/>
          <a:lstStyle/>
          <a:p>
            <a:r>
              <a:rPr lang="zh-TW" altLang="en-US"/>
              <a:t>按一下以編輯母片標題樣式</a:t>
            </a:r>
            <a:endParaRPr lang="en-US" dirty="0"/>
          </a:p>
        </p:txBody>
      </p:sp>
      <p:sp>
        <p:nvSpPr>
          <p:cNvPr id="4" name="Date Placeholder 2"/>
          <p:cNvSpPr>
            <a:spLocks noGrp="1"/>
          </p:cNvSpPr>
          <p:nvPr>
            <p:ph type="dt" sz="half" idx="10"/>
          </p:nvPr>
        </p:nvSpPr>
        <p:spPr/>
        <p:txBody>
          <a:bodyPr/>
          <a:lstStyle>
            <a:lvl1pPr>
              <a:defRPr/>
            </a:lvl1pPr>
          </a:lstStyle>
          <a:p>
            <a:pPr marL="0" marR="0" lvl="0" indent="0" algn="r" defTabSz="914400" rtl="0" eaLnBrk="0" fontAlgn="auto" latinLnBrk="0" hangingPunct="0">
              <a:lnSpc>
                <a:spcPct val="100000"/>
              </a:lnSpc>
              <a:spcBef>
                <a:spcPts val="0"/>
              </a:spcBef>
              <a:spcAft>
                <a:spcPts val="0"/>
              </a:spcAft>
              <a:buClrTx/>
              <a:buSzTx/>
              <a:buFontTx/>
              <a:buNone/>
              <a:tabLst/>
              <a:defRPr/>
            </a:pPr>
            <a:fld id="{0C3CCD94-3307-4187-88F2-6E22B0B8E124}" type="datetime1">
              <a:rPr kumimoji="0" lang="zh-TW" altLang="en-US" sz="675" b="0" i="0" u="none" strike="noStrike" kern="1200" cap="none" spc="0" normalizeH="0" baseline="0" noProof="0" smtClean="0">
                <a:ln>
                  <a:noFill/>
                </a:ln>
                <a:solidFill>
                  <a:prstClr val="black">
                    <a:tint val="75000"/>
                  </a:prstClr>
                </a:solidFill>
                <a:effectLst/>
                <a:uLnTx/>
                <a:uFillTx/>
                <a:latin typeface="Century Gothic"/>
                <a:ea typeface="微軟正黑體" panose="020B0604030504040204" pitchFamily="34" charset="-120"/>
                <a:cs typeface="+mn-cs"/>
              </a:rPr>
              <a:pPr marL="0" marR="0" lvl="0" indent="0" algn="r" defTabSz="914400" rtl="0" eaLnBrk="0" fontAlgn="auto" latinLnBrk="0" hangingPunct="0">
                <a:lnSpc>
                  <a:spcPct val="100000"/>
                </a:lnSpc>
                <a:spcBef>
                  <a:spcPts val="0"/>
                </a:spcBef>
                <a:spcAft>
                  <a:spcPts val="0"/>
                </a:spcAft>
                <a:buClrTx/>
                <a:buSzTx/>
                <a:buFontTx/>
                <a:buNone/>
                <a:tabLst/>
                <a:defRPr/>
              </a:pPr>
              <a:t>2019/6/28</a:t>
            </a:fld>
            <a:endParaRPr kumimoji="0" lang="zh-TW" altLang="en-US" sz="675" b="0" i="0" u="none" strike="noStrike" kern="1200" cap="none" spc="0" normalizeH="0" baseline="0" noProof="0">
              <a:ln>
                <a:noFill/>
              </a:ln>
              <a:solidFill>
                <a:prstClr val="black">
                  <a:tint val="75000"/>
                </a:prstClr>
              </a:solidFill>
              <a:effectLst/>
              <a:uLnTx/>
              <a:uFillTx/>
              <a:latin typeface="Century Gothic"/>
              <a:ea typeface="微軟正黑體" panose="020B0604030504040204" pitchFamily="34" charset="-120"/>
              <a:cs typeface="+mn-cs"/>
            </a:endParaRPr>
          </a:p>
        </p:txBody>
      </p:sp>
      <p:sp>
        <p:nvSpPr>
          <p:cNvPr id="5" name="Footer Placeholder 3"/>
          <p:cNvSpPr>
            <a:spLocks noGrp="1"/>
          </p:cNvSpPr>
          <p:nvPr>
            <p:ph type="ftr" sz="quarter" idx="11"/>
          </p:nvPr>
        </p:nvSpPr>
        <p:spPr/>
        <p:txBody>
          <a:bodyPr/>
          <a:lstStyle>
            <a:lvl1pPr>
              <a:defRPr/>
            </a:lvl1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zh-TW" altLang="en-US" sz="675" b="0" i="0" u="none" strike="noStrike" kern="1200" cap="none" spc="0" normalizeH="0" baseline="0" noProof="0">
              <a:ln>
                <a:noFill/>
              </a:ln>
              <a:solidFill>
                <a:prstClr val="black">
                  <a:tint val="75000"/>
                </a:prstClr>
              </a:solidFill>
              <a:effectLst/>
              <a:uLnTx/>
              <a:uFillTx/>
              <a:latin typeface="Century Gothic"/>
              <a:ea typeface="微軟正黑體" panose="020B0604030504040204" pitchFamily="34" charset="-120"/>
              <a:cs typeface="+mn-cs"/>
            </a:endParaRPr>
          </a:p>
        </p:txBody>
      </p:sp>
      <p:sp>
        <p:nvSpPr>
          <p:cNvPr id="6" name="Slide Number Placeholder 4"/>
          <p:cNvSpPr>
            <a:spLocks noGrp="1"/>
          </p:cNvSpPr>
          <p:nvPr>
            <p:ph type="sldNum" sz="quarter" idx="12"/>
          </p:nvPr>
        </p:nvSpPr>
        <p:spPr/>
        <p:txBody>
          <a:bodyPr/>
          <a:lstStyle>
            <a:lvl1pPr>
              <a:defRPr/>
            </a:lvl1pPr>
          </a:lstStyle>
          <a:p>
            <a:pPr marL="0" marR="0" lvl="0" indent="0" algn="r" defTabSz="914400" rtl="0" eaLnBrk="0" fontAlgn="auto" latinLnBrk="0" hangingPunct="0">
              <a:lnSpc>
                <a:spcPct val="100000"/>
              </a:lnSpc>
              <a:spcBef>
                <a:spcPts val="0"/>
              </a:spcBef>
              <a:spcAft>
                <a:spcPts val="0"/>
              </a:spcAft>
              <a:buClrTx/>
              <a:buSzTx/>
              <a:buFontTx/>
              <a:buNone/>
              <a:tabLst/>
              <a:defRPr/>
            </a:pPr>
            <a:fld id="{811418CC-51E5-4B69-A288-75764AAC985F}" type="slidenum">
              <a:rPr kumimoji="0" lang="zh-TW" altLang="en-US" sz="1500" b="0" i="0" u="none" strike="noStrike" kern="1200" cap="none" spc="0" normalizeH="0" baseline="0" noProof="0">
                <a:ln>
                  <a:noFill/>
                </a:ln>
                <a:solidFill>
                  <a:srgbClr val="FEFFFF"/>
                </a:solidFill>
                <a:effectLst/>
                <a:uLnTx/>
                <a:uFillTx/>
                <a:latin typeface="Century Gothic"/>
                <a:ea typeface="微軟正黑體" panose="020B0604030504040204" pitchFamily="34" charset="-120"/>
                <a:cs typeface="+mn-cs"/>
              </a:rPr>
              <a:pPr marL="0" marR="0" lvl="0" indent="0" algn="r" defTabSz="914400" rtl="0" eaLnBrk="0" fontAlgn="auto" latinLnBrk="0" hangingPunct="0">
                <a:lnSpc>
                  <a:spcPct val="100000"/>
                </a:lnSpc>
                <a:spcBef>
                  <a:spcPts val="0"/>
                </a:spcBef>
                <a:spcAft>
                  <a:spcPts val="0"/>
                </a:spcAft>
                <a:buClrTx/>
                <a:buSzTx/>
                <a:buFontTx/>
                <a:buNone/>
                <a:tabLst/>
                <a:defRPr/>
              </a:pPr>
              <a:t>‹#›</a:t>
            </a:fld>
            <a:endParaRPr kumimoji="0" lang="zh-TW" altLang="en-US" sz="1500" b="0" i="0" u="none" strike="noStrike" kern="1200" cap="none" spc="0" normalizeH="0" baseline="0" noProof="0">
              <a:ln>
                <a:noFill/>
              </a:ln>
              <a:solidFill>
                <a:srgbClr val="FEFFFF"/>
              </a:solidFill>
              <a:effectLst/>
              <a:uLnTx/>
              <a:uFillTx/>
              <a:latin typeface="Century Gothic"/>
              <a:ea typeface="微軟正黑體" panose="020B0604030504040204" pitchFamily="34" charset="-120"/>
              <a:cs typeface="+mn-cs"/>
            </a:endParaRPr>
          </a:p>
        </p:txBody>
      </p:sp>
    </p:spTree>
    <p:extLst>
      <p:ext uri="{BB962C8B-B14F-4D97-AF65-F5344CB8AC3E}">
        <p14:creationId xmlns="" xmlns:p14="http://schemas.microsoft.com/office/powerpoint/2010/main" val="411181392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Freeform 11"/>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zh-TW" altLang="en-US" sz="1350" b="0" i="0" u="none" strike="noStrike" kern="1200" cap="none" spc="0" normalizeH="0" baseline="0" noProof="0">
              <a:ln>
                <a:noFill/>
              </a:ln>
              <a:solidFill>
                <a:prstClr val="black"/>
              </a:solidFill>
              <a:effectLst/>
              <a:uLnTx/>
              <a:uFillTx/>
              <a:latin typeface="Arial" panose="020B0604020202020204" pitchFamily="34" charset="0"/>
              <a:ea typeface="新細明體" charset="-120"/>
              <a:cs typeface="微軟正黑體"/>
            </a:endParaRPr>
          </a:p>
        </p:txBody>
      </p:sp>
      <p:sp>
        <p:nvSpPr>
          <p:cNvPr id="3" name="Date Placeholder 1"/>
          <p:cNvSpPr>
            <a:spLocks noGrp="1"/>
          </p:cNvSpPr>
          <p:nvPr>
            <p:ph type="dt" sz="half" idx="10"/>
          </p:nvPr>
        </p:nvSpPr>
        <p:spPr/>
        <p:txBody>
          <a:bodyPr/>
          <a:lstStyle>
            <a:lvl1pPr>
              <a:defRPr/>
            </a:lvl1pPr>
          </a:lstStyle>
          <a:p>
            <a:pPr marL="0" marR="0" lvl="0" indent="0" algn="r" defTabSz="914400" rtl="0" eaLnBrk="0" fontAlgn="auto" latinLnBrk="0" hangingPunct="0">
              <a:lnSpc>
                <a:spcPct val="100000"/>
              </a:lnSpc>
              <a:spcBef>
                <a:spcPts val="0"/>
              </a:spcBef>
              <a:spcAft>
                <a:spcPts val="0"/>
              </a:spcAft>
              <a:buClrTx/>
              <a:buSzTx/>
              <a:buFontTx/>
              <a:buNone/>
              <a:tabLst/>
              <a:defRPr/>
            </a:pPr>
            <a:fld id="{3089FE03-7EB5-4A78-AE8C-487BDAD53D35}" type="datetime1">
              <a:rPr kumimoji="0" lang="zh-TW" altLang="en-US" sz="675" b="0" i="0" u="none" strike="noStrike" kern="1200" cap="none" spc="0" normalizeH="0" baseline="0" noProof="0" smtClean="0">
                <a:ln>
                  <a:noFill/>
                </a:ln>
                <a:solidFill>
                  <a:prstClr val="black">
                    <a:tint val="75000"/>
                  </a:prstClr>
                </a:solidFill>
                <a:effectLst/>
                <a:uLnTx/>
                <a:uFillTx/>
                <a:latin typeface="Century Gothic"/>
                <a:ea typeface="微軟正黑體" panose="020B0604030504040204" pitchFamily="34" charset="-120"/>
                <a:cs typeface="+mn-cs"/>
              </a:rPr>
              <a:pPr marL="0" marR="0" lvl="0" indent="0" algn="r" defTabSz="914400" rtl="0" eaLnBrk="0" fontAlgn="auto" latinLnBrk="0" hangingPunct="0">
                <a:lnSpc>
                  <a:spcPct val="100000"/>
                </a:lnSpc>
                <a:spcBef>
                  <a:spcPts val="0"/>
                </a:spcBef>
                <a:spcAft>
                  <a:spcPts val="0"/>
                </a:spcAft>
                <a:buClrTx/>
                <a:buSzTx/>
                <a:buFontTx/>
                <a:buNone/>
                <a:tabLst/>
                <a:defRPr/>
              </a:pPr>
              <a:t>2019/6/28</a:t>
            </a:fld>
            <a:endParaRPr kumimoji="0" lang="zh-TW" altLang="en-US" sz="675" b="0" i="0" u="none" strike="noStrike" kern="1200" cap="none" spc="0" normalizeH="0" baseline="0" noProof="0">
              <a:ln>
                <a:noFill/>
              </a:ln>
              <a:solidFill>
                <a:prstClr val="black">
                  <a:tint val="75000"/>
                </a:prstClr>
              </a:solidFill>
              <a:effectLst/>
              <a:uLnTx/>
              <a:uFillTx/>
              <a:latin typeface="Century Gothic"/>
              <a:ea typeface="微軟正黑體" panose="020B0604030504040204" pitchFamily="34" charset="-120"/>
              <a:cs typeface="+mn-cs"/>
            </a:endParaRPr>
          </a:p>
        </p:txBody>
      </p:sp>
      <p:sp>
        <p:nvSpPr>
          <p:cNvPr id="4" name="Footer Placeholder 2"/>
          <p:cNvSpPr>
            <a:spLocks noGrp="1"/>
          </p:cNvSpPr>
          <p:nvPr>
            <p:ph type="ftr" sz="quarter" idx="11"/>
          </p:nvPr>
        </p:nvSpPr>
        <p:spPr/>
        <p:txBody>
          <a:bodyPr/>
          <a:lstStyle>
            <a:lvl1pPr>
              <a:defRPr/>
            </a:lvl1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zh-TW" altLang="en-US" sz="675" b="0" i="0" u="none" strike="noStrike" kern="1200" cap="none" spc="0" normalizeH="0" baseline="0" noProof="0">
              <a:ln>
                <a:noFill/>
              </a:ln>
              <a:solidFill>
                <a:prstClr val="black">
                  <a:tint val="75000"/>
                </a:prstClr>
              </a:solidFill>
              <a:effectLst/>
              <a:uLnTx/>
              <a:uFillTx/>
              <a:latin typeface="Century Gothic"/>
              <a:ea typeface="微軟正黑體" panose="020B0604030504040204" pitchFamily="34" charset="-120"/>
              <a:cs typeface="+mn-cs"/>
            </a:endParaRPr>
          </a:p>
        </p:txBody>
      </p:sp>
      <p:sp>
        <p:nvSpPr>
          <p:cNvPr id="5" name="Slide Number Placeholder 3"/>
          <p:cNvSpPr>
            <a:spLocks noGrp="1"/>
          </p:cNvSpPr>
          <p:nvPr>
            <p:ph type="sldNum" sz="quarter" idx="12"/>
          </p:nvPr>
        </p:nvSpPr>
        <p:spPr/>
        <p:txBody>
          <a:bodyPr/>
          <a:lstStyle>
            <a:lvl1pPr>
              <a:defRPr/>
            </a:lvl1pPr>
          </a:lstStyle>
          <a:p>
            <a:pPr marL="0" marR="0" lvl="0" indent="0" algn="r" defTabSz="914400" rtl="0" eaLnBrk="0" fontAlgn="auto" latinLnBrk="0" hangingPunct="0">
              <a:lnSpc>
                <a:spcPct val="100000"/>
              </a:lnSpc>
              <a:spcBef>
                <a:spcPts val="0"/>
              </a:spcBef>
              <a:spcAft>
                <a:spcPts val="0"/>
              </a:spcAft>
              <a:buClrTx/>
              <a:buSzTx/>
              <a:buFontTx/>
              <a:buNone/>
              <a:tabLst/>
              <a:defRPr/>
            </a:pPr>
            <a:fld id="{B199F52A-FFA3-4FE5-9572-867C61AC7808}" type="slidenum">
              <a:rPr kumimoji="0" lang="zh-TW" altLang="en-US" sz="1500" b="0" i="0" u="none" strike="noStrike" kern="1200" cap="none" spc="0" normalizeH="0" baseline="0" noProof="0">
                <a:ln>
                  <a:noFill/>
                </a:ln>
                <a:solidFill>
                  <a:srgbClr val="FEFFFF"/>
                </a:solidFill>
                <a:effectLst/>
                <a:uLnTx/>
                <a:uFillTx/>
                <a:latin typeface="Century Gothic"/>
                <a:ea typeface="微軟正黑體" panose="020B0604030504040204" pitchFamily="34" charset="-120"/>
                <a:cs typeface="+mn-cs"/>
              </a:rPr>
              <a:pPr marL="0" marR="0" lvl="0" indent="0" algn="r" defTabSz="914400" rtl="0" eaLnBrk="0" fontAlgn="auto" latinLnBrk="0" hangingPunct="0">
                <a:lnSpc>
                  <a:spcPct val="100000"/>
                </a:lnSpc>
                <a:spcBef>
                  <a:spcPts val="0"/>
                </a:spcBef>
                <a:spcAft>
                  <a:spcPts val="0"/>
                </a:spcAft>
                <a:buClrTx/>
                <a:buSzTx/>
                <a:buFontTx/>
                <a:buNone/>
                <a:tabLst/>
                <a:defRPr/>
              </a:pPr>
              <a:t>‹#›</a:t>
            </a:fld>
            <a:endParaRPr kumimoji="0" lang="zh-TW" altLang="en-US" sz="1500" b="0" i="0" u="none" strike="noStrike" kern="1200" cap="none" spc="0" normalizeH="0" baseline="0" noProof="0">
              <a:ln>
                <a:noFill/>
              </a:ln>
              <a:solidFill>
                <a:srgbClr val="FEFFFF"/>
              </a:solidFill>
              <a:effectLst/>
              <a:uLnTx/>
              <a:uFillTx/>
              <a:latin typeface="Century Gothic"/>
              <a:ea typeface="微軟正黑體" panose="020B0604030504040204" pitchFamily="34" charset="-120"/>
              <a:cs typeface="+mn-cs"/>
            </a:endParaRPr>
          </a:p>
        </p:txBody>
      </p:sp>
    </p:spTree>
    <p:extLst>
      <p:ext uri="{BB962C8B-B14F-4D97-AF65-F5344CB8AC3E}">
        <p14:creationId xmlns="" xmlns:p14="http://schemas.microsoft.com/office/powerpoint/2010/main" val="424562863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5" name="Freeform 11"/>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zh-TW" altLang="en-US" sz="1350" b="0" i="0" u="none" strike="noStrike" kern="1200" cap="none" spc="0" normalizeH="0" baseline="0" noProof="0">
              <a:ln>
                <a:noFill/>
              </a:ln>
              <a:solidFill>
                <a:prstClr val="black"/>
              </a:solidFill>
              <a:effectLst/>
              <a:uLnTx/>
              <a:uFillTx/>
              <a:latin typeface="Arial" panose="020B0604020202020204" pitchFamily="34" charset="0"/>
              <a:ea typeface="新細明體" charset="-120"/>
              <a:cs typeface="微軟正黑體"/>
            </a:endParaRPr>
          </a:p>
        </p:txBody>
      </p:sp>
      <p:sp>
        <p:nvSpPr>
          <p:cNvPr id="2" name="Title 1"/>
          <p:cNvSpPr>
            <a:spLocks noGrp="1"/>
          </p:cNvSpPr>
          <p:nvPr>
            <p:ph type="title"/>
          </p:nvPr>
        </p:nvSpPr>
        <p:spPr>
          <a:xfrm>
            <a:off x="2589214" y="446088"/>
            <a:ext cx="3505199" cy="976312"/>
          </a:xfrm>
        </p:spPr>
        <p:txBody>
          <a:bodyPr anchor="b"/>
          <a:lstStyle>
            <a:lvl1pPr algn="l">
              <a:defRPr sz="1500" b="0"/>
            </a:lvl1pPr>
          </a:lstStyle>
          <a:p>
            <a:r>
              <a:rPr lang="zh-TW" altLang="en-US"/>
              <a:t>按一下以編輯母片標題樣式</a:t>
            </a:r>
            <a:endParaRPr lang="en-US" dirty="0"/>
          </a:p>
        </p:txBody>
      </p:sp>
      <p:sp>
        <p:nvSpPr>
          <p:cNvPr id="3" name="Content Placeholder 2"/>
          <p:cNvSpPr>
            <a:spLocks noGrp="1"/>
          </p:cNvSpPr>
          <p:nvPr>
            <p:ph idx="1"/>
          </p:nvPr>
        </p:nvSpPr>
        <p:spPr>
          <a:xfrm>
            <a:off x="6323012" y="446090"/>
            <a:ext cx="5181600" cy="5414963"/>
          </a:xfrm>
        </p:spPr>
        <p:txBody>
          <a:bodyPr anchor="ct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2589214" y="1598613"/>
            <a:ext cx="3505199" cy="426243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TW" altLang="en-US"/>
              <a:t>按一下以編輯母片文字樣式</a:t>
            </a:r>
          </a:p>
        </p:txBody>
      </p:sp>
      <p:sp>
        <p:nvSpPr>
          <p:cNvPr id="6" name="Date Placeholder 4"/>
          <p:cNvSpPr>
            <a:spLocks noGrp="1"/>
          </p:cNvSpPr>
          <p:nvPr>
            <p:ph type="dt" sz="half" idx="10"/>
          </p:nvPr>
        </p:nvSpPr>
        <p:spPr/>
        <p:txBody>
          <a:bodyPr/>
          <a:lstStyle>
            <a:lvl1pPr>
              <a:defRPr/>
            </a:lvl1pPr>
          </a:lstStyle>
          <a:p>
            <a:pPr marL="0" marR="0" lvl="0" indent="0" algn="r" defTabSz="914400" rtl="0" eaLnBrk="0" fontAlgn="auto" latinLnBrk="0" hangingPunct="0">
              <a:lnSpc>
                <a:spcPct val="100000"/>
              </a:lnSpc>
              <a:spcBef>
                <a:spcPts val="0"/>
              </a:spcBef>
              <a:spcAft>
                <a:spcPts val="0"/>
              </a:spcAft>
              <a:buClrTx/>
              <a:buSzTx/>
              <a:buFontTx/>
              <a:buNone/>
              <a:tabLst/>
              <a:defRPr/>
            </a:pPr>
            <a:fld id="{EB01D2F7-8FBE-452D-95C6-A01DA8B9357A}" type="datetime1">
              <a:rPr kumimoji="0" lang="zh-TW" altLang="en-US" sz="675" b="0" i="0" u="none" strike="noStrike" kern="1200" cap="none" spc="0" normalizeH="0" baseline="0" noProof="0" smtClean="0">
                <a:ln>
                  <a:noFill/>
                </a:ln>
                <a:solidFill>
                  <a:prstClr val="black">
                    <a:tint val="75000"/>
                  </a:prstClr>
                </a:solidFill>
                <a:effectLst/>
                <a:uLnTx/>
                <a:uFillTx/>
                <a:latin typeface="Century Gothic"/>
                <a:ea typeface="微軟正黑體" panose="020B0604030504040204" pitchFamily="34" charset="-120"/>
                <a:cs typeface="+mn-cs"/>
              </a:rPr>
              <a:pPr marL="0" marR="0" lvl="0" indent="0" algn="r" defTabSz="914400" rtl="0" eaLnBrk="0" fontAlgn="auto" latinLnBrk="0" hangingPunct="0">
                <a:lnSpc>
                  <a:spcPct val="100000"/>
                </a:lnSpc>
                <a:spcBef>
                  <a:spcPts val="0"/>
                </a:spcBef>
                <a:spcAft>
                  <a:spcPts val="0"/>
                </a:spcAft>
                <a:buClrTx/>
                <a:buSzTx/>
                <a:buFontTx/>
                <a:buNone/>
                <a:tabLst/>
                <a:defRPr/>
              </a:pPr>
              <a:t>2019/6/28</a:t>
            </a:fld>
            <a:endParaRPr kumimoji="0" lang="zh-TW" altLang="en-US" sz="675" b="0" i="0" u="none" strike="noStrike" kern="1200" cap="none" spc="0" normalizeH="0" baseline="0" noProof="0">
              <a:ln>
                <a:noFill/>
              </a:ln>
              <a:solidFill>
                <a:prstClr val="black">
                  <a:tint val="75000"/>
                </a:prstClr>
              </a:solidFill>
              <a:effectLst/>
              <a:uLnTx/>
              <a:uFillTx/>
              <a:latin typeface="Century Gothic"/>
              <a:ea typeface="微軟正黑體" panose="020B0604030504040204" pitchFamily="34" charset="-120"/>
              <a:cs typeface="+mn-cs"/>
            </a:endParaRPr>
          </a:p>
        </p:txBody>
      </p:sp>
      <p:sp>
        <p:nvSpPr>
          <p:cNvPr id="7" name="Footer Placeholder 5"/>
          <p:cNvSpPr>
            <a:spLocks noGrp="1"/>
          </p:cNvSpPr>
          <p:nvPr>
            <p:ph type="ftr" sz="quarter" idx="11"/>
          </p:nvPr>
        </p:nvSpPr>
        <p:spPr/>
        <p:txBody>
          <a:bodyPr/>
          <a:lstStyle>
            <a:lvl1pPr>
              <a:defRPr/>
            </a:lvl1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zh-TW" altLang="en-US" sz="675" b="0" i="0" u="none" strike="noStrike" kern="1200" cap="none" spc="0" normalizeH="0" baseline="0" noProof="0">
              <a:ln>
                <a:noFill/>
              </a:ln>
              <a:solidFill>
                <a:prstClr val="black">
                  <a:tint val="75000"/>
                </a:prstClr>
              </a:solidFill>
              <a:effectLst/>
              <a:uLnTx/>
              <a:uFillTx/>
              <a:latin typeface="Century Gothic"/>
              <a:ea typeface="微軟正黑體" panose="020B0604030504040204" pitchFamily="34" charset="-120"/>
              <a:cs typeface="+mn-cs"/>
            </a:endParaRPr>
          </a:p>
        </p:txBody>
      </p:sp>
      <p:sp>
        <p:nvSpPr>
          <p:cNvPr id="8" name="Slide Number Placeholder 6"/>
          <p:cNvSpPr>
            <a:spLocks noGrp="1"/>
          </p:cNvSpPr>
          <p:nvPr>
            <p:ph type="sldNum" sz="quarter" idx="12"/>
          </p:nvPr>
        </p:nvSpPr>
        <p:spPr/>
        <p:txBody>
          <a:bodyPr/>
          <a:lstStyle>
            <a:lvl1pPr>
              <a:defRPr/>
            </a:lvl1pPr>
          </a:lstStyle>
          <a:p>
            <a:pPr marL="0" marR="0" lvl="0" indent="0" algn="r" defTabSz="914400" rtl="0" eaLnBrk="0" fontAlgn="auto" latinLnBrk="0" hangingPunct="0">
              <a:lnSpc>
                <a:spcPct val="100000"/>
              </a:lnSpc>
              <a:spcBef>
                <a:spcPts val="0"/>
              </a:spcBef>
              <a:spcAft>
                <a:spcPts val="0"/>
              </a:spcAft>
              <a:buClrTx/>
              <a:buSzTx/>
              <a:buFontTx/>
              <a:buNone/>
              <a:tabLst/>
              <a:defRPr/>
            </a:pPr>
            <a:fld id="{2FA1CA85-8FAF-4D1C-BAE9-FEEFF9FF23AB}" type="slidenum">
              <a:rPr kumimoji="0" lang="zh-TW" altLang="en-US" sz="1500" b="0" i="0" u="none" strike="noStrike" kern="1200" cap="none" spc="0" normalizeH="0" baseline="0" noProof="0">
                <a:ln>
                  <a:noFill/>
                </a:ln>
                <a:solidFill>
                  <a:srgbClr val="FEFFFF"/>
                </a:solidFill>
                <a:effectLst/>
                <a:uLnTx/>
                <a:uFillTx/>
                <a:latin typeface="Century Gothic"/>
                <a:ea typeface="微軟正黑體" panose="020B0604030504040204" pitchFamily="34" charset="-120"/>
                <a:cs typeface="+mn-cs"/>
              </a:rPr>
              <a:pPr marL="0" marR="0" lvl="0" indent="0" algn="r" defTabSz="914400" rtl="0" eaLnBrk="0" fontAlgn="auto" latinLnBrk="0" hangingPunct="0">
                <a:lnSpc>
                  <a:spcPct val="100000"/>
                </a:lnSpc>
                <a:spcBef>
                  <a:spcPts val="0"/>
                </a:spcBef>
                <a:spcAft>
                  <a:spcPts val="0"/>
                </a:spcAft>
                <a:buClrTx/>
                <a:buSzTx/>
                <a:buFontTx/>
                <a:buNone/>
                <a:tabLst/>
                <a:defRPr/>
              </a:pPr>
              <a:t>‹#›</a:t>
            </a:fld>
            <a:endParaRPr kumimoji="0" lang="zh-TW" altLang="en-US" sz="1500" b="0" i="0" u="none" strike="noStrike" kern="1200" cap="none" spc="0" normalizeH="0" baseline="0" noProof="0">
              <a:ln>
                <a:noFill/>
              </a:ln>
              <a:solidFill>
                <a:srgbClr val="FEFFFF"/>
              </a:solidFill>
              <a:effectLst/>
              <a:uLnTx/>
              <a:uFillTx/>
              <a:latin typeface="Century Gothic"/>
              <a:ea typeface="微軟正黑體" panose="020B0604030504040204" pitchFamily="34" charset="-120"/>
              <a:cs typeface="+mn-cs"/>
            </a:endParaRPr>
          </a:p>
        </p:txBody>
      </p:sp>
    </p:spTree>
    <p:extLst>
      <p:ext uri="{BB962C8B-B14F-4D97-AF65-F5344CB8AC3E}">
        <p14:creationId xmlns="" xmlns:p14="http://schemas.microsoft.com/office/powerpoint/2010/main" val="1697571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image" Target="../media/image1.jpe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image" Target="../media/image1.jpeg"/><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theme" Target="../theme/theme3.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theme" Target="../theme/theme4.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18" Type="http://schemas.openxmlformats.org/officeDocument/2006/relationships/image" Target="../media/image1.jpeg"/><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17" Type="http://schemas.openxmlformats.org/officeDocument/2006/relationships/theme" Target="../theme/theme5.xml"/><Relationship Id="rId2" Type="http://schemas.openxmlformats.org/officeDocument/2006/relationships/slideLayout" Target="../slideLayouts/slideLayout66.xml"/><Relationship Id="rId16" Type="http://schemas.openxmlformats.org/officeDocument/2006/relationships/slideLayout" Target="../slideLayouts/slideLayout80.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5" Type="http://schemas.openxmlformats.org/officeDocument/2006/relationships/slideLayout" Target="../slideLayouts/slideLayout7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2.jpe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6.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slideLayout" Target="../slideLayouts/slideLayout104.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17" Type="http://schemas.openxmlformats.org/officeDocument/2006/relationships/theme" Target="../theme/theme7.xml"/><Relationship Id="rId2" Type="http://schemas.openxmlformats.org/officeDocument/2006/relationships/slideLayout" Target="../slideLayouts/slideLayout93.xml"/><Relationship Id="rId16" Type="http://schemas.openxmlformats.org/officeDocument/2006/relationships/slideLayout" Target="../slideLayouts/slideLayout107.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5" Type="http://schemas.openxmlformats.org/officeDocument/2006/relationships/slideLayout" Target="../slideLayouts/slideLayout10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 Id="rId14" Type="http://schemas.openxmlformats.org/officeDocument/2006/relationships/slideLayout" Target="../slideLayouts/slideLayout10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8" cstate="email"/>
          <a:srcRect/>
          <a:stretch>
            <a:fillRect/>
          </a:stretch>
        </a:blipFill>
        <a:effectLst/>
      </p:bgPr>
    </p:bg>
    <p:spTree>
      <p:nvGrpSpPr>
        <p:cNvPr id="1" name=""/>
        <p:cNvGrpSpPr/>
        <p:nvPr/>
      </p:nvGrpSpPr>
      <p:grpSpPr>
        <a:xfrm>
          <a:off x="0" y="0"/>
          <a:ext cx="0" cy="0"/>
          <a:chOff x="0" y="0"/>
          <a:chExt cx="0" cy="0"/>
        </a:xfrm>
      </p:grpSpPr>
      <p:grpSp>
        <p:nvGrpSpPr>
          <p:cNvPr id="1026" name="Group 22"/>
          <p:cNvGrpSpPr>
            <a:grpSpLocks/>
          </p:cNvGrpSpPr>
          <p:nvPr/>
        </p:nvGrpSpPr>
        <p:grpSpPr bwMode="auto">
          <a:xfrm>
            <a:off x="0" y="228600"/>
            <a:ext cx="2851150" cy="6638925"/>
            <a:chOff x="2487613" y="285750"/>
            <a:chExt cx="2428875" cy="5654676"/>
          </a:xfrm>
        </p:grpSpPr>
        <p:sp>
          <p:nvSpPr>
            <p:cNvPr id="1046" name="Freeform 11"/>
            <p:cNvSpPr>
              <a:spLocks/>
            </p:cNvSpPr>
            <p:nvPr/>
          </p:nvSpPr>
          <p:spPr bwMode="auto">
            <a:xfrm>
              <a:off x="2487613" y="2284222"/>
              <a:ext cx="85200" cy="534098"/>
            </a:xfrm>
            <a:custGeom>
              <a:avLst/>
              <a:gdLst>
                <a:gd name="T0" fmla="*/ 2147483646 w 22"/>
                <a:gd name="T1" fmla="*/ 2147483646 h 136"/>
                <a:gd name="T2" fmla="*/ 2147483646 w 22"/>
                <a:gd name="T3" fmla="*/ 2147483646 h 136"/>
                <a:gd name="T4" fmla="*/ 0 w 22"/>
                <a:gd name="T5" fmla="*/ 0 h 136"/>
                <a:gd name="T6" fmla="*/ 0 w 22"/>
                <a:gd name="T7" fmla="*/ 2147483646 h 136"/>
                <a:gd name="T8" fmla="*/ 2147483646 w 22"/>
                <a:gd name="T9" fmla="*/ 2147483646 h 136"/>
                <a:gd name="T10" fmla="*/ 2147483646 w 22"/>
                <a:gd name="T11" fmla="*/ 2147483646 h 136"/>
                <a:gd name="T12" fmla="*/ 0 60000 65536"/>
                <a:gd name="T13" fmla="*/ 0 60000 65536"/>
                <a:gd name="T14" fmla="*/ 0 60000 65536"/>
                <a:gd name="T15" fmla="*/ 0 60000 65536"/>
                <a:gd name="T16" fmla="*/ 0 60000 65536"/>
                <a:gd name="T17" fmla="*/ 0 60000 65536"/>
                <a:gd name="T18" fmla="*/ 0 w 22"/>
                <a:gd name="T19" fmla="*/ 0 h 136"/>
                <a:gd name="T20" fmla="*/ 22 w 22"/>
                <a:gd name="T21" fmla="*/ 136 h 136"/>
              </a:gdLst>
              <a:ahLst/>
              <a:cxnLst>
                <a:cxn ang="T12">
                  <a:pos x="T0" y="T1"/>
                </a:cxn>
                <a:cxn ang="T13">
                  <a:pos x="T2" y="T3"/>
                </a:cxn>
                <a:cxn ang="T14">
                  <a:pos x="T4" y="T5"/>
                </a:cxn>
                <a:cxn ang="T15">
                  <a:pos x="T6" y="T7"/>
                </a:cxn>
                <a:cxn ang="T16">
                  <a:pos x="T8" y="T9"/>
                </a:cxn>
                <a:cxn ang="T17">
                  <a:pos x="T10" y="T11"/>
                </a:cxn>
              </a:cxnLst>
              <a:rect l="T18" t="T19" r="T20" b="T21"/>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zh-TW" altLang="en-US"/>
            </a:p>
          </p:txBody>
        </p:sp>
        <p:sp>
          <p:nvSpPr>
            <p:cNvPr id="1047" name="Freeform 12"/>
            <p:cNvSpPr>
              <a:spLocks/>
            </p:cNvSpPr>
            <p:nvPr/>
          </p:nvSpPr>
          <p:spPr bwMode="auto">
            <a:xfrm>
              <a:off x="2597156" y="2779108"/>
              <a:ext cx="550418" cy="1978191"/>
            </a:xfrm>
            <a:custGeom>
              <a:avLst/>
              <a:gdLst>
                <a:gd name="T0" fmla="*/ 2147483646 w 140"/>
                <a:gd name="T1" fmla="*/ 2147483646 h 504"/>
                <a:gd name="T2" fmla="*/ 2147483646 w 140"/>
                <a:gd name="T3" fmla="*/ 2147483646 h 504"/>
                <a:gd name="T4" fmla="*/ 2147483646 w 140"/>
                <a:gd name="T5" fmla="*/ 2147483646 h 504"/>
                <a:gd name="T6" fmla="*/ 2147483646 w 140"/>
                <a:gd name="T7" fmla="*/ 2147483646 h 504"/>
                <a:gd name="T8" fmla="*/ 0 w 140"/>
                <a:gd name="T9" fmla="*/ 0 h 504"/>
                <a:gd name="T10" fmla="*/ 2147483646 w 140"/>
                <a:gd name="T11" fmla="*/ 2147483646 h 504"/>
                <a:gd name="T12" fmla="*/ 2147483646 w 140"/>
                <a:gd name="T13" fmla="*/ 2147483646 h 504"/>
                <a:gd name="T14" fmla="*/ 0 60000 65536"/>
                <a:gd name="T15" fmla="*/ 0 60000 65536"/>
                <a:gd name="T16" fmla="*/ 0 60000 65536"/>
                <a:gd name="T17" fmla="*/ 0 60000 65536"/>
                <a:gd name="T18" fmla="*/ 0 60000 65536"/>
                <a:gd name="T19" fmla="*/ 0 60000 65536"/>
                <a:gd name="T20" fmla="*/ 0 60000 65536"/>
                <a:gd name="T21" fmla="*/ 0 w 140"/>
                <a:gd name="T22" fmla="*/ 0 h 504"/>
                <a:gd name="T23" fmla="*/ 140 w 140"/>
                <a:gd name="T24" fmla="*/ 504 h 50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zh-TW" altLang="en-US"/>
            </a:p>
          </p:txBody>
        </p:sp>
        <p:sp>
          <p:nvSpPr>
            <p:cNvPr id="1048" name="Freeform 13"/>
            <p:cNvSpPr>
              <a:spLocks/>
            </p:cNvSpPr>
            <p:nvPr/>
          </p:nvSpPr>
          <p:spPr bwMode="auto">
            <a:xfrm>
              <a:off x="3174622" y="4730255"/>
              <a:ext cx="519314" cy="1210171"/>
            </a:xfrm>
            <a:custGeom>
              <a:avLst/>
              <a:gdLst>
                <a:gd name="T0" fmla="*/ 2147483646 w 132"/>
                <a:gd name="T1" fmla="*/ 2147483646 h 308"/>
                <a:gd name="T2" fmla="*/ 0 w 132"/>
                <a:gd name="T3" fmla="*/ 0 h 308"/>
                <a:gd name="T4" fmla="*/ 0 w 132"/>
                <a:gd name="T5" fmla="*/ 2147483646 h 308"/>
                <a:gd name="T6" fmla="*/ 2147483646 w 132"/>
                <a:gd name="T7" fmla="*/ 2147483646 h 308"/>
                <a:gd name="T8" fmla="*/ 2147483646 w 132"/>
                <a:gd name="T9" fmla="*/ 2147483646 h 308"/>
                <a:gd name="T10" fmla="*/ 2147483646 w 132"/>
                <a:gd name="T11" fmla="*/ 2147483646 h 308"/>
                <a:gd name="T12" fmla="*/ 2147483646 w 132"/>
                <a:gd name="T13" fmla="*/ 2147483646 h 308"/>
                <a:gd name="T14" fmla="*/ 2147483646 w 132"/>
                <a:gd name="T15" fmla="*/ 2147483646 h 308"/>
                <a:gd name="T16" fmla="*/ 0 60000 65536"/>
                <a:gd name="T17" fmla="*/ 0 60000 65536"/>
                <a:gd name="T18" fmla="*/ 0 60000 65536"/>
                <a:gd name="T19" fmla="*/ 0 60000 65536"/>
                <a:gd name="T20" fmla="*/ 0 60000 65536"/>
                <a:gd name="T21" fmla="*/ 0 60000 65536"/>
                <a:gd name="T22" fmla="*/ 0 60000 65536"/>
                <a:gd name="T23" fmla="*/ 0 60000 65536"/>
                <a:gd name="T24" fmla="*/ 0 w 132"/>
                <a:gd name="T25" fmla="*/ 0 h 308"/>
                <a:gd name="T26" fmla="*/ 132 w 132"/>
                <a:gd name="T27" fmla="*/ 308 h 30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zh-TW" altLang="en-US"/>
            </a:p>
          </p:txBody>
        </p:sp>
        <p:sp>
          <p:nvSpPr>
            <p:cNvPr id="1049" name="Freeform 14"/>
            <p:cNvSpPr>
              <a:spLocks/>
            </p:cNvSpPr>
            <p:nvPr/>
          </p:nvSpPr>
          <p:spPr bwMode="auto">
            <a:xfrm>
              <a:off x="3305804" y="5630785"/>
              <a:ext cx="146057" cy="309641"/>
            </a:xfrm>
            <a:custGeom>
              <a:avLst/>
              <a:gdLst>
                <a:gd name="T0" fmla="*/ 2147483646 w 37"/>
                <a:gd name="T1" fmla="*/ 2147483646 h 79"/>
                <a:gd name="T2" fmla="*/ 2147483646 w 37"/>
                <a:gd name="T3" fmla="*/ 2147483646 h 79"/>
                <a:gd name="T4" fmla="*/ 0 w 37"/>
                <a:gd name="T5" fmla="*/ 0 h 79"/>
                <a:gd name="T6" fmla="*/ 2147483646 w 37"/>
                <a:gd name="T7" fmla="*/ 2147483646 h 79"/>
                <a:gd name="T8" fmla="*/ 0 60000 65536"/>
                <a:gd name="T9" fmla="*/ 0 60000 65536"/>
                <a:gd name="T10" fmla="*/ 0 60000 65536"/>
                <a:gd name="T11" fmla="*/ 0 60000 65536"/>
                <a:gd name="T12" fmla="*/ 0 w 37"/>
                <a:gd name="T13" fmla="*/ 0 h 79"/>
                <a:gd name="T14" fmla="*/ 37 w 37"/>
                <a:gd name="T15" fmla="*/ 79 h 79"/>
              </a:gdLst>
              <a:ahLst/>
              <a:cxnLst>
                <a:cxn ang="T8">
                  <a:pos x="T0" y="T1"/>
                </a:cxn>
                <a:cxn ang="T9">
                  <a:pos x="T2" y="T3"/>
                </a:cxn>
                <a:cxn ang="T10">
                  <a:pos x="T4" y="T5"/>
                </a:cxn>
                <a:cxn ang="T11">
                  <a:pos x="T6" y="T7"/>
                </a:cxn>
              </a:cxnLst>
              <a:rect l="T12" t="T13" r="T14" b="T15"/>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zh-TW" altLang="en-US"/>
            </a:p>
          </p:txBody>
        </p:sp>
        <p:sp>
          <p:nvSpPr>
            <p:cNvPr id="1050" name="Freeform 15"/>
            <p:cNvSpPr>
              <a:spLocks/>
            </p:cNvSpPr>
            <p:nvPr/>
          </p:nvSpPr>
          <p:spPr bwMode="auto">
            <a:xfrm>
              <a:off x="2572813" y="2818321"/>
              <a:ext cx="700533" cy="2834099"/>
            </a:xfrm>
            <a:custGeom>
              <a:avLst/>
              <a:gdLst>
                <a:gd name="T0" fmla="*/ 2147483646 w 178"/>
                <a:gd name="T1" fmla="*/ 2147483646 h 722"/>
                <a:gd name="T2" fmla="*/ 2147483646 w 178"/>
                <a:gd name="T3" fmla="*/ 2147483646 h 722"/>
                <a:gd name="T4" fmla="*/ 2147483646 w 178"/>
                <a:gd name="T5" fmla="*/ 2147483646 h 722"/>
                <a:gd name="T6" fmla="*/ 2147483646 w 178"/>
                <a:gd name="T7" fmla="*/ 2147483646 h 722"/>
                <a:gd name="T8" fmla="*/ 0 w 178"/>
                <a:gd name="T9" fmla="*/ 0 h 722"/>
                <a:gd name="T10" fmla="*/ 2147483646 w 178"/>
                <a:gd name="T11" fmla="*/ 2147483646 h 722"/>
                <a:gd name="T12" fmla="*/ 2147483646 w 178"/>
                <a:gd name="T13" fmla="*/ 2147483646 h 722"/>
                <a:gd name="T14" fmla="*/ 2147483646 w 178"/>
                <a:gd name="T15" fmla="*/ 2147483646 h 722"/>
                <a:gd name="T16" fmla="*/ 2147483646 w 178"/>
                <a:gd name="T17" fmla="*/ 2147483646 h 722"/>
                <a:gd name="T18" fmla="*/ 2147483646 w 178"/>
                <a:gd name="T19" fmla="*/ 2147483646 h 722"/>
                <a:gd name="T20" fmla="*/ 2147483646 w 178"/>
                <a:gd name="T21" fmla="*/ 2147483646 h 7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8"/>
                <a:gd name="T34" fmla="*/ 0 h 722"/>
                <a:gd name="T35" fmla="*/ 178 w 178"/>
                <a:gd name="T36" fmla="*/ 722 h 7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zh-TW" altLang="en-US"/>
            </a:p>
          </p:txBody>
        </p:sp>
        <p:sp>
          <p:nvSpPr>
            <p:cNvPr id="1051" name="Freeform 16"/>
            <p:cNvSpPr>
              <a:spLocks/>
            </p:cNvSpPr>
            <p:nvPr/>
          </p:nvSpPr>
          <p:spPr bwMode="auto">
            <a:xfrm>
              <a:off x="2506546" y="285750"/>
              <a:ext cx="90610" cy="2493358"/>
            </a:xfrm>
            <a:custGeom>
              <a:avLst/>
              <a:gdLst>
                <a:gd name="T0" fmla="*/ 2147483646 w 23"/>
                <a:gd name="T1" fmla="*/ 2147483646 h 635"/>
                <a:gd name="T2" fmla="*/ 2147483646 w 23"/>
                <a:gd name="T3" fmla="*/ 2147483646 h 635"/>
                <a:gd name="T4" fmla="*/ 2147483646 w 23"/>
                <a:gd name="T5" fmla="*/ 2147483646 h 635"/>
                <a:gd name="T6" fmla="*/ 2147483646 w 23"/>
                <a:gd name="T7" fmla="*/ 2147483646 h 635"/>
                <a:gd name="T8" fmla="*/ 2147483646 w 23"/>
                <a:gd name="T9" fmla="*/ 2147483646 h 635"/>
                <a:gd name="T10" fmla="*/ 2147483646 w 23"/>
                <a:gd name="T11" fmla="*/ 2147483646 h 635"/>
                <a:gd name="T12" fmla="*/ 2147483646 w 23"/>
                <a:gd name="T13" fmla="*/ 0 h 635"/>
                <a:gd name="T14" fmla="*/ 2147483646 w 23"/>
                <a:gd name="T15" fmla="*/ 0 h 635"/>
                <a:gd name="T16" fmla="*/ 2147483646 w 23"/>
                <a:gd name="T17" fmla="*/ 2147483646 h 635"/>
                <a:gd name="T18" fmla="*/ 2147483646 w 23"/>
                <a:gd name="T19" fmla="*/ 2147483646 h 6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635"/>
                <a:gd name="T32" fmla="*/ 23 w 23"/>
                <a:gd name="T33" fmla="*/ 635 h 6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zh-TW" altLang="en-US"/>
            </a:p>
          </p:txBody>
        </p:sp>
        <p:sp>
          <p:nvSpPr>
            <p:cNvPr id="1052" name="Freeform 17"/>
            <p:cNvSpPr>
              <a:spLocks/>
            </p:cNvSpPr>
            <p:nvPr/>
          </p:nvSpPr>
          <p:spPr bwMode="auto">
            <a:xfrm>
              <a:off x="2553880" y="2599273"/>
              <a:ext cx="67619" cy="420517"/>
            </a:xfrm>
            <a:custGeom>
              <a:avLst/>
              <a:gdLst>
                <a:gd name="T0" fmla="*/ 0 w 17"/>
                <a:gd name="T1" fmla="*/ 0 h 107"/>
                <a:gd name="T2" fmla="*/ 2147483646 w 17"/>
                <a:gd name="T3" fmla="*/ 2147483646 h 107"/>
                <a:gd name="T4" fmla="*/ 2147483646 w 17"/>
                <a:gd name="T5" fmla="*/ 2147483646 h 107"/>
                <a:gd name="T6" fmla="*/ 2147483646 w 17"/>
                <a:gd name="T7" fmla="*/ 2147483646 h 107"/>
                <a:gd name="T8" fmla="*/ 2147483646 w 17"/>
                <a:gd name="T9" fmla="*/ 2147483646 h 107"/>
                <a:gd name="T10" fmla="*/ 0 w 17"/>
                <a:gd name="T11" fmla="*/ 0 h 107"/>
                <a:gd name="T12" fmla="*/ 0 60000 65536"/>
                <a:gd name="T13" fmla="*/ 0 60000 65536"/>
                <a:gd name="T14" fmla="*/ 0 60000 65536"/>
                <a:gd name="T15" fmla="*/ 0 60000 65536"/>
                <a:gd name="T16" fmla="*/ 0 60000 65536"/>
                <a:gd name="T17" fmla="*/ 0 60000 65536"/>
                <a:gd name="T18" fmla="*/ 0 w 17"/>
                <a:gd name="T19" fmla="*/ 0 h 107"/>
                <a:gd name="T20" fmla="*/ 17 w 17"/>
                <a:gd name="T21" fmla="*/ 107 h 107"/>
              </a:gdLst>
              <a:ahLst/>
              <a:cxnLst>
                <a:cxn ang="T12">
                  <a:pos x="T0" y="T1"/>
                </a:cxn>
                <a:cxn ang="T13">
                  <a:pos x="T2" y="T3"/>
                </a:cxn>
                <a:cxn ang="T14">
                  <a:pos x="T4" y="T5"/>
                </a:cxn>
                <a:cxn ang="T15">
                  <a:pos x="T6" y="T7"/>
                </a:cxn>
                <a:cxn ang="T16">
                  <a:pos x="T8" y="T9"/>
                </a:cxn>
                <a:cxn ang="T17">
                  <a:pos x="T10" y="T11"/>
                </a:cxn>
              </a:cxnLst>
              <a:rect l="T18" t="T19" r="T20" b="T21"/>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zh-TW" altLang="en-US"/>
            </a:p>
          </p:txBody>
        </p:sp>
        <p:sp>
          <p:nvSpPr>
            <p:cNvPr id="1053" name="Freeform 18"/>
            <p:cNvSpPr>
              <a:spLocks/>
            </p:cNvSpPr>
            <p:nvPr/>
          </p:nvSpPr>
          <p:spPr bwMode="auto">
            <a:xfrm>
              <a:off x="3143518" y="4757298"/>
              <a:ext cx="162286" cy="873487"/>
            </a:xfrm>
            <a:custGeom>
              <a:avLst/>
              <a:gdLst>
                <a:gd name="T0" fmla="*/ 0 w 41"/>
                <a:gd name="T1" fmla="*/ 0 h 222"/>
                <a:gd name="T2" fmla="*/ 2147483646 w 41"/>
                <a:gd name="T3" fmla="*/ 2147483646 h 222"/>
                <a:gd name="T4" fmla="*/ 2147483646 w 41"/>
                <a:gd name="T5" fmla="*/ 2147483646 h 222"/>
                <a:gd name="T6" fmla="*/ 2147483646 w 41"/>
                <a:gd name="T7" fmla="*/ 2147483646 h 222"/>
                <a:gd name="T8" fmla="*/ 2147483646 w 41"/>
                <a:gd name="T9" fmla="*/ 2147483646 h 222"/>
                <a:gd name="T10" fmla="*/ 2147483646 w 41"/>
                <a:gd name="T11" fmla="*/ 2147483646 h 222"/>
                <a:gd name="T12" fmla="*/ 2147483646 w 41"/>
                <a:gd name="T13" fmla="*/ 2147483646 h 222"/>
                <a:gd name="T14" fmla="*/ 2147483646 w 41"/>
                <a:gd name="T15" fmla="*/ 2147483646 h 222"/>
                <a:gd name="T16" fmla="*/ 2147483646 w 41"/>
                <a:gd name="T17" fmla="*/ 2147483646 h 222"/>
                <a:gd name="T18" fmla="*/ 0 w 41"/>
                <a:gd name="T19" fmla="*/ 0 h 2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
                <a:gd name="T31" fmla="*/ 0 h 222"/>
                <a:gd name="T32" fmla="*/ 41 w 41"/>
                <a:gd name="T33" fmla="*/ 222 h 2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zh-TW" altLang="en-US"/>
            </a:p>
          </p:txBody>
        </p:sp>
        <p:sp>
          <p:nvSpPr>
            <p:cNvPr id="1054" name="Freeform 19"/>
            <p:cNvSpPr>
              <a:spLocks/>
            </p:cNvSpPr>
            <p:nvPr/>
          </p:nvSpPr>
          <p:spPr bwMode="auto">
            <a:xfrm>
              <a:off x="3147575" y="1282282"/>
              <a:ext cx="1768913" cy="3447973"/>
            </a:xfrm>
            <a:custGeom>
              <a:avLst/>
              <a:gdLst>
                <a:gd name="T0" fmla="*/ 2147483646 w 450"/>
                <a:gd name="T1" fmla="*/ 2147483646 h 878"/>
                <a:gd name="T2" fmla="*/ 2147483646 w 450"/>
                <a:gd name="T3" fmla="*/ 2147483646 h 878"/>
                <a:gd name="T4" fmla="*/ 2147483646 w 450"/>
                <a:gd name="T5" fmla="*/ 2147483646 h 878"/>
                <a:gd name="T6" fmla="*/ 2147483646 w 450"/>
                <a:gd name="T7" fmla="*/ 2147483646 h 878"/>
                <a:gd name="T8" fmla="*/ 2147483646 w 450"/>
                <a:gd name="T9" fmla="*/ 2147483646 h 878"/>
                <a:gd name="T10" fmla="*/ 2147483646 w 450"/>
                <a:gd name="T11" fmla="*/ 2147483646 h 878"/>
                <a:gd name="T12" fmla="*/ 2147483646 w 450"/>
                <a:gd name="T13" fmla="*/ 2147483646 h 878"/>
                <a:gd name="T14" fmla="*/ 2147483646 w 450"/>
                <a:gd name="T15" fmla="*/ 0 h 878"/>
                <a:gd name="T16" fmla="*/ 2147483646 w 450"/>
                <a:gd name="T17" fmla="*/ 2147483646 h 878"/>
                <a:gd name="T18" fmla="*/ 2147483646 w 450"/>
                <a:gd name="T19" fmla="*/ 2147483646 h 878"/>
                <a:gd name="T20" fmla="*/ 2147483646 w 450"/>
                <a:gd name="T21" fmla="*/ 2147483646 h 878"/>
                <a:gd name="T22" fmla="*/ 2147483646 w 450"/>
                <a:gd name="T23" fmla="*/ 2147483646 h 878"/>
                <a:gd name="T24" fmla="*/ 2147483646 w 450"/>
                <a:gd name="T25" fmla="*/ 2147483646 h 878"/>
                <a:gd name="T26" fmla="*/ 0 w 450"/>
                <a:gd name="T27" fmla="*/ 2147483646 h 878"/>
                <a:gd name="T28" fmla="*/ 0 w 450"/>
                <a:gd name="T29" fmla="*/ 2147483646 h 878"/>
                <a:gd name="T30" fmla="*/ 2147483646 w 450"/>
                <a:gd name="T31" fmla="*/ 2147483646 h 878"/>
                <a:gd name="T32" fmla="*/ 2147483646 w 450"/>
                <a:gd name="T33" fmla="*/ 2147483646 h 8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50"/>
                <a:gd name="T52" fmla="*/ 0 h 878"/>
                <a:gd name="T53" fmla="*/ 450 w 450"/>
                <a:gd name="T54" fmla="*/ 878 h 87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zh-TW" altLang="en-US"/>
            </a:p>
          </p:txBody>
        </p:sp>
        <p:sp>
          <p:nvSpPr>
            <p:cNvPr id="1055" name="Freeform 20"/>
            <p:cNvSpPr>
              <a:spLocks/>
            </p:cNvSpPr>
            <p:nvPr/>
          </p:nvSpPr>
          <p:spPr bwMode="auto">
            <a:xfrm>
              <a:off x="3273346" y="5652419"/>
              <a:ext cx="137943" cy="288007"/>
            </a:xfrm>
            <a:custGeom>
              <a:avLst/>
              <a:gdLst>
                <a:gd name="T0" fmla="*/ 0 w 35"/>
                <a:gd name="T1" fmla="*/ 0 h 73"/>
                <a:gd name="T2" fmla="*/ 2147483646 w 35"/>
                <a:gd name="T3" fmla="*/ 2147483646 h 73"/>
                <a:gd name="T4" fmla="*/ 2147483646 w 35"/>
                <a:gd name="T5" fmla="*/ 2147483646 h 73"/>
                <a:gd name="T6" fmla="*/ 0 w 35"/>
                <a:gd name="T7" fmla="*/ 0 h 73"/>
                <a:gd name="T8" fmla="*/ 0 60000 65536"/>
                <a:gd name="T9" fmla="*/ 0 60000 65536"/>
                <a:gd name="T10" fmla="*/ 0 60000 65536"/>
                <a:gd name="T11" fmla="*/ 0 60000 65536"/>
                <a:gd name="T12" fmla="*/ 0 w 35"/>
                <a:gd name="T13" fmla="*/ 0 h 73"/>
                <a:gd name="T14" fmla="*/ 35 w 35"/>
                <a:gd name="T15" fmla="*/ 73 h 73"/>
              </a:gdLst>
              <a:ahLst/>
              <a:cxnLst>
                <a:cxn ang="T8">
                  <a:pos x="T0" y="T1"/>
                </a:cxn>
                <a:cxn ang="T9">
                  <a:pos x="T2" y="T3"/>
                </a:cxn>
                <a:cxn ang="T10">
                  <a:pos x="T4" y="T5"/>
                </a:cxn>
                <a:cxn ang="T11">
                  <a:pos x="T6" y="T7"/>
                </a:cxn>
              </a:cxnLst>
              <a:rect l="T12" t="T13" r="T14" b="T15"/>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zh-TW" altLang="en-US"/>
            </a:p>
          </p:txBody>
        </p:sp>
        <p:sp>
          <p:nvSpPr>
            <p:cNvPr id="1056" name="Freeform 21"/>
            <p:cNvSpPr>
              <a:spLocks/>
            </p:cNvSpPr>
            <p:nvPr/>
          </p:nvSpPr>
          <p:spPr bwMode="auto">
            <a:xfrm>
              <a:off x="3143518" y="4655887"/>
              <a:ext cx="31104" cy="189300"/>
            </a:xfrm>
            <a:custGeom>
              <a:avLst/>
              <a:gdLst>
                <a:gd name="T0" fmla="*/ 2147483646 w 8"/>
                <a:gd name="T1" fmla="*/ 2147483646 h 48"/>
                <a:gd name="T2" fmla="*/ 2147483646 w 8"/>
                <a:gd name="T3" fmla="*/ 2147483646 h 48"/>
                <a:gd name="T4" fmla="*/ 2147483646 w 8"/>
                <a:gd name="T5" fmla="*/ 2147483646 h 48"/>
                <a:gd name="T6" fmla="*/ 2147483646 w 8"/>
                <a:gd name="T7" fmla="*/ 0 h 48"/>
                <a:gd name="T8" fmla="*/ 0 w 8"/>
                <a:gd name="T9" fmla="*/ 2147483646 h 48"/>
                <a:gd name="T10" fmla="*/ 2147483646 w 8"/>
                <a:gd name="T11" fmla="*/ 2147483646 h 48"/>
                <a:gd name="T12" fmla="*/ 0 60000 65536"/>
                <a:gd name="T13" fmla="*/ 0 60000 65536"/>
                <a:gd name="T14" fmla="*/ 0 60000 65536"/>
                <a:gd name="T15" fmla="*/ 0 60000 65536"/>
                <a:gd name="T16" fmla="*/ 0 60000 65536"/>
                <a:gd name="T17" fmla="*/ 0 60000 65536"/>
                <a:gd name="T18" fmla="*/ 0 w 8"/>
                <a:gd name="T19" fmla="*/ 0 h 48"/>
                <a:gd name="T20" fmla="*/ 8 w 8"/>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zh-TW" altLang="en-US"/>
            </a:p>
          </p:txBody>
        </p:sp>
        <p:sp>
          <p:nvSpPr>
            <p:cNvPr id="1057" name="Freeform 22"/>
            <p:cNvSpPr>
              <a:spLocks/>
            </p:cNvSpPr>
            <p:nvPr/>
          </p:nvSpPr>
          <p:spPr bwMode="auto">
            <a:xfrm>
              <a:off x="3211137" y="5410385"/>
              <a:ext cx="204209" cy="530041"/>
            </a:xfrm>
            <a:custGeom>
              <a:avLst/>
              <a:gdLst>
                <a:gd name="T0" fmla="*/ 2147483646 w 52"/>
                <a:gd name="T1" fmla="*/ 2147483646 h 135"/>
                <a:gd name="T2" fmla="*/ 0 w 52"/>
                <a:gd name="T3" fmla="*/ 0 h 135"/>
                <a:gd name="T4" fmla="*/ 2147483646 w 52"/>
                <a:gd name="T5" fmla="*/ 2147483646 h 135"/>
                <a:gd name="T6" fmla="*/ 2147483646 w 52"/>
                <a:gd name="T7" fmla="*/ 2147483646 h 135"/>
                <a:gd name="T8" fmla="*/ 2147483646 w 52"/>
                <a:gd name="T9" fmla="*/ 2147483646 h 135"/>
                <a:gd name="T10" fmla="*/ 2147483646 w 52"/>
                <a:gd name="T11" fmla="*/ 2147483646 h 135"/>
                <a:gd name="T12" fmla="*/ 2147483646 w 52"/>
                <a:gd name="T13" fmla="*/ 2147483646 h 135"/>
                <a:gd name="T14" fmla="*/ 2147483646 w 52"/>
                <a:gd name="T15" fmla="*/ 2147483646 h 135"/>
                <a:gd name="T16" fmla="*/ 0 60000 65536"/>
                <a:gd name="T17" fmla="*/ 0 60000 65536"/>
                <a:gd name="T18" fmla="*/ 0 60000 65536"/>
                <a:gd name="T19" fmla="*/ 0 60000 65536"/>
                <a:gd name="T20" fmla="*/ 0 60000 65536"/>
                <a:gd name="T21" fmla="*/ 0 60000 65536"/>
                <a:gd name="T22" fmla="*/ 0 60000 65536"/>
                <a:gd name="T23" fmla="*/ 0 60000 65536"/>
                <a:gd name="T24" fmla="*/ 0 w 52"/>
                <a:gd name="T25" fmla="*/ 0 h 135"/>
                <a:gd name="T26" fmla="*/ 52 w 52"/>
                <a:gd name="T27" fmla="*/ 135 h 1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zh-TW" altLang="en-US"/>
            </a:p>
          </p:txBody>
        </p:sp>
      </p:grpSp>
      <p:grpSp>
        <p:nvGrpSpPr>
          <p:cNvPr id="1027" name="Group 9"/>
          <p:cNvGrpSpPr>
            <a:grpSpLocks/>
          </p:cNvGrpSpPr>
          <p:nvPr/>
        </p:nvGrpSpPr>
        <p:grpSpPr bwMode="auto">
          <a:xfrm>
            <a:off x="26988" y="0"/>
            <a:ext cx="2357437" cy="6853238"/>
            <a:chOff x="6627813" y="195454"/>
            <a:chExt cx="1952625" cy="5678297"/>
          </a:xfrm>
        </p:grpSpPr>
        <p:sp>
          <p:nvSpPr>
            <p:cNvPr id="1034" name="Freeform 27"/>
            <p:cNvSpPr>
              <a:spLocks/>
            </p:cNvSpPr>
            <p:nvPr/>
          </p:nvSpPr>
          <p:spPr bwMode="auto">
            <a:xfrm>
              <a:off x="6627813" y="195454"/>
              <a:ext cx="408933" cy="3646106"/>
            </a:xfrm>
            <a:custGeom>
              <a:avLst/>
              <a:gdLst>
                <a:gd name="T0" fmla="*/ 2147483646 w 103"/>
                <a:gd name="T1" fmla="*/ 2147483646 h 920"/>
                <a:gd name="T2" fmla="*/ 2147483646 w 103"/>
                <a:gd name="T3" fmla="*/ 2147483646 h 920"/>
                <a:gd name="T4" fmla="*/ 2147483646 w 103"/>
                <a:gd name="T5" fmla="*/ 2147483646 h 920"/>
                <a:gd name="T6" fmla="*/ 2147483646 w 103"/>
                <a:gd name="T7" fmla="*/ 2147483646 h 920"/>
                <a:gd name="T8" fmla="*/ 2147483646 w 103"/>
                <a:gd name="T9" fmla="*/ 2147483646 h 920"/>
                <a:gd name="T10" fmla="*/ 2147483646 w 103"/>
                <a:gd name="T11" fmla="*/ 2147483646 h 920"/>
                <a:gd name="T12" fmla="*/ 2147483646 w 103"/>
                <a:gd name="T13" fmla="*/ 2147483646 h 920"/>
                <a:gd name="T14" fmla="*/ 2147483646 w 103"/>
                <a:gd name="T15" fmla="*/ 2147483646 h 920"/>
                <a:gd name="T16" fmla="*/ 2147483646 w 103"/>
                <a:gd name="T17" fmla="*/ 2147483646 h 920"/>
                <a:gd name="T18" fmla="*/ 2147483646 w 103"/>
                <a:gd name="T19" fmla="*/ 2147483646 h 920"/>
                <a:gd name="T20" fmla="*/ 2147483646 w 103"/>
                <a:gd name="T21" fmla="*/ 2147483646 h 920"/>
                <a:gd name="T22" fmla="*/ 2147483646 w 103"/>
                <a:gd name="T23" fmla="*/ 0 h 920"/>
                <a:gd name="T24" fmla="*/ 0 w 103"/>
                <a:gd name="T25" fmla="*/ 0 h 920"/>
                <a:gd name="T26" fmla="*/ 2147483646 w 103"/>
                <a:gd name="T27" fmla="*/ 2147483646 h 920"/>
                <a:gd name="T28" fmla="*/ 2147483646 w 103"/>
                <a:gd name="T29" fmla="*/ 2147483646 h 9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3"/>
                <a:gd name="T46" fmla="*/ 0 h 920"/>
                <a:gd name="T47" fmla="*/ 103 w 103"/>
                <a:gd name="T48" fmla="*/ 920 h 92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zh-TW" altLang="en-US"/>
            </a:p>
          </p:txBody>
        </p:sp>
        <p:sp>
          <p:nvSpPr>
            <p:cNvPr id="1035" name="Freeform 28"/>
            <p:cNvSpPr>
              <a:spLocks/>
            </p:cNvSpPr>
            <p:nvPr/>
          </p:nvSpPr>
          <p:spPr bwMode="auto">
            <a:xfrm>
              <a:off x="7061730" y="3771847"/>
              <a:ext cx="349763" cy="1310073"/>
            </a:xfrm>
            <a:custGeom>
              <a:avLst/>
              <a:gdLst>
                <a:gd name="T0" fmla="*/ 2147483646 w 88"/>
                <a:gd name="T1" fmla="*/ 2147483646 h 330"/>
                <a:gd name="T2" fmla="*/ 2147483646 w 88"/>
                <a:gd name="T3" fmla="*/ 2147483646 h 330"/>
                <a:gd name="T4" fmla="*/ 2147483646 w 88"/>
                <a:gd name="T5" fmla="*/ 2147483646 h 330"/>
                <a:gd name="T6" fmla="*/ 2147483646 w 88"/>
                <a:gd name="T7" fmla="*/ 2147483646 h 330"/>
                <a:gd name="T8" fmla="*/ 2147483646 w 88"/>
                <a:gd name="T9" fmla="*/ 2147483646 h 330"/>
                <a:gd name="T10" fmla="*/ 0 w 88"/>
                <a:gd name="T11" fmla="*/ 0 h 330"/>
                <a:gd name="T12" fmla="*/ 2147483646 w 88"/>
                <a:gd name="T13" fmla="*/ 2147483646 h 330"/>
                <a:gd name="T14" fmla="*/ 2147483646 w 88"/>
                <a:gd name="T15" fmla="*/ 2147483646 h 330"/>
                <a:gd name="T16" fmla="*/ 0 60000 65536"/>
                <a:gd name="T17" fmla="*/ 0 60000 65536"/>
                <a:gd name="T18" fmla="*/ 0 60000 65536"/>
                <a:gd name="T19" fmla="*/ 0 60000 65536"/>
                <a:gd name="T20" fmla="*/ 0 60000 65536"/>
                <a:gd name="T21" fmla="*/ 0 60000 65536"/>
                <a:gd name="T22" fmla="*/ 0 60000 65536"/>
                <a:gd name="T23" fmla="*/ 0 60000 65536"/>
                <a:gd name="T24" fmla="*/ 0 w 88"/>
                <a:gd name="T25" fmla="*/ 0 h 330"/>
                <a:gd name="T26" fmla="*/ 88 w 88"/>
                <a:gd name="T27" fmla="*/ 330 h 3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zh-TW" altLang="en-US"/>
            </a:p>
          </p:txBody>
        </p:sp>
        <p:sp>
          <p:nvSpPr>
            <p:cNvPr id="1036" name="Freeform 29"/>
            <p:cNvSpPr>
              <a:spLocks/>
            </p:cNvSpPr>
            <p:nvPr/>
          </p:nvSpPr>
          <p:spPr bwMode="auto">
            <a:xfrm>
              <a:off x="7439105" y="5052983"/>
              <a:ext cx="357653" cy="820768"/>
            </a:xfrm>
            <a:custGeom>
              <a:avLst/>
              <a:gdLst>
                <a:gd name="T0" fmla="*/ 2147483646 w 90"/>
                <a:gd name="T1" fmla="*/ 2147483646 h 207"/>
                <a:gd name="T2" fmla="*/ 0 w 90"/>
                <a:gd name="T3" fmla="*/ 0 h 207"/>
                <a:gd name="T4" fmla="*/ 2147483646 w 90"/>
                <a:gd name="T5" fmla="*/ 2147483646 h 207"/>
                <a:gd name="T6" fmla="*/ 2147483646 w 90"/>
                <a:gd name="T7" fmla="*/ 2147483646 h 207"/>
                <a:gd name="T8" fmla="*/ 2147483646 w 90"/>
                <a:gd name="T9" fmla="*/ 2147483646 h 207"/>
                <a:gd name="T10" fmla="*/ 2147483646 w 90"/>
                <a:gd name="T11" fmla="*/ 2147483646 h 207"/>
                <a:gd name="T12" fmla="*/ 2147483646 w 90"/>
                <a:gd name="T13" fmla="*/ 2147483646 h 207"/>
                <a:gd name="T14" fmla="*/ 2147483646 w 90"/>
                <a:gd name="T15" fmla="*/ 2147483646 h 207"/>
                <a:gd name="T16" fmla="*/ 0 60000 65536"/>
                <a:gd name="T17" fmla="*/ 0 60000 65536"/>
                <a:gd name="T18" fmla="*/ 0 60000 65536"/>
                <a:gd name="T19" fmla="*/ 0 60000 65536"/>
                <a:gd name="T20" fmla="*/ 0 60000 65536"/>
                <a:gd name="T21" fmla="*/ 0 60000 65536"/>
                <a:gd name="T22" fmla="*/ 0 60000 65536"/>
                <a:gd name="T23" fmla="*/ 0 60000 65536"/>
                <a:gd name="T24" fmla="*/ 0 w 90"/>
                <a:gd name="T25" fmla="*/ 0 h 207"/>
                <a:gd name="T26" fmla="*/ 90 w 90"/>
                <a:gd name="T27" fmla="*/ 207 h 20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zh-TW" altLang="en-US"/>
            </a:p>
          </p:txBody>
        </p:sp>
        <p:sp>
          <p:nvSpPr>
            <p:cNvPr id="1037" name="Freeform 30"/>
            <p:cNvSpPr>
              <a:spLocks/>
            </p:cNvSpPr>
            <p:nvPr/>
          </p:nvSpPr>
          <p:spPr bwMode="auto">
            <a:xfrm>
              <a:off x="7036746" y="3811307"/>
              <a:ext cx="457585" cy="1853305"/>
            </a:xfrm>
            <a:custGeom>
              <a:avLst/>
              <a:gdLst>
                <a:gd name="T0" fmla="*/ 2147483646 w 115"/>
                <a:gd name="T1" fmla="*/ 2147483646 h 467"/>
                <a:gd name="T2" fmla="*/ 2147483646 w 115"/>
                <a:gd name="T3" fmla="*/ 2147483646 h 467"/>
                <a:gd name="T4" fmla="*/ 2147483646 w 115"/>
                <a:gd name="T5" fmla="*/ 2147483646 h 467"/>
                <a:gd name="T6" fmla="*/ 2147483646 w 115"/>
                <a:gd name="T7" fmla="*/ 2147483646 h 467"/>
                <a:gd name="T8" fmla="*/ 0 w 115"/>
                <a:gd name="T9" fmla="*/ 0 h 467"/>
                <a:gd name="T10" fmla="*/ 2147483646 w 115"/>
                <a:gd name="T11" fmla="*/ 2147483646 h 467"/>
                <a:gd name="T12" fmla="*/ 2147483646 w 115"/>
                <a:gd name="T13" fmla="*/ 2147483646 h 467"/>
                <a:gd name="T14" fmla="*/ 2147483646 w 115"/>
                <a:gd name="T15" fmla="*/ 2147483646 h 467"/>
                <a:gd name="T16" fmla="*/ 2147483646 w 115"/>
                <a:gd name="T17" fmla="*/ 2147483646 h 467"/>
                <a:gd name="T18" fmla="*/ 2147483646 w 115"/>
                <a:gd name="T19" fmla="*/ 2147483646 h 467"/>
                <a:gd name="T20" fmla="*/ 2147483646 w 115"/>
                <a:gd name="T21" fmla="*/ 2147483646 h 4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5"/>
                <a:gd name="T34" fmla="*/ 0 h 467"/>
                <a:gd name="T35" fmla="*/ 115 w 115"/>
                <a:gd name="T36" fmla="*/ 467 h 46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zh-TW" altLang="en-US"/>
            </a:p>
          </p:txBody>
        </p:sp>
        <p:sp>
          <p:nvSpPr>
            <p:cNvPr id="1038" name="Freeform 31"/>
            <p:cNvSpPr>
              <a:spLocks/>
            </p:cNvSpPr>
            <p:nvPr/>
          </p:nvSpPr>
          <p:spPr bwMode="auto">
            <a:xfrm>
              <a:off x="6993355" y="1263505"/>
              <a:ext cx="144639" cy="2508342"/>
            </a:xfrm>
            <a:custGeom>
              <a:avLst/>
              <a:gdLst>
                <a:gd name="T0" fmla="*/ 2147483646 w 36"/>
                <a:gd name="T1" fmla="*/ 2147483646 h 633"/>
                <a:gd name="T2" fmla="*/ 2147483646 w 36"/>
                <a:gd name="T3" fmla="*/ 2147483646 h 633"/>
                <a:gd name="T4" fmla="*/ 2147483646 w 36"/>
                <a:gd name="T5" fmla="*/ 2147483646 h 633"/>
                <a:gd name="T6" fmla="*/ 2147483646 w 36"/>
                <a:gd name="T7" fmla="*/ 2147483646 h 633"/>
                <a:gd name="T8" fmla="*/ 2147483646 w 36"/>
                <a:gd name="T9" fmla="*/ 2147483646 h 633"/>
                <a:gd name="T10" fmla="*/ 2147483646 w 36"/>
                <a:gd name="T11" fmla="*/ 0 h 633"/>
                <a:gd name="T12" fmla="*/ 2147483646 w 36"/>
                <a:gd name="T13" fmla="*/ 0 h 633"/>
                <a:gd name="T14" fmla="*/ 2147483646 w 36"/>
                <a:gd name="T15" fmla="*/ 2147483646 h 633"/>
                <a:gd name="T16" fmla="*/ 2147483646 w 36"/>
                <a:gd name="T17" fmla="*/ 2147483646 h 633"/>
                <a:gd name="T18" fmla="*/ 2147483646 w 36"/>
                <a:gd name="T19" fmla="*/ 2147483646 h 633"/>
                <a:gd name="T20" fmla="*/ 2147483646 w 36"/>
                <a:gd name="T21" fmla="*/ 2147483646 h 633"/>
                <a:gd name="T22" fmla="*/ 2147483646 w 36"/>
                <a:gd name="T23" fmla="*/ 2147483646 h 633"/>
                <a:gd name="T24" fmla="*/ 2147483646 w 36"/>
                <a:gd name="T25" fmla="*/ 2147483646 h 6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
                <a:gd name="T40" fmla="*/ 0 h 633"/>
                <a:gd name="T41" fmla="*/ 36 w 36"/>
                <a:gd name="T42" fmla="*/ 633 h 63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zh-TW" altLang="en-US"/>
            </a:p>
          </p:txBody>
        </p:sp>
        <p:sp>
          <p:nvSpPr>
            <p:cNvPr id="1039" name="Freeform 32"/>
            <p:cNvSpPr>
              <a:spLocks/>
            </p:cNvSpPr>
            <p:nvPr/>
          </p:nvSpPr>
          <p:spPr bwMode="auto">
            <a:xfrm>
              <a:off x="7525889" y="5640936"/>
              <a:ext cx="111767" cy="232815"/>
            </a:xfrm>
            <a:custGeom>
              <a:avLst/>
              <a:gdLst>
                <a:gd name="T0" fmla="*/ 2147483646 w 28"/>
                <a:gd name="T1" fmla="*/ 2147483646 h 59"/>
                <a:gd name="T2" fmla="*/ 2147483646 w 28"/>
                <a:gd name="T3" fmla="*/ 2147483646 h 59"/>
                <a:gd name="T4" fmla="*/ 0 w 28"/>
                <a:gd name="T5" fmla="*/ 0 h 59"/>
                <a:gd name="T6" fmla="*/ 2147483646 w 28"/>
                <a:gd name="T7" fmla="*/ 2147483646 h 59"/>
                <a:gd name="T8" fmla="*/ 0 60000 65536"/>
                <a:gd name="T9" fmla="*/ 0 60000 65536"/>
                <a:gd name="T10" fmla="*/ 0 60000 65536"/>
                <a:gd name="T11" fmla="*/ 0 60000 65536"/>
                <a:gd name="T12" fmla="*/ 0 w 28"/>
                <a:gd name="T13" fmla="*/ 0 h 59"/>
                <a:gd name="T14" fmla="*/ 28 w 28"/>
                <a:gd name="T15" fmla="*/ 59 h 59"/>
              </a:gdLst>
              <a:ahLst/>
              <a:cxnLst>
                <a:cxn ang="T8">
                  <a:pos x="T0" y="T1"/>
                </a:cxn>
                <a:cxn ang="T9">
                  <a:pos x="T2" y="T3"/>
                </a:cxn>
                <a:cxn ang="T10">
                  <a:pos x="T4" y="T5"/>
                </a:cxn>
                <a:cxn ang="T11">
                  <a:pos x="T6" y="T7"/>
                </a:cxn>
              </a:cxnLst>
              <a:rect l="T12" t="T13" r="T14" b="T15"/>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zh-TW" altLang="en-US"/>
            </a:p>
          </p:txBody>
        </p:sp>
        <p:sp>
          <p:nvSpPr>
            <p:cNvPr id="1040" name="Freeform 33"/>
            <p:cNvSpPr>
              <a:spLocks/>
            </p:cNvSpPr>
            <p:nvPr/>
          </p:nvSpPr>
          <p:spPr bwMode="auto">
            <a:xfrm>
              <a:off x="7020967" y="3598223"/>
              <a:ext cx="68375" cy="424852"/>
            </a:xfrm>
            <a:custGeom>
              <a:avLst/>
              <a:gdLst>
                <a:gd name="T0" fmla="*/ 2147483646 w 17"/>
                <a:gd name="T1" fmla="*/ 2147483646 h 107"/>
                <a:gd name="T2" fmla="*/ 2147483646 w 17"/>
                <a:gd name="T3" fmla="*/ 2147483646 h 107"/>
                <a:gd name="T4" fmla="*/ 2147483646 w 17"/>
                <a:gd name="T5" fmla="*/ 2147483646 h 107"/>
                <a:gd name="T6" fmla="*/ 2147483646 w 17"/>
                <a:gd name="T7" fmla="*/ 2147483646 h 107"/>
                <a:gd name="T8" fmla="*/ 0 w 17"/>
                <a:gd name="T9" fmla="*/ 0 h 107"/>
                <a:gd name="T10" fmla="*/ 0 w 17"/>
                <a:gd name="T11" fmla="*/ 2147483646 h 107"/>
                <a:gd name="T12" fmla="*/ 2147483646 w 17"/>
                <a:gd name="T13" fmla="*/ 2147483646 h 107"/>
                <a:gd name="T14" fmla="*/ 0 60000 65536"/>
                <a:gd name="T15" fmla="*/ 0 60000 65536"/>
                <a:gd name="T16" fmla="*/ 0 60000 65536"/>
                <a:gd name="T17" fmla="*/ 0 60000 65536"/>
                <a:gd name="T18" fmla="*/ 0 60000 65536"/>
                <a:gd name="T19" fmla="*/ 0 60000 65536"/>
                <a:gd name="T20" fmla="*/ 0 60000 65536"/>
                <a:gd name="T21" fmla="*/ 0 w 17"/>
                <a:gd name="T22" fmla="*/ 0 h 107"/>
                <a:gd name="T23" fmla="*/ 17 w 17"/>
                <a:gd name="T24" fmla="*/ 107 h 10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zh-TW" altLang="en-US"/>
            </a:p>
          </p:txBody>
        </p:sp>
        <p:sp>
          <p:nvSpPr>
            <p:cNvPr id="1041" name="Freeform 34"/>
            <p:cNvSpPr>
              <a:spLocks/>
            </p:cNvSpPr>
            <p:nvPr/>
          </p:nvSpPr>
          <p:spPr bwMode="auto">
            <a:xfrm>
              <a:off x="7411493" y="2802446"/>
              <a:ext cx="1168945" cy="2250537"/>
            </a:xfrm>
            <a:custGeom>
              <a:avLst/>
              <a:gdLst>
                <a:gd name="T0" fmla="*/ 2147483646 w 294"/>
                <a:gd name="T1" fmla="*/ 2147483646 h 568"/>
                <a:gd name="T2" fmla="*/ 2147483646 w 294"/>
                <a:gd name="T3" fmla="*/ 2147483646 h 568"/>
                <a:gd name="T4" fmla="*/ 2147483646 w 294"/>
                <a:gd name="T5" fmla="*/ 2147483646 h 568"/>
                <a:gd name="T6" fmla="*/ 2147483646 w 294"/>
                <a:gd name="T7" fmla="*/ 2147483646 h 568"/>
                <a:gd name="T8" fmla="*/ 2147483646 w 294"/>
                <a:gd name="T9" fmla="*/ 2147483646 h 568"/>
                <a:gd name="T10" fmla="*/ 2147483646 w 294"/>
                <a:gd name="T11" fmla="*/ 2147483646 h 568"/>
                <a:gd name="T12" fmla="*/ 2147483646 w 294"/>
                <a:gd name="T13" fmla="*/ 0 h 568"/>
                <a:gd name="T14" fmla="*/ 2147483646 w 294"/>
                <a:gd name="T15" fmla="*/ 0 h 568"/>
                <a:gd name="T16" fmla="*/ 2147483646 w 294"/>
                <a:gd name="T17" fmla="*/ 2147483646 h 568"/>
                <a:gd name="T18" fmla="*/ 2147483646 w 294"/>
                <a:gd name="T19" fmla="*/ 2147483646 h 568"/>
                <a:gd name="T20" fmla="*/ 2147483646 w 294"/>
                <a:gd name="T21" fmla="*/ 2147483646 h 568"/>
                <a:gd name="T22" fmla="*/ 2147483646 w 294"/>
                <a:gd name="T23" fmla="*/ 2147483646 h 568"/>
                <a:gd name="T24" fmla="*/ 2147483646 w 294"/>
                <a:gd name="T25" fmla="*/ 2147483646 h 568"/>
                <a:gd name="T26" fmla="*/ 0 w 294"/>
                <a:gd name="T27" fmla="*/ 2147483646 h 568"/>
                <a:gd name="T28" fmla="*/ 2147483646 w 294"/>
                <a:gd name="T29" fmla="*/ 2147483646 h 568"/>
                <a:gd name="T30" fmla="*/ 2147483646 w 294"/>
                <a:gd name="T31" fmla="*/ 2147483646 h 56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94"/>
                <a:gd name="T49" fmla="*/ 0 h 568"/>
                <a:gd name="T50" fmla="*/ 294 w 294"/>
                <a:gd name="T51" fmla="*/ 568 h 56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zh-TW" altLang="en-US"/>
            </a:p>
          </p:txBody>
        </p:sp>
        <p:sp>
          <p:nvSpPr>
            <p:cNvPr id="1042" name="Freeform 35"/>
            <p:cNvSpPr>
              <a:spLocks/>
            </p:cNvSpPr>
            <p:nvPr/>
          </p:nvSpPr>
          <p:spPr bwMode="auto">
            <a:xfrm>
              <a:off x="7494331" y="5664612"/>
              <a:ext cx="99932" cy="209139"/>
            </a:xfrm>
            <a:custGeom>
              <a:avLst/>
              <a:gdLst>
                <a:gd name="T0" fmla="*/ 0 w 25"/>
                <a:gd name="T1" fmla="*/ 0 h 53"/>
                <a:gd name="T2" fmla="*/ 2147483646 w 25"/>
                <a:gd name="T3" fmla="*/ 2147483646 h 53"/>
                <a:gd name="T4" fmla="*/ 2147483646 w 25"/>
                <a:gd name="T5" fmla="*/ 2147483646 h 53"/>
                <a:gd name="T6" fmla="*/ 0 w 25"/>
                <a:gd name="T7" fmla="*/ 0 h 53"/>
                <a:gd name="T8" fmla="*/ 0 60000 65536"/>
                <a:gd name="T9" fmla="*/ 0 60000 65536"/>
                <a:gd name="T10" fmla="*/ 0 60000 65536"/>
                <a:gd name="T11" fmla="*/ 0 60000 65536"/>
                <a:gd name="T12" fmla="*/ 0 w 25"/>
                <a:gd name="T13" fmla="*/ 0 h 53"/>
                <a:gd name="T14" fmla="*/ 25 w 25"/>
                <a:gd name="T15" fmla="*/ 53 h 53"/>
              </a:gdLst>
              <a:ahLst/>
              <a:cxnLst>
                <a:cxn ang="T8">
                  <a:pos x="T0" y="T1"/>
                </a:cxn>
                <a:cxn ang="T9">
                  <a:pos x="T2" y="T3"/>
                </a:cxn>
                <a:cxn ang="T10">
                  <a:pos x="T4" y="T5"/>
                </a:cxn>
                <a:cxn ang="T11">
                  <a:pos x="T6" y="T7"/>
                </a:cxn>
              </a:cxnLst>
              <a:rect l="T12" t="T13" r="T14" b="T15"/>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zh-TW" altLang="en-US"/>
            </a:p>
          </p:txBody>
        </p:sp>
        <p:sp>
          <p:nvSpPr>
            <p:cNvPr id="1043" name="Freeform 36"/>
            <p:cNvSpPr>
              <a:spLocks/>
            </p:cNvSpPr>
            <p:nvPr/>
          </p:nvSpPr>
          <p:spPr bwMode="auto">
            <a:xfrm>
              <a:off x="7411493" y="5081920"/>
              <a:ext cx="114396" cy="559017"/>
            </a:xfrm>
            <a:custGeom>
              <a:avLst/>
              <a:gdLst>
                <a:gd name="T0" fmla="*/ 0 w 29"/>
                <a:gd name="T1" fmla="*/ 0 h 141"/>
                <a:gd name="T2" fmla="*/ 2147483646 w 29"/>
                <a:gd name="T3" fmla="*/ 2147483646 h 141"/>
                <a:gd name="T4" fmla="*/ 2147483646 w 29"/>
                <a:gd name="T5" fmla="*/ 2147483646 h 141"/>
                <a:gd name="T6" fmla="*/ 2147483646 w 29"/>
                <a:gd name="T7" fmla="*/ 2147483646 h 141"/>
                <a:gd name="T8" fmla="*/ 2147483646 w 29"/>
                <a:gd name="T9" fmla="*/ 2147483646 h 141"/>
                <a:gd name="T10" fmla="*/ 2147483646 w 29"/>
                <a:gd name="T11" fmla="*/ 2147483646 h 141"/>
                <a:gd name="T12" fmla="*/ 2147483646 w 29"/>
                <a:gd name="T13" fmla="*/ 2147483646 h 141"/>
                <a:gd name="T14" fmla="*/ 0 w 29"/>
                <a:gd name="T15" fmla="*/ 0 h 141"/>
                <a:gd name="T16" fmla="*/ 0 60000 65536"/>
                <a:gd name="T17" fmla="*/ 0 60000 65536"/>
                <a:gd name="T18" fmla="*/ 0 60000 65536"/>
                <a:gd name="T19" fmla="*/ 0 60000 65536"/>
                <a:gd name="T20" fmla="*/ 0 60000 65536"/>
                <a:gd name="T21" fmla="*/ 0 60000 65536"/>
                <a:gd name="T22" fmla="*/ 0 60000 65536"/>
                <a:gd name="T23" fmla="*/ 0 60000 65536"/>
                <a:gd name="T24" fmla="*/ 0 w 29"/>
                <a:gd name="T25" fmla="*/ 0 h 141"/>
                <a:gd name="T26" fmla="*/ 29 w 29"/>
                <a:gd name="T27" fmla="*/ 141 h 1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zh-TW" altLang="en-US"/>
            </a:p>
          </p:txBody>
        </p:sp>
        <p:sp>
          <p:nvSpPr>
            <p:cNvPr id="1044" name="Freeform 37"/>
            <p:cNvSpPr>
              <a:spLocks/>
            </p:cNvSpPr>
            <p:nvPr/>
          </p:nvSpPr>
          <p:spPr bwMode="auto">
            <a:xfrm>
              <a:off x="7411493" y="4978008"/>
              <a:ext cx="32872" cy="189408"/>
            </a:xfrm>
            <a:custGeom>
              <a:avLst/>
              <a:gdLst>
                <a:gd name="T0" fmla="*/ 0 w 8"/>
                <a:gd name="T1" fmla="*/ 2147483646 h 48"/>
                <a:gd name="T2" fmla="*/ 2147483646 w 8"/>
                <a:gd name="T3" fmla="*/ 2147483646 h 48"/>
                <a:gd name="T4" fmla="*/ 2147483646 w 8"/>
                <a:gd name="T5" fmla="*/ 2147483646 h 48"/>
                <a:gd name="T6" fmla="*/ 2147483646 w 8"/>
                <a:gd name="T7" fmla="*/ 2147483646 h 48"/>
                <a:gd name="T8" fmla="*/ 0 w 8"/>
                <a:gd name="T9" fmla="*/ 0 h 48"/>
                <a:gd name="T10" fmla="*/ 0 w 8"/>
                <a:gd name="T11" fmla="*/ 2147483646 h 48"/>
                <a:gd name="T12" fmla="*/ 0 w 8"/>
                <a:gd name="T13" fmla="*/ 2147483646 h 48"/>
                <a:gd name="T14" fmla="*/ 0 60000 65536"/>
                <a:gd name="T15" fmla="*/ 0 60000 65536"/>
                <a:gd name="T16" fmla="*/ 0 60000 65536"/>
                <a:gd name="T17" fmla="*/ 0 60000 65536"/>
                <a:gd name="T18" fmla="*/ 0 60000 65536"/>
                <a:gd name="T19" fmla="*/ 0 60000 65536"/>
                <a:gd name="T20" fmla="*/ 0 60000 65536"/>
                <a:gd name="T21" fmla="*/ 0 w 8"/>
                <a:gd name="T22" fmla="*/ 0 h 48"/>
                <a:gd name="T23" fmla="*/ 8 w 8"/>
                <a:gd name="T24" fmla="*/ 48 h 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zh-TW" altLang="en-US"/>
            </a:p>
          </p:txBody>
        </p:sp>
        <p:sp>
          <p:nvSpPr>
            <p:cNvPr id="1045" name="Freeform 38"/>
            <p:cNvSpPr>
              <a:spLocks/>
            </p:cNvSpPr>
            <p:nvPr/>
          </p:nvSpPr>
          <p:spPr bwMode="auto">
            <a:xfrm>
              <a:off x="7439105" y="5434429"/>
              <a:ext cx="174882" cy="439322"/>
            </a:xfrm>
            <a:custGeom>
              <a:avLst/>
              <a:gdLst>
                <a:gd name="T0" fmla="*/ 2147483646 w 44"/>
                <a:gd name="T1" fmla="*/ 2147483646 h 111"/>
                <a:gd name="T2" fmla="*/ 0 w 44"/>
                <a:gd name="T3" fmla="*/ 0 h 111"/>
                <a:gd name="T4" fmla="*/ 2147483646 w 44"/>
                <a:gd name="T5" fmla="*/ 2147483646 h 111"/>
                <a:gd name="T6" fmla="*/ 2147483646 w 44"/>
                <a:gd name="T7" fmla="*/ 2147483646 h 111"/>
                <a:gd name="T8" fmla="*/ 2147483646 w 44"/>
                <a:gd name="T9" fmla="*/ 2147483646 h 111"/>
                <a:gd name="T10" fmla="*/ 2147483646 w 44"/>
                <a:gd name="T11" fmla="*/ 2147483646 h 111"/>
                <a:gd name="T12" fmla="*/ 2147483646 w 44"/>
                <a:gd name="T13" fmla="*/ 2147483646 h 111"/>
                <a:gd name="T14" fmla="*/ 2147483646 w 44"/>
                <a:gd name="T15" fmla="*/ 2147483646 h 111"/>
                <a:gd name="T16" fmla="*/ 0 60000 65536"/>
                <a:gd name="T17" fmla="*/ 0 60000 65536"/>
                <a:gd name="T18" fmla="*/ 0 60000 65536"/>
                <a:gd name="T19" fmla="*/ 0 60000 65536"/>
                <a:gd name="T20" fmla="*/ 0 60000 65536"/>
                <a:gd name="T21" fmla="*/ 0 60000 65536"/>
                <a:gd name="T22" fmla="*/ 0 60000 65536"/>
                <a:gd name="T23" fmla="*/ 0 60000 65536"/>
                <a:gd name="T24" fmla="*/ 0 w 44"/>
                <a:gd name="T25" fmla="*/ 0 h 111"/>
                <a:gd name="T26" fmla="*/ 44 w 44"/>
                <a:gd name="T27" fmla="*/ 111 h 1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zh-TW" altLang="en-US"/>
            </a:p>
          </p:txBody>
        </p:sp>
      </p:grpSp>
      <p:sp>
        <p:nvSpPr>
          <p:cNvPr id="7" name="Rectangle 6"/>
          <p:cNvSpPr/>
          <p:nvPr/>
        </p:nvSpPr>
        <p:spPr>
          <a:xfrm>
            <a:off x="0" y="0"/>
            <a:ext cx="182563"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029" name="Title Placeholder 1"/>
          <p:cNvSpPr>
            <a:spLocks noGrp="1"/>
          </p:cNvSpPr>
          <p:nvPr>
            <p:ph type="title"/>
          </p:nvPr>
        </p:nvSpPr>
        <p:spPr bwMode="auto">
          <a:xfrm>
            <a:off x="2592388" y="623888"/>
            <a:ext cx="8912225" cy="1281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按一下以編輯母片標題樣式</a:t>
            </a:r>
            <a:endParaRPr lang="en-US" altLang="zh-TW"/>
          </a:p>
        </p:txBody>
      </p:sp>
      <p:sp>
        <p:nvSpPr>
          <p:cNvPr id="1030" name="Text Placeholder 2"/>
          <p:cNvSpPr>
            <a:spLocks noGrp="1"/>
          </p:cNvSpPr>
          <p:nvPr>
            <p:ph type="body" idx="1"/>
          </p:nvPr>
        </p:nvSpPr>
        <p:spPr bwMode="auto">
          <a:xfrm>
            <a:off x="2589213" y="2133600"/>
            <a:ext cx="8915400" cy="3886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ltLang="zh-TW"/>
          </a:p>
        </p:txBody>
      </p:sp>
      <p:sp>
        <p:nvSpPr>
          <p:cNvPr id="4" name="Date Placeholder 3"/>
          <p:cNvSpPr>
            <a:spLocks noGrp="1"/>
          </p:cNvSpPr>
          <p:nvPr>
            <p:ph type="dt" sz="half" idx="2"/>
          </p:nvPr>
        </p:nvSpPr>
        <p:spPr>
          <a:xfrm>
            <a:off x="10361613" y="6130925"/>
            <a:ext cx="1146175" cy="369888"/>
          </a:xfrm>
          <a:prstGeom prst="rect">
            <a:avLst/>
          </a:prstGeom>
        </p:spPr>
        <p:txBody>
          <a:bodyPr vert="horz" lIns="91440" tIns="45720" rIns="91440" bIns="45720" rtlCol="0" anchor="ctr"/>
          <a:lstStyle>
            <a:lvl1pPr algn="r" eaLnBrk="1" fontAlgn="auto" hangingPunct="1">
              <a:spcBef>
                <a:spcPts val="0"/>
              </a:spcBef>
              <a:spcAft>
                <a:spcPts val="0"/>
              </a:spcAft>
              <a:defRPr kumimoji="0" sz="900" smtClean="0">
                <a:solidFill>
                  <a:schemeClr val="tx1">
                    <a:tint val="75000"/>
                  </a:schemeClr>
                </a:solidFill>
                <a:latin typeface="+mn-lt"/>
                <a:ea typeface="+mn-ea"/>
                <a:cs typeface="+mn-cs"/>
              </a:defRPr>
            </a:lvl1pPr>
          </a:lstStyle>
          <a:p>
            <a:pPr>
              <a:defRPr/>
            </a:pPr>
            <a:fld id="{6787364C-52CF-41AB-AA05-744DC9C6A048}" type="datetime1">
              <a:rPr lang="zh-TW" altLang="en-US" smtClean="0"/>
              <a:pPr>
                <a:defRPr/>
              </a:pPr>
              <a:t>2019/6/28</a:t>
            </a:fld>
            <a:endParaRPr lang="zh-TW" altLang="en-US"/>
          </a:p>
        </p:txBody>
      </p:sp>
      <p:sp>
        <p:nvSpPr>
          <p:cNvPr id="5" name="Footer Placeholder 4"/>
          <p:cNvSpPr>
            <a:spLocks noGrp="1"/>
          </p:cNvSpPr>
          <p:nvPr>
            <p:ph type="ftr" sz="quarter" idx="3"/>
          </p:nvPr>
        </p:nvSpPr>
        <p:spPr>
          <a:xfrm>
            <a:off x="2589213" y="6135688"/>
            <a:ext cx="7620000" cy="365125"/>
          </a:xfrm>
          <a:prstGeom prst="rect">
            <a:avLst/>
          </a:prstGeom>
        </p:spPr>
        <p:txBody>
          <a:bodyPr vert="horz" lIns="91440" tIns="45720" rIns="91440" bIns="45720" rtlCol="0" anchor="ctr"/>
          <a:lstStyle>
            <a:lvl1pPr algn="l" eaLnBrk="1" fontAlgn="auto" hangingPunct="1">
              <a:spcBef>
                <a:spcPts val="0"/>
              </a:spcBef>
              <a:spcAft>
                <a:spcPts val="0"/>
              </a:spcAft>
              <a:defRPr kumimoji="0" sz="900">
                <a:solidFill>
                  <a:schemeClr val="tx1">
                    <a:tint val="75000"/>
                  </a:schemeClr>
                </a:solidFill>
                <a:latin typeface="+mn-lt"/>
                <a:ea typeface="+mn-ea"/>
                <a:cs typeface="+mn-cs"/>
              </a:defRPr>
            </a:lvl1pPr>
          </a:lstStyle>
          <a:p>
            <a:pPr>
              <a:defRPr/>
            </a:pPr>
            <a:endParaRPr lang="zh-TW" altLang="en-US"/>
          </a:p>
        </p:txBody>
      </p:sp>
      <p:sp>
        <p:nvSpPr>
          <p:cNvPr id="6" name="Slide Number Placeholder 5"/>
          <p:cNvSpPr>
            <a:spLocks noGrp="1"/>
          </p:cNvSpPr>
          <p:nvPr>
            <p:ph type="sldNum" sz="quarter" idx="4"/>
          </p:nvPr>
        </p:nvSpPr>
        <p:spPr>
          <a:xfrm>
            <a:off x="531813" y="787400"/>
            <a:ext cx="779462"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kumimoji="0" sz="2000">
                <a:solidFill>
                  <a:srgbClr val="FEFFFF"/>
                </a:solidFill>
                <a:latin typeface="Century Gothic" panose="020B0502020202020204" pitchFamily="34" charset="0"/>
              </a:defRPr>
            </a:lvl1pPr>
          </a:lstStyle>
          <a:p>
            <a:pPr>
              <a:defRPr/>
            </a:pPr>
            <a:fld id="{931E0B29-30C6-443E-A38E-6566F812D5DF}"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8405" r:id="rId1"/>
    <p:sldLayoutId id="2147488406" r:id="rId2"/>
    <p:sldLayoutId id="2147488407" r:id="rId3"/>
    <p:sldLayoutId id="2147488408" r:id="rId4"/>
    <p:sldLayoutId id="2147488409" r:id="rId5"/>
    <p:sldLayoutId id="2147488410" r:id="rId6"/>
    <p:sldLayoutId id="2147488411" r:id="rId7"/>
    <p:sldLayoutId id="2147488412" r:id="rId8"/>
    <p:sldLayoutId id="2147488413" r:id="rId9"/>
    <p:sldLayoutId id="2147488414" r:id="rId10"/>
    <p:sldLayoutId id="2147488415" r:id="rId11"/>
    <p:sldLayoutId id="2147488416" r:id="rId12"/>
    <p:sldLayoutId id="2147488417" r:id="rId13"/>
    <p:sldLayoutId id="2147488418" r:id="rId14"/>
    <p:sldLayoutId id="2147488419" r:id="rId15"/>
    <p:sldLayoutId id="2147488420" r:id="rId16"/>
  </p:sldLayoutIdLst>
  <p:hf hdr="0" ftr="0" dt="0"/>
  <p:txStyles>
    <p:titleStyle>
      <a:lvl1pPr algn="l" defTabSz="457200" rtl="0" eaLnBrk="0" fontAlgn="base" hangingPunct="0">
        <a:spcBef>
          <a:spcPct val="0"/>
        </a:spcBef>
        <a:spcAft>
          <a:spcPct val="0"/>
        </a:spcAft>
        <a:defRPr sz="3600" kern="1200">
          <a:solidFill>
            <a:srgbClr val="262626"/>
          </a:solidFill>
          <a:latin typeface="+mj-lt"/>
          <a:ea typeface="+mj-ea"/>
          <a:cs typeface="微軟正黑體"/>
        </a:defRPr>
      </a:lvl1pPr>
      <a:lvl2pPr algn="l" defTabSz="457200" rtl="0" eaLnBrk="0" fontAlgn="base" hangingPunct="0">
        <a:spcBef>
          <a:spcPct val="0"/>
        </a:spcBef>
        <a:spcAft>
          <a:spcPct val="0"/>
        </a:spcAft>
        <a:defRPr sz="3600">
          <a:solidFill>
            <a:srgbClr val="262626"/>
          </a:solidFill>
          <a:latin typeface="Century Gothic" pitchFamily="34" charset="0"/>
          <a:ea typeface="微軟正黑體"/>
          <a:cs typeface="微軟正黑體"/>
        </a:defRPr>
      </a:lvl2pPr>
      <a:lvl3pPr algn="l" defTabSz="457200" rtl="0" eaLnBrk="0" fontAlgn="base" hangingPunct="0">
        <a:spcBef>
          <a:spcPct val="0"/>
        </a:spcBef>
        <a:spcAft>
          <a:spcPct val="0"/>
        </a:spcAft>
        <a:defRPr sz="3600">
          <a:solidFill>
            <a:srgbClr val="262626"/>
          </a:solidFill>
          <a:latin typeface="Century Gothic" pitchFamily="34" charset="0"/>
          <a:ea typeface="微軟正黑體"/>
          <a:cs typeface="微軟正黑體"/>
        </a:defRPr>
      </a:lvl3pPr>
      <a:lvl4pPr algn="l" defTabSz="457200" rtl="0" eaLnBrk="0" fontAlgn="base" hangingPunct="0">
        <a:spcBef>
          <a:spcPct val="0"/>
        </a:spcBef>
        <a:spcAft>
          <a:spcPct val="0"/>
        </a:spcAft>
        <a:defRPr sz="3600">
          <a:solidFill>
            <a:srgbClr val="262626"/>
          </a:solidFill>
          <a:latin typeface="Century Gothic" pitchFamily="34" charset="0"/>
          <a:ea typeface="微軟正黑體"/>
          <a:cs typeface="微軟正黑體"/>
        </a:defRPr>
      </a:lvl4pPr>
      <a:lvl5pPr algn="l" defTabSz="457200" rtl="0" eaLnBrk="0" fontAlgn="base" hangingPunct="0">
        <a:spcBef>
          <a:spcPct val="0"/>
        </a:spcBef>
        <a:spcAft>
          <a:spcPct val="0"/>
        </a:spcAft>
        <a:defRPr sz="3600">
          <a:solidFill>
            <a:srgbClr val="262626"/>
          </a:solidFill>
          <a:latin typeface="Century Gothic" pitchFamily="34" charset="0"/>
          <a:ea typeface="微軟正黑體"/>
          <a:cs typeface="微軟正黑體"/>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Font typeface="Wingdings 3" panose="05040102010807070707" pitchFamily="18" charset="2"/>
        <a:buChar char=""/>
        <a:defRPr kern="1200">
          <a:solidFill>
            <a:srgbClr val="404040"/>
          </a:solidFill>
          <a:latin typeface="+mn-lt"/>
          <a:ea typeface="+mn-ea"/>
          <a:cs typeface="微軟正黑體"/>
        </a:defRPr>
      </a:lvl1pPr>
      <a:lvl2pPr marL="742950" indent="-285750" algn="l" defTabSz="457200" rtl="0" eaLnBrk="0" fontAlgn="base" hangingPunct="0">
        <a:spcBef>
          <a:spcPts val="1000"/>
        </a:spcBef>
        <a:spcAft>
          <a:spcPct val="0"/>
        </a:spcAft>
        <a:buClr>
          <a:schemeClr val="accent1"/>
        </a:buClr>
        <a:buFont typeface="Wingdings 3" panose="05040102010807070707" pitchFamily="18" charset="2"/>
        <a:buChar char=""/>
        <a:defRPr sz="1600" kern="1200">
          <a:solidFill>
            <a:srgbClr val="404040"/>
          </a:solidFill>
          <a:latin typeface="+mn-lt"/>
          <a:ea typeface="+mn-ea"/>
          <a:cs typeface="微軟正黑體"/>
        </a:defRPr>
      </a:lvl2pPr>
      <a:lvl3pPr marL="1143000" indent="-228600" algn="l" defTabSz="457200" rtl="0" eaLnBrk="0" fontAlgn="base" hangingPunct="0">
        <a:spcBef>
          <a:spcPts val="1000"/>
        </a:spcBef>
        <a:spcAft>
          <a:spcPct val="0"/>
        </a:spcAft>
        <a:buClr>
          <a:schemeClr val="accent1"/>
        </a:buClr>
        <a:buFont typeface="Wingdings 3" panose="05040102010807070707" pitchFamily="18" charset="2"/>
        <a:buChar char=""/>
        <a:defRPr sz="1400" kern="1200">
          <a:solidFill>
            <a:srgbClr val="404040"/>
          </a:solidFill>
          <a:latin typeface="+mn-lt"/>
          <a:ea typeface="+mn-ea"/>
          <a:cs typeface="微軟正黑體"/>
        </a:defRPr>
      </a:lvl3pPr>
      <a:lvl4pPr marL="1600200" indent="-228600" algn="l" defTabSz="457200" rtl="0" eaLnBrk="0" fontAlgn="base" hangingPunct="0">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微軟正黑體"/>
        </a:defRPr>
      </a:lvl4pPr>
      <a:lvl5pPr marL="2057400" indent="-228600" algn="l" defTabSz="457200" rtl="0" eaLnBrk="0" fontAlgn="base" hangingPunct="0">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微軟正黑體"/>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8" cstate="email"/>
          <a:srcRect/>
          <a:stretch>
            <a:fillRect/>
          </a:stretch>
        </a:blipFill>
        <a:effectLst/>
      </p:bgPr>
    </p:bg>
    <p:spTree>
      <p:nvGrpSpPr>
        <p:cNvPr id="1" name=""/>
        <p:cNvGrpSpPr/>
        <p:nvPr/>
      </p:nvGrpSpPr>
      <p:grpSpPr>
        <a:xfrm>
          <a:off x="0" y="0"/>
          <a:ext cx="0" cy="0"/>
          <a:chOff x="0" y="0"/>
          <a:chExt cx="0" cy="0"/>
        </a:xfrm>
      </p:grpSpPr>
      <p:grpSp>
        <p:nvGrpSpPr>
          <p:cNvPr id="2050" name="Group 22"/>
          <p:cNvGrpSpPr>
            <a:grpSpLocks/>
          </p:cNvGrpSpPr>
          <p:nvPr/>
        </p:nvGrpSpPr>
        <p:grpSpPr bwMode="auto">
          <a:xfrm>
            <a:off x="0" y="228600"/>
            <a:ext cx="2851150" cy="6638925"/>
            <a:chOff x="2487613" y="285750"/>
            <a:chExt cx="2428875" cy="5654676"/>
          </a:xfrm>
        </p:grpSpPr>
        <p:sp>
          <p:nvSpPr>
            <p:cNvPr id="1046" name="Freeform 11"/>
            <p:cNvSpPr>
              <a:spLocks/>
            </p:cNvSpPr>
            <p:nvPr/>
          </p:nvSpPr>
          <p:spPr bwMode="auto">
            <a:xfrm>
              <a:off x="2487613" y="2284222"/>
              <a:ext cx="85200" cy="534098"/>
            </a:xfrm>
            <a:custGeom>
              <a:avLst/>
              <a:gdLst>
                <a:gd name="T0" fmla="*/ 0 w 22"/>
                <a:gd name="T1" fmla="*/ 0 h 136"/>
                <a:gd name="T2" fmla="*/ 22 w 22"/>
                <a:gd name="T3" fmla="*/ 136 h 136"/>
              </a:gdLst>
              <a:ahLst/>
              <a:cxnLst>
                <a:cxn ang="0">
                  <a:pos x="22" y="136"/>
                </a:cxn>
                <a:cxn ang="0">
                  <a:pos x="17" y="80"/>
                </a:cxn>
                <a:cxn ang="0">
                  <a:pos x="0" y="0"/>
                </a:cxn>
                <a:cxn ang="0">
                  <a:pos x="0" y="35"/>
                </a:cxn>
                <a:cxn ang="0">
                  <a:pos x="20" y="124"/>
                </a:cxn>
                <a:cxn ang="0">
                  <a:pos x="22" y="136"/>
                </a:cxn>
              </a:cxnLst>
              <a:rect l="T0" t="T1" r="T2" b="T3"/>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47" name="Freeform 12"/>
            <p:cNvSpPr>
              <a:spLocks/>
            </p:cNvSpPr>
            <p:nvPr/>
          </p:nvSpPr>
          <p:spPr bwMode="auto">
            <a:xfrm>
              <a:off x="2597156" y="2779108"/>
              <a:ext cx="550418" cy="1978191"/>
            </a:xfrm>
            <a:custGeom>
              <a:avLst/>
              <a:gdLst>
                <a:gd name="T0" fmla="*/ 0 w 140"/>
                <a:gd name="T1" fmla="*/ 0 h 504"/>
                <a:gd name="T2" fmla="*/ 140 w 140"/>
                <a:gd name="T3" fmla="*/ 504 h 504"/>
              </a:gdLst>
              <a:ahLst/>
              <a:cxnLst>
                <a:cxn ang="0">
                  <a:pos x="86" y="350"/>
                </a:cxn>
                <a:cxn ang="0">
                  <a:pos x="139" y="504"/>
                </a:cxn>
                <a:cxn ang="0">
                  <a:pos x="140" y="478"/>
                </a:cxn>
                <a:cxn ang="0">
                  <a:pos x="95" y="347"/>
                </a:cxn>
                <a:cxn ang="0">
                  <a:pos x="0" y="0"/>
                </a:cxn>
                <a:cxn ang="0">
                  <a:pos x="6" y="61"/>
                </a:cxn>
                <a:cxn ang="0">
                  <a:pos x="86" y="350"/>
                </a:cxn>
              </a:cxnLst>
              <a:rect l="T0" t="T1" r="T2" b="T3"/>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48" name="Freeform 13"/>
            <p:cNvSpPr>
              <a:spLocks/>
            </p:cNvSpPr>
            <p:nvPr/>
          </p:nvSpPr>
          <p:spPr bwMode="auto">
            <a:xfrm>
              <a:off x="3174622" y="4730255"/>
              <a:ext cx="519314" cy="1210171"/>
            </a:xfrm>
            <a:custGeom>
              <a:avLst/>
              <a:gdLst>
                <a:gd name="T0" fmla="*/ 0 w 132"/>
                <a:gd name="T1" fmla="*/ 0 h 308"/>
                <a:gd name="T2" fmla="*/ 132 w 132"/>
                <a:gd name="T3" fmla="*/ 308 h 308"/>
              </a:gdLst>
              <a:ahLst/>
              <a:cxnLst>
                <a:cxn ang="0">
                  <a:pos x="8" y="22"/>
                </a:cxn>
                <a:cxn ang="0">
                  <a:pos x="0" y="0"/>
                </a:cxn>
                <a:cxn ang="0">
                  <a:pos x="0" y="29"/>
                </a:cxn>
                <a:cxn ang="0">
                  <a:pos x="68" y="194"/>
                </a:cxn>
                <a:cxn ang="0">
                  <a:pos x="123" y="308"/>
                </a:cxn>
                <a:cxn ang="0">
                  <a:pos x="132" y="308"/>
                </a:cxn>
                <a:cxn ang="0">
                  <a:pos x="77" y="190"/>
                </a:cxn>
                <a:cxn ang="0">
                  <a:pos x="8" y="22"/>
                </a:cxn>
              </a:cxnLst>
              <a:rect l="T0" t="T1" r="T2" b="T3"/>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49" name="Freeform 14"/>
            <p:cNvSpPr>
              <a:spLocks/>
            </p:cNvSpPr>
            <p:nvPr/>
          </p:nvSpPr>
          <p:spPr bwMode="auto">
            <a:xfrm>
              <a:off x="3305804" y="5630785"/>
              <a:ext cx="146057" cy="309641"/>
            </a:xfrm>
            <a:custGeom>
              <a:avLst/>
              <a:gdLst>
                <a:gd name="T0" fmla="*/ 0 w 37"/>
                <a:gd name="T1" fmla="*/ 0 h 79"/>
                <a:gd name="T2" fmla="*/ 37 w 37"/>
                <a:gd name="T3" fmla="*/ 79 h 79"/>
              </a:gdLst>
              <a:ahLst/>
              <a:cxnLst>
                <a:cxn ang="0">
                  <a:pos x="28" y="79"/>
                </a:cxn>
                <a:cxn ang="0">
                  <a:pos x="37" y="79"/>
                </a:cxn>
                <a:cxn ang="0">
                  <a:pos x="0" y="0"/>
                </a:cxn>
                <a:cxn ang="0">
                  <a:pos x="28" y="79"/>
                </a:cxn>
              </a:cxnLst>
              <a:rect l="T0" t="T1" r="T2" b="T3"/>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50" name="Freeform 15"/>
            <p:cNvSpPr>
              <a:spLocks/>
            </p:cNvSpPr>
            <p:nvPr/>
          </p:nvSpPr>
          <p:spPr bwMode="auto">
            <a:xfrm>
              <a:off x="2572813" y="2818321"/>
              <a:ext cx="700533" cy="2834099"/>
            </a:xfrm>
            <a:custGeom>
              <a:avLst/>
              <a:gdLst>
                <a:gd name="T0" fmla="*/ 0 w 178"/>
                <a:gd name="T1" fmla="*/ 0 h 722"/>
                <a:gd name="T2" fmla="*/ 178 w 178"/>
                <a:gd name="T3" fmla="*/ 722 h 722"/>
              </a:gdLst>
              <a:ahLst/>
              <a:cxnLst>
                <a:cxn ang="0">
                  <a:pos x="162" y="660"/>
                </a:cxn>
                <a:cxn ang="0">
                  <a:pos x="116" y="534"/>
                </a:cxn>
                <a:cxn ang="0">
                  <a:pos x="40" y="236"/>
                </a:cxn>
                <a:cxn ang="0">
                  <a:pos x="12" y="51"/>
                </a:cxn>
                <a:cxn ang="0">
                  <a:pos x="0" y="0"/>
                </a:cxn>
                <a:cxn ang="0">
                  <a:pos x="33" y="237"/>
                </a:cxn>
                <a:cxn ang="0">
                  <a:pos x="107" y="537"/>
                </a:cxn>
                <a:cxn ang="0">
                  <a:pos x="160" y="681"/>
                </a:cxn>
                <a:cxn ang="0">
                  <a:pos x="178" y="722"/>
                </a:cxn>
                <a:cxn ang="0">
                  <a:pos x="174" y="708"/>
                </a:cxn>
                <a:cxn ang="0">
                  <a:pos x="162" y="660"/>
                </a:cxn>
              </a:cxnLst>
              <a:rect l="T0" t="T1" r="T2" b="T3"/>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51" name="Freeform 16"/>
            <p:cNvSpPr>
              <a:spLocks/>
            </p:cNvSpPr>
            <p:nvPr/>
          </p:nvSpPr>
          <p:spPr bwMode="auto">
            <a:xfrm>
              <a:off x="2506546" y="285750"/>
              <a:ext cx="90610" cy="2493358"/>
            </a:xfrm>
            <a:custGeom>
              <a:avLst/>
              <a:gdLst>
                <a:gd name="T0" fmla="*/ 0 w 23"/>
                <a:gd name="T1" fmla="*/ 0 h 635"/>
                <a:gd name="T2" fmla="*/ 23 w 23"/>
                <a:gd name="T3" fmla="*/ 635 h 635"/>
              </a:gdLst>
              <a:ahLst/>
              <a:cxnLst>
                <a:cxn ang="0">
                  <a:pos x="11" y="577"/>
                </a:cxn>
                <a:cxn ang="0">
                  <a:pos x="12" y="589"/>
                </a:cxn>
                <a:cxn ang="0">
                  <a:pos x="22" y="632"/>
                </a:cxn>
                <a:cxn ang="0">
                  <a:pos x="23" y="635"/>
                </a:cxn>
                <a:cxn ang="0">
                  <a:pos x="17" y="576"/>
                </a:cxn>
                <a:cxn ang="0">
                  <a:pos x="5" y="269"/>
                </a:cxn>
                <a:cxn ang="0">
                  <a:pos x="15" y="0"/>
                </a:cxn>
                <a:cxn ang="0">
                  <a:pos x="12" y="0"/>
                </a:cxn>
                <a:cxn ang="0">
                  <a:pos x="1" y="269"/>
                </a:cxn>
                <a:cxn ang="0">
                  <a:pos x="11" y="577"/>
                </a:cxn>
              </a:cxnLst>
              <a:rect l="T0" t="T1" r="T2" b="T3"/>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52" name="Freeform 17"/>
            <p:cNvSpPr>
              <a:spLocks/>
            </p:cNvSpPr>
            <p:nvPr/>
          </p:nvSpPr>
          <p:spPr bwMode="auto">
            <a:xfrm>
              <a:off x="2553880" y="2599273"/>
              <a:ext cx="67619" cy="420517"/>
            </a:xfrm>
            <a:custGeom>
              <a:avLst/>
              <a:gdLst>
                <a:gd name="T0" fmla="*/ 0 w 17"/>
                <a:gd name="T1" fmla="*/ 0 h 107"/>
                <a:gd name="T2" fmla="*/ 17 w 17"/>
                <a:gd name="T3" fmla="*/ 107 h 107"/>
              </a:gdLst>
              <a:ahLst/>
              <a:cxnLst>
                <a:cxn ang="0">
                  <a:pos x="0" y="0"/>
                </a:cxn>
                <a:cxn ang="0">
                  <a:pos x="5" y="56"/>
                </a:cxn>
                <a:cxn ang="0">
                  <a:pos x="17" y="107"/>
                </a:cxn>
                <a:cxn ang="0">
                  <a:pos x="11" y="46"/>
                </a:cxn>
                <a:cxn ang="0">
                  <a:pos x="10" y="43"/>
                </a:cxn>
                <a:cxn ang="0">
                  <a:pos x="0" y="0"/>
                </a:cxn>
              </a:cxnLst>
              <a:rect l="T0" t="T1" r="T2" b="T3"/>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53" name="Freeform 18"/>
            <p:cNvSpPr>
              <a:spLocks/>
            </p:cNvSpPr>
            <p:nvPr/>
          </p:nvSpPr>
          <p:spPr bwMode="auto">
            <a:xfrm>
              <a:off x="3143518" y="4757298"/>
              <a:ext cx="162286" cy="873487"/>
            </a:xfrm>
            <a:custGeom>
              <a:avLst/>
              <a:gdLst>
                <a:gd name="T0" fmla="*/ 0 w 41"/>
                <a:gd name="T1" fmla="*/ 0 h 222"/>
                <a:gd name="T2" fmla="*/ 41 w 41"/>
                <a:gd name="T3" fmla="*/ 222 h 222"/>
              </a:gdLst>
              <a:ahLst/>
              <a:cxnLst>
                <a:cxn ang="0">
                  <a:pos x="0" y="0"/>
                </a:cxn>
                <a:cxn ang="0">
                  <a:pos x="5" y="93"/>
                </a:cxn>
                <a:cxn ang="0">
                  <a:pos x="17" y="166"/>
                </a:cxn>
                <a:cxn ang="0">
                  <a:pos x="24" y="184"/>
                </a:cxn>
                <a:cxn ang="0">
                  <a:pos x="41" y="222"/>
                </a:cxn>
                <a:cxn ang="0">
                  <a:pos x="38" y="212"/>
                </a:cxn>
                <a:cxn ang="0">
                  <a:pos x="13" y="92"/>
                </a:cxn>
                <a:cxn ang="0">
                  <a:pos x="8" y="22"/>
                </a:cxn>
                <a:cxn ang="0">
                  <a:pos x="7" y="18"/>
                </a:cxn>
                <a:cxn ang="0">
                  <a:pos x="0" y="0"/>
                </a:cxn>
              </a:cxnLst>
              <a:rect l="T0" t="T1" r="T2" b="T3"/>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54" name="Freeform 19"/>
            <p:cNvSpPr>
              <a:spLocks/>
            </p:cNvSpPr>
            <p:nvPr/>
          </p:nvSpPr>
          <p:spPr bwMode="auto">
            <a:xfrm>
              <a:off x="3147575" y="1282282"/>
              <a:ext cx="1768913" cy="3447973"/>
            </a:xfrm>
            <a:custGeom>
              <a:avLst/>
              <a:gdLst>
                <a:gd name="T0" fmla="*/ 0 w 450"/>
                <a:gd name="T1" fmla="*/ 0 h 878"/>
                <a:gd name="T2" fmla="*/ 450 w 450"/>
                <a:gd name="T3" fmla="*/ 878 h 878"/>
              </a:gdLst>
              <a:ahLst/>
              <a:cxnLst>
                <a:cxn ang="0">
                  <a:pos x="7" y="854"/>
                </a:cxn>
                <a:cxn ang="0">
                  <a:pos x="50" y="613"/>
                </a:cxn>
                <a:cxn ang="0">
                  <a:pos x="149" y="388"/>
                </a:cxn>
                <a:cxn ang="0">
                  <a:pos x="285" y="183"/>
                </a:cxn>
                <a:cxn ang="0">
                  <a:pos x="364" y="89"/>
                </a:cxn>
                <a:cxn ang="0">
                  <a:pos x="406" y="44"/>
                </a:cxn>
                <a:cxn ang="0">
                  <a:pos x="450" y="1"/>
                </a:cxn>
                <a:cxn ang="0">
                  <a:pos x="450" y="0"/>
                </a:cxn>
                <a:cxn ang="0">
                  <a:pos x="405" y="43"/>
                </a:cxn>
                <a:cxn ang="0">
                  <a:pos x="363" y="88"/>
                </a:cxn>
                <a:cxn ang="0">
                  <a:pos x="283" y="181"/>
                </a:cxn>
                <a:cxn ang="0">
                  <a:pos x="145" y="386"/>
                </a:cxn>
                <a:cxn ang="0">
                  <a:pos x="45" y="611"/>
                </a:cxn>
                <a:cxn ang="0">
                  <a:pos x="0" y="854"/>
                </a:cxn>
                <a:cxn ang="0">
                  <a:pos x="0" y="859"/>
                </a:cxn>
                <a:cxn ang="0">
                  <a:pos x="7" y="878"/>
                </a:cxn>
                <a:cxn ang="0">
                  <a:pos x="7" y="854"/>
                </a:cxn>
              </a:cxnLst>
              <a:rect l="T0" t="T1" r="T2" b="T3"/>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55" name="Freeform 20"/>
            <p:cNvSpPr>
              <a:spLocks/>
            </p:cNvSpPr>
            <p:nvPr/>
          </p:nvSpPr>
          <p:spPr bwMode="auto">
            <a:xfrm>
              <a:off x="3273346" y="5652419"/>
              <a:ext cx="137943" cy="288007"/>
            </a:xfrm>
            <a:custGeom>
              <a:avLst/>
              <a:gdLst>
                <a:gd name="T0" fmla="*/ 0 w 35"/>
                <a:gd name="T1" fmla="*/ 0 h 73"/>
                <a:gd name="T2" fmla="*/ 35 w 35"/>
                <a:gd name="T3" fmla="*/ 73 h 73"/>
              </a:gdLst>
              <a:ahLst/>
              <a:cxnLst>
                <a:cxn ang="0">
                  <a:pos x="0" y="0"/>
                </a:cxn>
                <a:cxn ang="0">
                  <a:pos x="26" y="73"/>
                </a:cxn>
                <a:cxn ang="0">
                  <a:pos x="35" y="73"/>
                </a:cxn>
                <a:cxn ang="0">
                  <a:pos x="0" y="0"/>
                </a:cxn>
              </a:cxnLst>
              <a:rect l="T0" t="T1" r="T2" b="T3"/>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56" name="Freeform 21"/>
            <p:cNvSpPr>
              <a:spLocks/>
            </p:cNvSpPr>
            <p:nvPr/>
          </p:nvSpPr>
          <p:spPr bwMode="auto">
            <a:xfrm>
              <a:off x="3143518" y="4655887"/>
              <a:ext cx="31104" cy="189300"/>
            </a:xfrm>
            <a:custGeom>
              <a:avLst/>
              <a:gdLst>
                <a:gd name="T0" fmla="*/ 0 w 8"/>
                <a:gd name="T1" fmla="*/ 0 h 48"/>
                <a:gd name="T2" fmla="*/ 8 w 8"/>
                <a:gd name="T3" fmla="*/ 48 h 48"/>
              </a:gdLst>
              <a:ahLst/>
              <a:cxnLst>
                <a:cxn ang="0">
                  <a:pos x="7" y="44"/>
                </a:cxn>
                <a:cxn ang="0">
                  <a:pos x="8" y="48"/>
                </a:cxn>
                <a:cxn ang="0">
                  <a:pos x="8" y="19"/>
                </a:cxn>
                <a:cxn ang="0">
                  <a:pos x="1" y="0"/>
                </a:cxn>
                <a:cxn ang="0">
                  <a:pos x="0" y="26"/>
                </a:cxn>
                <a:cxn ang="0">
                  <a:pos x="7" y="44"/>
                </a:cxn>
              </a:cxnLst>
              <a:rect l="T0" t="T1" r="T2" b="T3"/>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57" name="Freeform 22"/>
            <p:cNvSpPr>
              <a:spLocks/>
            </p:cNvSpPr>
            <p:nvPr/>
          </p:nvSpPr>
          <p:spPr bwMode="auto">
            <a:xfrm>
              <a:off x="3211137" y="5410385"/>
              <a:ext cx="204209" cy="530041"/>
            </a:xfrm>
            <a:custGeom>
              <a:avLst/>
              <a:gdLst>
                <a:gd name="T0" fmla="*/ 0 w 52"/>
                <a:gd name="T1" fmla="*/ 0 h 135"/>
                <a:gd name="T2" fmla="*/ 52 w 52"/>
                <a:gd name="T3" fmla="*/ 135 h 135"/>
              </a:gdLst>
              <a:ahLst/>
              <a:cxnLst>
                <a:cxn ang="0">
                  <a:pos x="7" y="18"/>
                </a:cxn>
                <a:cxn ang="0">
                  <a:pos x="0" y="0"/>
                </a:cxn>
                <a:cxn ang="0">
                  <a:pos x="12" y="48"/>
                </a:cxn>
                <a:cxn ang="0">
                  <a:pos x="16" y="62"/>
                </a:cxn>
                <a:cxn ang="0">
                  <a:pos x="51" y="135"/>
                </a:cxn>
                <a:cxn ang="0">
                  <a:pos x="52" y="135"/>
                </a:cxn>
                <a:cxn ang="0">
                  <a:pos x="24" y="56"/>
                </a:cxn>
                <a:cxn ang="0">
                  <a:pos x="7" y="18"/>
                </a:cxn>
              </a:cxnLst>
              <a:rect l="T0" t="T1" r="T2" b="T3"/>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grpSp>
      <p:grpSp>
        <p:nvGrpSpPr>
          <p:cNvPr id="2051" name="Group 9"/>
          <p:cNvGrpSpPr>
            <a:grpSpLocks/>
          </p:cNvGrpSpPr>
          <p:nvPr/>
        </p:nvGrpSpPr>
        <p:grpSpPr bwMode="auto">
          <a:xfrm>
            <a:off x="26988" y="0"/>
            <a:ext cx="2357437" cy="6853238"/>
            <a:chOff x="6627813" y="195454"/>
            <a:chExt cx="1952625" cy="5678297"/>
          </a:xfrm>
        </p:grpSpPr>
        <p:sp>
          <p:nvSpPr>
            <p:cNvPr id="1034" name="Freeform 27"/>
            <p:cNvSpPr>
              <a:spLocks/>
            </p:cNvSpPr>
            <p:nvPr/>
          </p:nvSpPr>
          <p:spPr bwMode="auto">
            <a:xfrm>
              <a:off x="6627813" y="195454"/>
              <a:ext cx="408933" cy="3646106"/>
            </a:xfrm>
            <a:custGeom>
              <a:avLst/>
              <a:gdLst>
                <a:gd name="T0" fmla="*/ 0 w 103"/>
                <a:gd name="T1" fmla="*/ 0 h 920"/>
                <a:gd name="T2" fmla="*/ 103 w 103"/>
                <a:gd name="T3" fmla="*/ 920 h 920"/>
              </a:gdLst>
              <a:ahLst/>
              <a:cxnLst>
                <a:cxn ang="0">
                  <a:pos x="7" y="210"/>
                </a:cxn>
                <a:cxn ang="0">
                  <a:pos x="26" y="445"/>
                </a:cxn>
                <a:cxn ang="0">
                  <a:pos x="57" y="679"/>
                </a:cxn>
                <a:cxn ang="0">
                  <a:pos x="101" y="911"/>
                </a:cxn>
                <a:cxn ang="0">
                  <a:pos x="103" y="920"/>
                </a:cxn>
                <a:cxn ang="0">
                  <a:pos x="99" y="874"/>
                </a:cxn>
                <a:cxn ang="0">
                  <a:pos x="99" y="866"/>
                </a:cxn>
                <a:cxn ang="0">
                  <a:pos x="63" y="678"/>
                </a:cxn>
                <a:cxn ang="0">
                  <a:pos x="30" y="444"/>
                </a:cxn>
                <a:cxn ang="0">
                  <a:pos x="9" y="209"/>
                </a:cxn>
                <a:cxn ang="0">
                  <a:pos x="3" y="92"/>
                </a:cxn>
                <a:cxn ang="0">
                  <a:pos x="1" y="0"/>
                </a:cxn>
                <a:cxn ang="0">
                  <a:pos x="0" y="0"/>
                </a:cxn>
                <a:cxn ang="0">
                  <a:pos x="1" y="92"/>
                </a:cxn>
                <a:cxn ang="0">
                  <a:pos x="7" y="210"/>
                </a:cxn>
              </a:cxnLst>
              <a:rect l="T0" t="T1" r="T2" b="T3"/>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35" name="Freeform 28"/>
            <p:cNvSpPr>
              <a:spLocks/>
            </p:cNvSpPr>
            <p:nvPr/>
          </p:nvSpPr>
          <p:spPr bwMode="auto">
            <a:xfrm>
              <a:off x="7061730" y="3771847"/>
              <a:ext cx="349763" cy="1310073"/>
            </a:xfrm>
            <a:custGeom>
              <a:avLst/>
              <a:gdLst>
                <a:gd name="T0" fmla="*/ 0 w 88"/>
                <a:gd name="T1" fmla="*/ 0 h 330"/>
                <a:gd name="T2" fmla="*/ 88 w 88"/>
                <a:gd name="T3" fmla="*/ 330 h 330"/>
              </a:gdLst>
              <a:ahLst/>
              <a:cxnLst>
                <a:cxn ang="0">
                  <a:pos x="53" y="229"/>
                </a:cxn>
                <a:cxn ang="0">
                  <a:pos x="88" y="330"/>
                </a:cxn>
                <a:cxn ang="0">
                  <a:pos x="88" y="308"/>
                </a:cxn>
                <a:cxn ang="0">
                  <a:pos x="88" y="304"/>
                </a:cxn>
                <a:cxn ang="0">
                  <a:pos x="62" y="226"/>
                </a:cxn>
                <a:cxn ang="0">
                  <a:pos x="0" y="0"/>
                </a:cxn>
                <a:cxn ang="0">
                  <a:pos x="7" y="63"/>
                </a:cxn>
                <a:cxn ang="0">
                  <a:pos x="53" y="229"/>
                </a:cxn>
              </a:cxnLst>
              <a:rect l="T0" t="T1" r="T2" b="T3"/>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36" name="Freeform 29"/>
            <p:cNvSpPr>
              <a:spLocks/>
            </p:cNvSpPr>
            <p:nvPr/>
          </p:nvSpPr>
          <p:spPr bwMode="auto">
            <a:xfrm>
              <a:off x="7439105" y="5052983"/>
              <a:ext cx="357653" cy="820768"/>
            </a:xfrm>
            <a:custGeom>
              <a:avLst/>
              <a:gdLst>
                <a:gd name="T0" fmla="*/ 0 w 90"/>
                <a:gd name="T1" fmla="*/ 0 h 207"/>
                <a:gd name="T2" fmla="*/ 90 w 90"/>
                <a:gd name="T3" fmla="*/ 207 h 207"/>
              </a:gdLst>
              <a:ahLst/>
              <a:cxnLst>
                <a:cxn ang="0">
                  <a:pos x="6" y="15"/>
                </a:cxn>
                <a:cxn ang="0">
                  <a:pos x="0" y="0"/>
                </a:cxn>
                <a:cxn ang="0">
                  <a:pos x="1" y="29"/>
                </a:cxn>
                <a:cxn ang="0">
                  <a:pos x="42" y="127"/>
                </a:cxn>
                <a:cxn ang="0">
                  <a:pos x="80" y="207"/>
                </a:cxn>
                <a:cxn ang="0">
                  <a:pos x="90" y="207"/>
                </a:cxn>
                <a:cxn ang="0">
                  <a:pos x="50" y="123"/>
                </a:cxn>
                <a:cxn ang="0">
                  <a:pos x="6" y="15"/>
                </a:cxn>
              </a:cxnLst>
              <a:rect l="T0" t="T1" r="T2" b="T3"/>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37" name="Freeform 30"/>
            <p:cNvSpPr>
              <a:spLocks/>
            </p:cNvSpPr>
            <p:nvPr/>
          </p:nvSpPr>
          <p:spPr bwMode="auto">
            <a:xfrm>
              <a:off x="7036746" y="3811307"/>
              <a:ext cx="457585" cy="1853305"/>
            </a:xfrm>
            <a:custGeom>
              <a:avLst/>
              <a:gdLst>
                <a:gd name="T0" fmla="*/ 0 w 115"/>
                <a:gd name="T1" fmla="*/ 0 h 467"/>
                <a:gd name="T2" fmla="*/ 115 w 115"/>
                <a:gd name="T3" fmla="*/ 467 h 467"/>
              </a:gdLst>
              <a:ahLst/>
              <a:cxnLst>
                <a:cxn ang="0">
                  <a:pos x="101" y="409"/>
                </a:cxn>
                <a:cxn ang="0">
                  <a:pos x="78" y="344"/>
                </a:cxn>
                <a:cxn ang="0">
                  <a:pos x="29" y="151"/>
                </a:cxn>
                <a:cxn ang="0">
                  <a:pos x="13" y="53"/>
                </a:cxn>
                <a:cxn ang="0">
                  <a:pos x="0" y="0"/>
                </a:cxn>
                <a:cxn ang="0">
                  <a:pos x="21" y="152"/>
                </a:cxn>
                <a:cxn ang="0">
                  <a:pos x="69" y="347"/>
                </a:cxn>
                <a:cxn ang="0">
                  <a:pos x="103" y="441"/>
                </a:cxn>
                <a:cxn ang="0">
                  <a:pos x="115" y="467"/>
                </a:cxn>
                <a:cxn ang="0">
                  <a:pos x="112" y="458"/>
                </a:cxn>
                <a:cxn ang="0">
                  <a:pos x="101" y="409"/>
                </a:cxn>
              </a:cxnLst>
              <a:rect l="T0" t="T1" r="T2" b="T3"/>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38" name="Freeform 31"/>
            <p:cNvSpPr>
              <a:spLocks/>
            </p:cNvSpPr>
            <p:nvPr/>
          </p:nvSpPr>
          <p:spPr bwMode="auto">
            <a:xfrm>
              <a:off x="6993355" y="1263505"/>
              <a:ext cx="144639" cy="2508342"/>
            </a:xfrm>
            <a:custGeom>
              <a:avLst/>
              <a:gdLst>
                <a:gd name="T0" fmla="*/ 0 w 36"/>
                <a:gd name="T1" fmla="*/ 0 h 633"/>
                <a:gd name="T2" fmla="*/ 36 w 36"/>
                <a:gd name="T3" fmla="*/ 633 h 633"/>
              </a:gdLst>
              <a:ahLst/>
              <a:cxnLst>
                <a:cxn ang="0">
                  <a:pos x="17" y="633"/>
                </a:cxn>
                <a:cxn ang="0">
                  <a:pos x="13" y="597"/>
                </a:cxn>
                <a:cxn ang="0">
                  <a:pos x="5" y="398"/>
                </a:cxn>
                <a:cxn ang="0">
                  <a:pos x="13" y="198"/>
                </a:cxn>
                <a:cxn ang="0">
                  <a:pos x="22" y="99"/>
                </a:cxn>
                <a:cxn ang="0">
                  <a:pos x="36" y="0"/>
                </a:cxn>
                <a:cxn ang="0">
                  <a:pos x="35" y="0"/>
                </a:cxn>
                <a:cxn ang="0">
                  <a:pos x="20" y="99"/>
                </a:cxn>
                <a:cxn ang="0">
                  <a:pos x="10" y="198"/>
                </a:cxn>
                <a:cxn ang="0">
                  <a:pos x="1" y="398"/>
                </a:cxn>
                <a:cxn ang="0">
                  <a:pos x="7" y="589"/>
                </a:cxn>
                <a:cxn ang="0">
                  <a:pos x="16" y="632"/>
                </a:cxn>
                <a:cxn ang="0">
                  <a:pos x="17" y="633"/>
                </a:cxn>
              </a:cxnLst>
              <a:rect l="T0" t="T1" r="T2" b="T3"/>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39" name="Freeform 32"/>
            <p:cNvSpPr>
              <a:spLocks/>
            </p:cNvSpPr>
            <p:nvPr/>
          </p:nvSpPr>
          <p:spPr bwMode="auto">
            <a:xfrm>
              <a:off x="7525889" y="5640936"/>
              <a:ext cx="111767" cy="232815"/>
            </a:xfrm>
            <a:custGeom>
              <a:avLst/>
              <a:gdLst>
                <a:gd name="T0" fmla="*/ 0 w 28"/>
                <a:gd name="T1" fmla="*/ 0 h 59"/>
                <a:gd name="T2" fmla="*/ 28 w 28"/>
                <a:gd name="T3" fmla="*/ 59 h 59"/>
              </a:gdLst>
              <a:ahLst/>
              <a:cxnLst>
                <a:cxn ang="0">
                  <a:pos x="22" y="59"/>
                </a:cxn>
                <a:cxn ang="0">
                  <a:pos x="28" y="59"/>
                </a:cxn>
                <a:cxn ang="0">
                  <a:pos x="0" y="0"/>
                </a:cxn>
                <a:cxn ang="0">
                  <a:pos x="22" y="59"/>
                </a:cxn>
              </a:cxnLst>
              <a:rect l="T0" t="T1" r="T2" b="T3"/>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40" name="Freeform 33"/>
            <p:cNvSpPr>
              <a:spLocks/>
            </p:cNvSpPr>
            <p:nvPr/>
          </p:nvSpPr>
          <p:spPr bwMode="auto">
            <a:xfrm>
              <a:off x="7020967" y="3598223"/>
              <a:ext cx="68375" cy="424852"/>
            </a:xfrm>
            <a:custGeom>
              <a:avLst/>
              <a:gdLst>
                <a:gd name="T0" fmla="*/ 0 w 17"/>
                <a:gd name="T1" fmla="*/ 0 h 107"/>
                <a:gd name="T2" fmla="*/ 17 w 17"/>
                <a:gd name="T3" fmla="*/ 107 h 107"/>
              </a:gdLst>
              <a:ahLst/>
              <a:cxnLst>
                <a:cxn ang="0">
                  <a:pos x="4" y="54"/>
                </a:cxn>
                <a:cxn ang="0">
                  <a:pos x="17" y="107"/>
                </a:cxn>
                <a:cxn ang="0">
                  <a:pos x="10" y="44"/>
                </a:cxn>
                <a:cxn ang="0">
                  <a:pos x="9" y="43"/>
                </a:cxn>
                <a:cxn ang="0">
                  <a:pos x="0" y="0"/>
                </a:cxn>
                <a:cxn ang="0">
                  <a:pos x="0" y="8"/>
                </a:cxn>
                <a:cxn ang="0">
                  <a:pos x="4" y="54"/>
                </a:cxn>
              </a:cxnLst>
              <a:rect l="T0" t="T1" r="T2" b="T3"/>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41" name="Freeform 34"/>
            <p:cNvSpPr>
              <a:spLocks/>
            </p:cNvSpPr>
            <p:nvPr/>
          </p:nvSpPr>
          <p:spPr bwMode="auto">
            <a:xfrm>
              <a:off x="7411493" y="2802446"/>
              <a:ext cx="1168945" cy="2250537"/>
            </a:xfrm>
            <a:custGeom>
              <a:avLst/>
              <a:gdLst>
                <a:gd name="T0" fmla="*/ 0 w 294"/>
                <a:gd name="T1" fmla="*/ 0 h 568"/>
                <a:gd name="T2" fmla="*/ 294 w 294"/>
                <a:gd name="T3" fmla="*/ 568 h 568"/>
              </a:gdLst>
              <a:ahLst/>
              <a:cxnLst>
                <a:cxn ang="0">
                  <a:pos x="8" y="553"/>
                </a:cxn>
                <a:cxn ang="0">
                  <a:pos x="35" y="397"/>
                </a:cxn>
                <a:cxn ang="0">
                  <a:pos x="99" y="252"/>
                </a:cxn>
                <a:cxn ang="0">
                  <a:pos x="187" y="119"/>
                </a:cxn>
                <a:cxn ang="0">
                  <a:pos x="238" y="58"/>
                </a:cxn>
                <a:cxn ang="0">
                  <a:pos x="265" y="28"/>
                </a:cxn>
                <a:cxn ang="0">
                  <a:pos x="294" y="0"/>
                </a:cxn>
                <a:cxn ang="0">
                  <a:pos x="293" y="0"/>
                </a:cxn>
                <a:cxn ang="0">
                  <a:pos x="264" y="27"/>
                </a:cxn>
                <a:cxn ang="0">
                  <a:pos x="237" y="56"/>
                </a:cxn>
                <a:cxn ang="0">
                  <a:pos x="185" y="117"/>
                </a:cxn>
                <a:cxn ang="0">
                  <a:pos x="95" y="249"/>
                </a:cxn>
                <a:cxn ang="0">
                  <a:pos x="30" y="396"/>
                </a:cxn>
                <a:cxn ang="0">
                  <a:pos x="0" y="549"/>
                </a:cxn>
                <a:cxn ang="0">
                  <a:pos x="7" y="568"/>
                </a:cxn>
                <a:cxn ang="0">
                  <a:pos x="8" y="553"/>
                </a:cxn>
              </a:cxnLst>
              <a:rect l="T0" t="T1" r="T2" b="T3"/>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42" name="Freeform 35"/>
            <p:cNvSpPr>
              <a:spLocks/>
            </p:cNvSpPr>
            <p:nvPr/>
          </p:nvSpPr>
          <p:spPr bwMode="auto">
            <a:xfrm>
              <a:off x="7494331" y="5664612"/>
              <a:ext cx="99932" cy="209139"/>
            </a:xfrm>
            <a:custGeom>
              <a:avLst/>
              <a:gdLst>
                <a:gd name="T0" fmla="*/ 0 w 25"/>
                <a:gd name="T1" fmla="*/ 0 h 53"/>
                <a:gd name="T2" fmla="*/ 25 w 25"/>
                <a:gd name="T3" fmla="*/ 53 h 53"/>
              </a:gdLst>
              <a:ahLst/>
              <a:cxnLst>
                <a:cxn ang="0">
                  <a:pos x="0" y="0"/>
                </a:cxn>
                <a:cxn ang="0">
                  <a:pos x="19" y="53"/>
                </a:cxn>
                <a:cxn ang="0">
                  <a:pos x="25" y="53"/>
                </a:cxn>
                <a:cxn ang="0">
                  <a:pos x="0" y="0"/>
                </a:cxn>
              </a:cxnLst>
              <a:rect l="T0" t="T1" r="T2" b="T3"/>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43" name="Freeform 36"/>
            <p:cNvSpPr>
              <a:spLocks/>
            </p:cNvSpPr>
            <p:nvPr/>
          </p:nvSpPr>
          <p:spPr bwMode="auto">
            <a:xfrm>
              <a:off x="7411493" y="5081920"/>
              <a:ext cx="114396" cy="559017"/>
            </a:xfrm>
            <a:custGeom>
              <a:avLst/>
              <a:gdLst>
                <a:gd name="T0" fmla="*/ 0 w 29"/>
                <a:gd name="T1" fmla="*/ 0 h 141"/>
                <a:gd name="T2" fmla="*/ 29 w 29"/>
                <a:gd name="T3" fmla="*/ 141 h 141"/>
              </a:gdLst>
              <a:ahLst/>
              <a:cxnLst>
                <a:cxn ang="0">
                  <a:pos x="0" y="0"/>
                </a:cxn>
                <a:cxn ang="0">
                  <a:pos x="7" y="89"/>
                </a:cxn>
                <a:cxn ang="0">
                  <a:pos x="18" y="117"/>
                </a:cxn>
                <a:cxn ang="0">
                  <a:pos x="29" y="141"/>
                </a:cxn>
                <a:cxn ang="0">
                  <a:pos x="27" y="135"/>
                </a:cxn>
                <a:cxn ang="0">
                  <a:pos x="8" y="22"/>
                </a:cxn>
                <a:cxn ang="0">
                  <a:pos x="4" y="11"/>
                </a:cxn>
                <a:cxn ang="0">
                  <a:pos x="0" y="0"/>
                </a:cxn>
              </a:cxnLst>
              <a:rect l="T0" t="T1" r="T2" b="T3"/>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44" name="Freeform 37"/>
            <p:cNvSpPr>
              <a:spLocks/>
            </p:cNvSpPr>
            <p:nvPr/>
          </p:nvSpPr>
          <p:spPr bwMode="auto">
            <a:xfrm>
              <a:off x="7411493" y="4978008"/>
              <a:ext cx="32872" cy="189408"/>
            </a:xfrm>
            <a:custGeom>
              <a:avLst/>
              <a:gdLst>
                <a:gd name="T0" fmla="*/ 0 w 8"/>
                <a:gd name="T1" fmla="*/ 0 h 48"/>
                <a:gd name="T2" fmla="*/ 8 w 8"/>
                <a:gd name="T3" fmla="*/ 48 h 48"/>
              </a:gdLst>
              <a:ahLst/>
              <a:cxnLst>
                <a:cxn ang="0">
                  <a:pos x="0" y="26"/>
                </a:cxn>
                <a:cxn ang="0">
                  <a:pos x="4" y="37"/>
                </a:cxn>
                <a:cxn ang="0">
                  <a:pos x="8" y="48"/>
                </a:cxn>
                <a:cxn ang="0">
                  <a:pos x="7" y="19"/>
                </a:cxn>
                <a:cxn ang="0">
                  <a:pos x="0" y="0"/>
                </a:cxn>
                <a:cxn ang="0">
                  <a:pos x="0" y="4"/>
                </a:cxn>
                <a:cxn ang="0">
                  <a:pos x="0" y="26"/>
                </a:cxn>
              </a:cxnLst>
              <a:rect l="T0" t="T1" r="T2" b="T3"/>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45" name="Freeform 38"/>
            <p:cNvSpPr>
              <a:spLocks/>
            </p:cNvSpPr>
            <p:nvPr/>
          </p:nvSpPr>
          <p:spPr bwMode="auto">
            <a:xfrm>
              <a:off x="7439105" y="5434429"/>
              <a:ext cx="174882" cy="439322"/>
            </a:xfrm>
            <a:custGeom>
              <a:avLst/>
              <a:gdLst>
                <a:gd name="T0" fmla="*/ 0 w 44"/>
                <a:gd name="T1" fmla="*/ 0 h 111"/>
                <a:gd name="T2" fmla="*/ 44 w 44"/>
                <a:gd name="T3" fmla="*/ 111 h 111"/>
              </a:gdLst>
              <a:ahLst/>
              <a:cxnLst>
                <a:cxn ang="0">
                  <a:pos x="11" y="28"/>
                </a:cxn>
                <a:cxn ang="0">
                  <a:pos x="0" y="0"/>
                </a:cxn>
                <a:cxn ang="0">
                  <a:pos x="11" y="49"/>
                </a:cxn>
                <a:cxn ang="0">
                  <a:pos x="14" y="58"/>
                </a:cxn>
                <a:cxn ang="0">
                  <a:pos x="39" y="111"/>
                </a:cxn>
                <a:cxn ang="0">
                  <a:pos x="44" y="111"/>
                </a:cxn>
                <a:cxn ang="0">
                  <a:pos x="22" y="52"/>
                </a:cxn>
                <a:cxn ang="0">
                  <a:pos x="11" y="28"/>
                </a:cxn>
              </a:cxnLst>
              <a:rect l="T0" t="T1" r="T2" b="T3"/>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grpSp>
      <p:sp>
        <p:nvSpPr>
          <p:cNvPr id="7" name="Rectangle 6"/>
          <p:cNvSpPr/>
          <p:nvPr/>
        </p:nvSpPr>
        <p:spPr>
          <a:xfrm>
            <a:off x="0" y="0"/>
            <a:ext cx="182563"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053" name="Title Placeholder 1"/>
          <p:cNvSpPr>
            <a:spLocks noGrp="1"/>
          </p:cNvSpPr>
          <p:nvPr>
            <p:ph type="title"/>
          </p:nvPr>
        </p:nvSpPr>
        <p:spPr bwMode="auto">
          <a:xfrm>
            <a:off x="2592388" y="623888"/>
            <a:ext cx="8912225" cy="1281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按一下以編輯母片標題樣式</a:t>
            </a:r>
            <a:endParaRPr lang="en-US" altLang="zh-TW"/>
          </a:p>
        </p:txBody>
      </p:sp>
      <p:sp>
        <p:nvSpPr>
          <p:cNvPr id="2054" name="Text Placeholder 2"/>
          <p:cNvSpPr>
            <a:spLocks noGrp="1"/>
          </p:cNvSpPr>
          <p:nvPr>
            <p:ph type="body" idx="1"/>
          </p:nvPr>
        </p:nvSpPr>
        <p:spPr bwMode="auto">
          <a:xfrm>
            <a:off x="2589213" y="2133600"/>
            <a:ext cx="8915400" cy="3886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ltLang="zh-TW"/>
          </a:p>
        </p:txBody>
      </p:sp>
      <p:sp>
        <p:nvSpPr>
          <p:cNvPr id="4" name="Date Placeholder 3"/>
          <p:cNvSpPr>
            <a:spLocks noGrp="1"/>
          </p:cNvSpPr>
          <p:nvPr>
            <p:ph type="dt" sz="half" idx="2"/>
          </p:nvPr>
        </p:nvSpPr>
        <p:spPr>
          <a:xfrm>
            <a:off x="10361613" y="6130925"/>
            <a:ext cx="1146175" cy="369888"/>
          </a:xfrm>
          <a:prstGeom prst="rect">
            <a:avLst/>
          </a:prstGeom>
        </p:spPr>
        <p:txBody>
          <a:bodyPr vert="horz" lIns="91440" tIns="45720" rIns="91440" bIns="45720" rtlCol="0" anchor="ctr"/>
          <a:lstStyle>
            <a:lvl1pPr algn="r" eaLnBrk="1" fontAlgn="auto" hangingPunct="1">
              <a:spcBef>
                <a:spcPts val="0"/>
              </a:spcBef>
              <a:spcAft>
                <a:spcPts val="0"/>
              </a:spcAft>
              <a:defRPr kumimoji="0" sz="675" smtClean="0">
                <a:solidFill>
                  <a:prstClr val="black">
                    <a:tint val="75000"/>
                  </a:prstClr>
                </a:solidFill>
                <a:latin typeface="+mn-lt"/>
                <a:ea typeface="+mn-ea"/>
                <a:cs typeface="+mn-cs"/>
              </a:defRPr>
            </a:lvl1pPr>
          </a:lstStyle>
          <a:p>
            <a:pPr>
              <a:defRPr/>
            </a:pPr>
            <a:fld id="{881FA886-EF97-48A0-8D5B-1F5C5E60AECB}" type="datetime1">
              <a:rPr lang="zh-TW" altLang="en-US" smtClean="0"/>
              <a:pPr>
                <a:defRPr/>
              </a:pPr>
              <a:t>2019/6/28</a:t>
            </a:fld>
            <a:endParaRPr lang="zh-TW" altLang="en-US"/>
          </a:p>
        </p:txBody>
      </p:sp>
      <p:sp>
        <p:nvSpPr>
          <p:cNvPr id="5" name="Footer Placeholder 4"/>
          <p:cNvSpPr>
            <a:spLocks noGrp="1"/>
          </p:cNvSpPr>
          <p:nvPr>
            <p:ph type="ftr" sz="quarter" idx="3"/>
          </p:nvPr>
        </p:nvSpPr>
        <p:spPr>
          <a:xfrm>
            <a:off x="2589213" y="6135688"/>
            <a:ext cx="7620000" cy="365125"/>
          </a:xfrm>
          <a:prstGeom prst="rect">
            <a:avLst/>
          </a:prstGeom>
        </p:spPr>
        <p:txBody>
          <a:bodyPr vert="horz" lIns="91440" tIns="45720" rIns="91440" bIns="45720" rtlCol="0" anchor="ctr"/>
          <a:lstStyle>
            <a:lvl1pPr algn="l" eaLnBrk="1" fontAlgn="auto" hangingPunct="1">
              <a:spcBef>
                <a:spcPts val="0"/>
              </a:spcBef>
              <a:spcAft>
                <a:spcPts val="0"/>
              </a:spcAft>
              <a:defRPr kumimoji="0" sz="675">
                <a:solidFill>
                  <a:prstClr val="black">
                    <a:tint val="75000"/>
                  </a:prstClr>
                </a:solidFill>
                <a:latin typeface="+mn-lt"/>
                <a:ea typeface="+mn-ea"/>
                <a:cs typeface="+mn-cs"/>
              </a:defRPr>
            </a:lvl1pPr>
          </a:lstStyle>
          <a:p>
            <a:pPr>
              <a:defRPr/>
            </a:pPr>
            <a:endParaRPr lang="zh-TW" altLang="en-US"/>
          </a:p>
        </p:txBody>
      </p:sp>
      <p:sp>
        <p:nvSpPr>
          <p:cNvPr id="6" name="Slide Number Placeholder 5"/>
          <p:cNvSpPr>
            <a:spLocks noGrp="1"/>
          </p:cNvSpPr>
          <p:nvPr>
            <p:ph type="sldNum" sz="quarter" idx="4"/>
          </p:nvPr>
        </p:nvSpPr>
        <p:spPr>
          <a:xfrm>
            <a:off x="531813" y="787400"/>
            <a:ext cx="779462"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kumimoji="0" sz="1500">
                <a:solidFill>
                  <a:srgbClr val="FEFFFF"/>
                </a:solidFill>
                <a:latin typeface="Century Gothic" panose="020B0502020202020204" pitchFamily="34" charset="0"/>
              </a:defRPr>
            </a:lvl1pPr>
          </a:lstStyle>
          <a:p>
            <a:pPr>
              <a:defRPr/>
            </a:pPr>
            <a:fld id="{BD2E33D6-547B-495C-84A0-A285FF86A67A}"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8421" r:id="rId1"/>
    <p:sldLayoutId id="2147488422" r:id="rId2"/>
    <p:sldLayoutId id="2147488423" r:id="rId3"/>
    <p:sldLayoutId id="2147488424" r:id="rId4"/>
    <p:sldLayoutId id="2147488425" r:id="rId5"/>
    <p:sldLayoutId id="2147488426" r:id="rId6"/>
    <p:sldLayoutId id="2147488427" r:id="rId7"/>
    <p:sldLayoutId id="2147488428" r:id="rId8"/>
    <p:sldLayoutId id="2147488429" r:id="rId9"/>
    <p:sldLayoutId id="2147488430" r:id="rId10"/>
    <p:sldLayoutId id="2147488431" r:id="rId11"/>
    <p:sldLayoutId id="2147488432" r:id="rId12"/>
    <p:sldLayoutId id="2147488433" r:id="rId13"/>
    <p:sldLayoutId id="2147488434" r:id="rId14"/>
    <p:sldLayoutId id="2147488435" r:id="rId15"/>
    <p:sldLayoutId id="2147488436" r:id="rId16"/>
  </p:sldLayoutIdLst>
  <p:hf hdr="0" ftr="0" dt="0"/>
  <p:txStyles>
    <p:titleStyle>
      <a:lvl1pPr algn="l" defTabSz="342900" rtl="0" eaLnBrk="0" fontAlgn="base" hangingPunct="0">
        <a:spcBef>
          <a:spcPct val="0"/>
        </a:spcBef>
        <a:spcAft>
          <a:spcPct val="0"/>
        </a:spcAft>
        <a:defRPr sz="2700" kern="1200">
          <a:solidFill>
            <a:srgbClr val="262626"/>
          </a:solidFill>
          <a:latin typeface="+mj-lt"/>
          <a:ea typeface="+mj-ea"/>
          <a:cs typeface="微軟正黑體"/>
        </a:defRPr>
      </a:lvl1pPr>
      <a:lvl2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2pPr>
      <a:lvl3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3pPr>
      <a:lvl4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4pPr>
      <a:lvl5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0" fontAlgn="base" hangingPunct="0">
        <a:spcBef>
          <a:spcPts val="750"/>
        </a:spcBef>
        <a:spcAft>
          <a:spcPct val="0"/>
        </a:spcAft>
        <a:buClr>
          <a:schemeClr val="accent1"/>
        </a:buClr>
        <a:buFont typeface="Wingdings 3" panose="05040102010807070707" pitchFamily="18" charset="2"/>
        <a:buChar char=""/>
        <a:defRPr kern="1200">
          <a:solidFill>
            <a:srgbClr val="404040"/>
          </a:solidFill>
          <a:latin typeface="+mn-lt"/>
          <a:ea typeface="+mn-ea"/>
          <a:cs typeface="微軟正黑體"/>
        </a:defRPr>
      </a:lvl1pPr>
      <a:lvl2pPr marL="557213" indent="-214313" algn="l" defTabSz="342900" rtl="0" eaLnBrk="0" fontAlgn="base" hangingPunct="0">
        <a:spcBef>
          <a:spcPts val="75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微軟正黑體"/>
        </a:defRPr>
      </a:lvl2pPr>
      <a:lvl3pPr marL="857250" indent="-171450" algn="l" defTabSz="342900" rtl="0" eaLnBrk="0" fontAlgn="base" hangingPunct="0">
        <a:spcBef>
          <a:spcPts val="750"/>
        </a:spcBef>
        <a:spcAft>
          <a:spcPct val="0"/>
        </a:spcAft>
        <a:buClr>
          <a:schemeClr val="accent1"/>
        </a:buClr>
        <a:buFont typeface="Wingdings 3" panose="05040102010807070707" pitchFamily="18" charset="2"/>
        <a:buChar char=""/>
        <a:defRPr sz="1000" kern="1200">
          <a:solidFill>
            <a:srgbClr val="404040"/>
          </a:solidFill>
          <a:latin typeface="+mn-lt"/>
          <a:ea typeface="+mn-ea"/>
          <a:cs typeface="微軟正黑體"/>
        </a:defRPr>
      </a:lvl3pPr>
      <a:lvl4pPr marL="1200150" indent="-171450" algn="l" defTabSz="342900" rtl="0" eaLnBrk="0" fontAlgn="base" hangingPunct="0">
        <a:spcBef>
          <a:spcPts val="750"/>
        </a:spcBef>
        <a:spcAft>
          <a:spcPct val="0"/>
        </a:spcAft>
        <a:buClr>
          <a:schemeClr val="accent1"/>
        </a:buClr>
        <a:buFont typeface="Wingdings 3" panose="05040102010807070707" pitchFamily="18" charset="2"/>
        <a:buChar char=""/>
        <a:defRPr sz="900" kern="1200">
          <a:solidFill>
            <a:srgbClr val="404040"/>
          </a:solidFill>
          <a:latin typeface="+mn-lt"/>
          <a:ea typeface="+mn-ea"/>
          <a:cs typeface="微軟正黑體"/>
        </a:defRPr>
      </a:lvl4pPr>
      <a:lvl5pPr marL="1543050" indent="-171450" algn="l" defTabSz="342900" rtl="0" eaLnBrk="0" fontAlgn="base" hangingPunct="0">
        <a:spcBef>
          <a:spcPts val="750"/>
        </a:spcBef>
        <a:spcAft>
          <a:spcPct val="0"/>
        </a:spcAft>
        <a:buClr>
          <a:schemeClr val="accent1"/>
        </a:buClr>
        <a:buFont typeface="Wingdings 3" panose="05040102010807070707" pitchFamily="18" charset="2"/>
        <a:buChar char=""/>
        <a:defRPr sz="900" kern="1200">
          <a:solidFill>
            <a:srgbClr val="404040"/>
          </a:solidFill>
          <a:latin typeface="+mn-lt"/>
          <a:ea typeface="+mn-ea"/>
          <a:cs typeface="微軟正黑體"/>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8" cstate="email"/>
          <a:srcRect/>
          <a:stretch>
            <a:fillRect/>
          </a:stretch>
        </a:blipFill>
        <a:effectLst/>
      </p:bgPr>
    </p:bg>
    <p:spTree>
      <p:nvGrpSpPr>
        <p:cNvPr id="1" name=""/>
        <p:cNvGrpSpPr/>
        <p:nvPr/>
      </p:nvGrpSpPr>
      <p:grpSpPr>
        <a:xfrm>
          <a:off x="0" y="0"/>
          <a:ext cx="0" cy="0"/>
          <a:chOff x="0" y="0"/>
          <a:chExt cx="0" cy="0"/>
        </a:xfrm>
      </p:grpSpPr>
      <p:grpSp>
        <p:nvGrpSpPr>
          <p:cNvPr id="3074" name="Group 22"/>
          <p:cNvGrpSpPr>
            <a:grpSpLocks/>
          </p:cNvGrpSpPr>
          <p:nvPr/>
        </p:nvGrpSpPr>
        <p:grpSpPr bwMode="auto">
          <a:xfrm>
            <a:off x="0" y="228600"/>
            <a:ext cx="2851150" cy="6638925"/>
            <a:chOff x="2487613" y="285750"/>
            <a:chExt cx="2428875" cy="5654676"/>
          </a:xfrm>
        </p:grpSpPr>
        <p:sp>
          <p:nvSpPr>
            <p:cNvPr id="1046" name="Freeform 11"/>
            <p:cNvSpPr>
              <a:spLocks/>
            </p:cNvSpPr>
            <p:nvPr/>
          </p:nvSpPr>
          <p:spPr bwMode="auto">
            <a:xfrm>
              <a:off x="2487613" y="2284222"/>
              <a:ext cx="85200" cy="534098"/>
            </a:xfrm>
            <a:custGeom>
              <a:avLst/>
              <a:gdLst>
                <a:gd name="T0" fmla="*/ 0 w 22"/>
                <a:gd name="T1" fmla="*/ 0 h 136"/>
                <a:gd name="T2" fmla="*/ 22 w 22"/>
                <a:gd name="T3" fmla="*/ 136 h 136"/>
              </a:gdLst>
              <a:ahLst/>
              <a:cxnLst>
                <a:cxn ang="0">
                  <a:pos x="22" y="136"/>
                </a:cxn>
                <a:cxn ang="0">
                  <a:pos x="17" y="80"/>
                </a:cxn>
                <a:cxn ang="0">
                  <a:pos x="0" y="0"/>
                </a:cxn>
                <a:cxn ang="0">
                  <a:pos x="0" y="35"/>
                </a:cxn>
                <a:cxn ang="0">
                  <a:pos x="20" y="124"/>
                </a:cxn>
                <a:cxn ang="0">
                  <a:pos x="22" y="136"/>
                </a:cxn>
              </a:cxnLst>
              <a:rect l="T0" t="T1" r="T2" b="T3"/>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47" name="Freeform 12"/>
            <p:cNvSpPr>
              <a:spLocks/>
            </p:cNvSpPr>
            <p:nvPr/>
          </p:nvSpPr>
          <p:spPr bwMode="auto">
            <a:xfrm>
              <a:off x="2597156" y="2779108"/>
              <a:ext cx="550418" cy="1978191"/>
            </a:xfrm>
            <a:custGeom>
              <a:avLst/>
              <a:gdLst>
                <a:gd name="T0" fmla="*/ 0 w 140"/>
                <a:gd name="T1" fmla="*/ 0 h 504"/>
                <a:gd name="T2" fmla="*/ 140 w 140"/>
                <a:gd name="T3" fmla="*/ 504 h 504"/>
              </a:gdLst>
              <a:ahLst/>
              <a:cxnLst>
                <a:cxn ang="0">
                  <a:pos x="86" y="350"/>
                </a:cxn>
                <a:cxn ang="0">
                  <a:pos x="139" y="504"/>
                </a:cxn>
                <a:cxn ang="0">
                  <a:pos x="140" y="478"/>
                </a:cxn>
                <a:cxn ang="0">
                  <a:pos x="95" y="347"/>
                </a:cxn>
                <a:cxn ang="0">
                  <a:pos x="0" y="0"/>
                </a:cxn>
                <a:cxn ang="0">
                  <a:pos x="6" y="61"/>
                </a:cxn>
                <a:cxn ang="0">
                  <a:pos x="86" y="350"/>
                </a:cxn>
              </a:cxnLst>
              <a:rect l="T0" t="T1" r="T2" b="T3"/>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48" name="Freeform 13"/>
            <p:cNvSpPr>
              <a:spLocks/>
            </p:cNvSpPr>
            <p:nvPr/>
          </p:nvSpPr>
          <p:spPr bwMode="auto">
            <a:xfrm>
              <a:off x="3174622" y="4730255"/>
              <a:ext cx="519314" cy="1210171"/>
            </a:xfrm>
            <a:custGeom>
              <a:avLst/>
              <a:gdLst>
                <a:gd name="T0" fmla="*/ 0 w 132"/>
                <a:gd name="T1" fmla="*/ 0 h 308"/>
                <a:gd name="T2" fmla="*/ 132 w 132"/>
                <a:gd name="T3" fmla="*/ 308 h 308"/>
              </a:gdLst>
              <a:ahLst/>
              <a:cxnLst>
                <a:cxn ang="0">
                  <a:pos x="8" y="22"/>
                </a:cxn>
                <a:cxn ang="0">
                  <a:pos x="0" y="0"/>
                </a:cxn>
                <a:cxn ang="0">
                  <a:pos x="0" y="29"/>
                </a:cxn>
                <a:cxn ang="0">
                  <a:pos x="68" y="194"/>
                </a:cxn>
                <a:cxn ang="0">
                  <a:pos x="123" y="308"/>
                </a:cxn>
                <a:cxn ang="0">
                  <a:pos x="132" y="308"/>
                </a:cxn>
                <a:cxn ang="0">
                  <a:pos x="77" y="190"/>
                </a:cxn>
                <a:cxn ang="0">
                  <a:pos x="8" y="22"/>
                </a:cxn>
              </a:cxnLst>
              <a:rect l="T0" t="T1" r="T2" b="T3"/>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49" name="Freeform 14"/>
            <p:cNvSpPr>
              <a:spLocks/>
            </p:cNvSpPr>
            <p:nvPr/>
          </p:nvSpPr>
          <p:spPr bwMode="auto">
            <a:xfrm>
              <a:off x="3305804" y="5630785"/>
              <a:ext cx="146057" cy="309641"/>
            </a:xfrm>
            <a:custGeom>
              <a:avLst/>
              <a:gdLst>
                <a:gd name="T0" fmla="*/ 0 w 37"/>
                <a:gd name="T1" fmla="*/ 0 h 79"/>
                <a:gd name="T2" fmla="*/ 37 w 37"/>
                <a:gd name="T3" fmla="*/ 79 h 79"/>
              </a:gdLst>
              <a:ahLst/>
              <a:cxnLst>
                <a:cxn ang="0">
                  <a:pos x="28" y="79"/>
                </a:cxn>
                <a:cxn ang="0">
                  <a:pos x="37" y="79"/>
                </a:cxn>
                <a:cxn ang="0">
                  <a:pos x="0" y="0"/>
                </a:cxn>
                <a:cxn ang="0">
                  <a:pos x="28" y="79"/>
                </a:cxn>
              </a:cxnLst>
              <a:rect l="T0" t="T1" r="T2" b="T3"/>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50" name="Freeform 15"/>
            <p:cNvSpPr>
              <a:spLocks/>
            </p:cNvSpPr>
            <p:nvPr/>
          </p:nvSpPr>
          <p:spPr bwMode="auto">
            <a:xfrm>
              <a:off x="2572813" y="2818321"/>
              <a:ext cx="700533" cy="2834099"/>
            </a:xfrm>
            <a:custGeom>
              <a:avLst/>
              <a:gdLst>
                <a:gd name="T0" fmla="*/ 0 w 178"/>
                <a:gd name="T1" fmla="*/ 0 h 722"/>
                <a:gd name="T2" fmla="*/ 178 w 178"/>
                <a:gd name="T3" fmla="*/ 722 h 722"/>
              </a:gdLst>
              <a:ahLst/>
              <a:cxnLst>
                <a:cxn ang="0">
                  <a:pos x="162" y="660"/>
                </a:cxn>
                <a:cxn ang="0">
                  <a:pos x="116" y="534"/>
                </a:cxn>
                <a:cxn ang="0">
                  <a:pos x="40" y="236"/>
                </a:cxn>
                <a:cxn ang="0">
                  <a:pos x="12" y="51"/>
                </a:cxn>
                <a:cxn ang="0">
                  <a:pos x="0" y="0"/>
                </a:cxn>
                <a:cxn ang="0">
                  <a:pos x="33" y="237"/>
                </a:cxn>
                <a:cxn ang="0">
                  <a:pos x="107" y="537"/>
                </a:cxn>
                <a:cxn ang="0">
                  <a:pos x="160" y="681"/>
                </a:cxn>
                <a:cxn ang="0">
                  <a:pos x="178" y="722"/>
                </a:cxn>
                <a:cxn ang="0">
                  <a:pos x="174" y="708"/>
                </a:cxn>
                <a:cxn ang="0">
                  <a:pos x="162" y="660"/>
                </a:cxn>
              </a:cxnLst>
              <a:rect l="T0" t="T1" r="T2" b="T3"/>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51" name="Freeform 16"/>
            <p:cNvSpPr>
              <a:spLocks/>
            </p:cNvSpPr>
            <p:nvPr/>
          </p:nvSpPr>
          <p:spPr bwMode="auto">
            <a:xfrm>
              <a:off x="2506546" y="285750"/>
              <a:ext cx="90610" cy="2493358"/>
            </a:xfrm>
            <a:custGeom>
              <a:avLst/>
              <a:gdLst>
                <a:gd name="T0" fmla="*/ 0 w 23"/>
                <a:gd name="T1" fmla="*/ 0 h 635"/>
                <a:gd name="T2" fmla="*/ 23 w 23"/>
                <a:gd name="T3" fmla="*/ 635 h 635"/>
              </a:gdLst>
              <a:ahLst/>
              <a:cxnLst>
                <a:cxn ang="0">
                  <a:pos x="11" y="577"/>
                </a:cxn>
                <a:cxn ang="0">
                  <a:pos x="12" y="589"/>
                </a:cxn>
                <a:cxn ang="0">
                  <a:pos x="22" y="632"/>
                </a:cxn>
                <a:cxn ang="0">
                  <a:pos x="23" y="635"/>
                </a:cxn>
                <a:cxn ang="0">
                  <a:pos x="17" y="576"/>
                </a:cxn>
                <a:cxn ang="0">
                  <a:pos x="5" y="269"/>
                </a:cxn>
                <a:cxn ang="0">
                  <a:pos x="15" y="0"/>
                </a:cxn>
                <a:cxn ang="0">
                  <a:pos x="12" y="0"/>
                </a:cxn>
                <a:cxn ang="0">
                  <a:pos x="1" y="269"/>
                </a:cxn>
                <a:cxn ang="0">
                  <a:pos x="11" y="577"/>
                </a:cxn>
              </a:cxnLst>
              <a:rect l="T0" t="T1" r="T2" b="T3"/>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52" name="Freeform 17"/>
            <p:cNvSpPr>
              <a:spLocks/>
            </p:cNvSpPr>
            <p:nvPr/>
          </p:nvSpPr>
          <p:spPr bwMode="auto">
            <a:xfrm>
              <a:off x="2553880" y="2599273"/>
              <a:ext cx="67619" cy="420517"/>
            </a:xfrm>
            <a:custGeom>
              <a:avLst/>
              <a:gdLst>
                <a:gd name="T0" fmla="*/ 0 w 17"/>
                <a:gd name="T1" fmla="*/ 0 h 107"/>
                <a:gd name="T2" fmla="*/ 17 w 17"/>
                <a:gd name="T3" fmla="*/ 107 h 107"/>
              </a:gdLst>
              <a:ahLst/>
              <a:cxnLst>
                <a:cxn ang="0">
                  <a:pos x="0" y="0"/>
                </a:cxn>
                <a:cxn ang="0">
                  <a:pos x="5" y="56"/>
                </a:cxn>
                <a:cxn ang="0">
                  <a:pos x="17" y="107"/>
                </a:cxn>
                <a:cxn ang="0">
                  <a:pos x="11" y="46"/>
                </a:cxn>
                <a:cxn ang="0">
                  <a:pos x="10" y="43"/>
                </a:cxn>
                <a:cxn ang="0">
                  <a:pos x="0" y="0"/>
                </a:cxn>
              </a:cxnLst>
              <a:rect l="T0" t="T1" r="T2" b="T3"/>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53" name="Freeform 18"/>
            <p:cNvSpPr>
              <a:spLocks/>
            </p:cNvSpPr>
            <p:nvPr/>
          </p:nvSpPr>
          <p:spPr bwMode="auto">
            <a:xfrm>
              <a:off x="3143518" y="4757298"/>
              <a:ext cx="162286" cy="873487"/>
            </a:xfrm>
            <a:custGeom>
              <a:avLst/>
              <a:gdLst>
                <a:gd name="T0" fmla="*/ 0 w 41"/>
                <a:gd name="T1" fmla="*/ 0 h 222"/>
                <a:gd name="T2" fmla="*/ 41 w 41"/>
                <a:gd name="T3" fmla="*/ 222 h 222"/>
              </a:gdLst>
              <a:ahLst/>
              <a:cxnLst>
                <a:cxn ang="0">
                  <a:pos x="0" y="0"/>
                </a:cxn>
                <a:cxn ang="0">
                  <a:pos x="5" y="93"/>
                </a:cxn>
                <a:cxn ang="0">
                  <a:pos x="17" y="166"/>
                </a:cxn>
                <a:cxn ang="0">
                  <a:pos x="24" y="184"/>
                </a:cxn>
                <a:cxn ang="0">
                  <a:pos x="41" y="222"/>
                </a:cxn>
                <a:cxn ang="0">
                  <a:pos x="38" y="212"/>
                </a:cxn>
                <a:cxn ang="0">
                  <a:pos x="13" y="92"/>
                </a:cxn>
                <a:cxn ang="0">
                  <a:pos x="8" y="22"/>
                </a:cxn>
                <a:cxn ang="0">
                  <a:pos x="7" y="18"/>
                </a:cxn>
                <a:cxn ang="0">
                  <a:pos x="0" y="0"/>
                </a:cxn>
              </a:cxnLst>
              <a:rect l="T0" t="T1" r="T2" b="T3"/>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54" name="Freeform 19"/>
            <p:cNvSpPr>
              <a:spLocks/>
            </p:cNvSpPr>
            <p:nvPr/>
          </p:nvSpPr>
          <p:spPr bwMode="auto">
            <a:xfrm>
              <a:off x="3147575" y="1282282"/>
              <a:ext cx="1768913" cy="3447973"/>
            </a:xfrm>
            <a:custGeom>
              <a:avLst/>
              <a:gdLst>
                <a:gd name="T0" fmla="*/ 0 w 450"/>
                <a:gd name="T1" fmla="*/ 0 h 878"/>
                <a:gd name="T2" fmla="*/ 450 w 450"/>
                <a:gd name="T3" fmla="*/ 878 h 878"/>
              </a:gdLst>
              <a:ahLst/>
              <a:cxnLst>
                <a:cxn ang="0">
                  <a:pos x="7" y="854"/>
                </a:cxn>
                <a:cxn ang="0">
                  <a:pos x="50" y="613"/>
                </a:cxn>
                <a:cxn ang="0">
                  <a:pos x="149" y="388"/>
                </a:cxn>
                <a:cxn ang="0">
                  <a:pos x="285" y="183"/>
                </a:cxn>
                <a:cxn ang="0">
                  <a:pos x="364" y="89"/>
                </a:cxn>
                <a:cxn ang="0">
                  <a:pos x="406" y="44"/>
                </a:cxn>
                <a:cxn ang="0">
                  <a:pos x="450" y="1"/>
                </a:cxn>
                <a:cxn ang="0">
                  <a:pos x="450" y="0"/>
                </a:cxn>
                <a:cxn ang="0">
                  <a:pos x="405" y="43"/>
                </a:cxn>
                <a:cxn ang="0">
                  <a:pos x="363" y="88"/>
                </a:cxn>
                <a:cxn ang="0">
                  <a:pos x="283" y="181"/>
                </a:cxn>
                <a:cxn ang="0">
                  <a:pos x="145" y="386"/>
                </a:cxn>
                <a:cxn ang="0">
                  <a:pos x="45" y="611"/>
                </a:cxn>
                <a:cxn ang="0">
                  <a:pos x="0" y="854"/>
                </a:cxn>
                <a:cxn ang="0">
                  <a:pos x="0" y="859"/>
                </a:cxn>
                <a:cxn ang="0">
                  <a:pos x="7" y="878"/>
                </a:cxn>
                <a:cxn ang="0">
                  <a:pos x="7" y="854"/>
                </a:cxn>
              </a:cxnLst>
              <a:rect l="T0" t="T1" r="T2" b="T3"/>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55" name="Freeform 20"/>
            <p:cNvSpPr>
              <a:spLocks/>
            </p:cNvSpPr>
            <p:nvPr/>
          </p:nvSpPr>
          <p:spPr bwMode="auto">
            <a:xfrm>
              <a:off x="3273346" y="5652419"/>
              <a:ext cx="137943" cy="288007"/>
            </a:xfrm>
            <a:custGeom>
              <a:avLst/>
              <a:gdLst>
                <a:gd name="T0" fmla="*/ 0 w 35"/>
                <a:gd name="T1" fmla="*/ 0 h 73"/>
                <a:gd name="T2" fmla="*/ 35 w 35"/>
                <a:gd name="T3" fmla="*/ 73 h 73"/>
              </a:gdLst>
              <a:ahLst/>
              <a:cxnLst>
                <a:cxn ang="0">
                  <a:pos x="0" y="0"/>
                </a:cxn>
                <a:cxn ang="0">
                  <a:pos x="26" y="73"/>
                </a:cxn>
                <a:cxn ang="0">
                  <a:pos x="35" y="73"/>
                </a:cxn>
                <a:cxn ang="0">
                  <a:pos x="0" y="0"/>
                </a:cxn>
              </a:cxnLst>
              <a:rect l="T0" t="T1" r="T2" b="T3"/>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56" name="Freeform 21"/>
            <p:cNvSpPr>
              <a:spLocks/>
            </p:cNvSpPr>
            <p:nvPr/>
          </p:nvSpPr>
          <p:spPr bwMode="auto">
            <a:xfrm>
              <a:off x="3143518" y="4655887"/>
              <a:ext cx="31104" cy="189300"/>
            </a:xfrm>
            <a:custGeom>
              <a:avLst/>
              <a:gdLst>
                <a:gd name="T0" fmla="*/ 0 w 8"/>
                <a:gd name="T1" fmla="*/ 0 h 48"/>
                <a:gd name="T2" fmla="*/ 8 w 8"/>
                <a:gd name="T3" fmla="*/ 48 h 48"/>
              </a:gdLst>
              <a:ahLst/>
              <a:cxnLst>
                <a:cxn ang="0">
                  <a:pos x="7" y="44"/>
                </a:cxn>
                <a:cxn ang="0">
                  <a:pos x="8" y="48"/>
                </a:cxn>
                <a:cxn ang="0">
                  <a:pos x="8" y="19"/>
                </a:cxn>
                <a:cxn ang="0">
                  <a:pos x="1" y="0"/>
                </a:cxn>
                <a:cxn ang="0">
                  <a:pos x="0" y="26"/>
                </a:cxn>
                <a:cxn ang="0">
                  <a:pos x="7" y="44"/>
                </a:cxn>
              </a:cxnLst>
              <a:rect l="T0" t="T1" r="T2" b="T3"/>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57" name="Freeform 22"/>
            <p:cNvSpPr>
              <a:spLocks/>
            </p:cNvSpPr>
            <p:nvPr/>
          </p:nvSpPr>
          <p:spPr bwMode="auto">
            <a:xfrm>
              <a:off x="3211137" y="5410385"/>
              <a:ext cx="204209" cy="530041"/>
            </a:xfrm>
            <a:custGeom>
              <a:avLst/>
              <a:gdLst>
                <a:gd name="T0" fmla="*/ 0 w 52"/>
                <a:gd name="T1" fmla="*/ 0 h 135"/>
                <a:gd name="T2" fmla="*/ 52 w 52"/>
                <a:gd name="T3" fmla="*/ 135 h 135"/>
              </a:gdLst>
              <a:ahLst/>
              <a:cxnLst>
                <a:cxn ang="0">
                  <a:pos x="7" y="18"/>
                </a:cxn>
                <a:cxn ang="0">
                  <a:pos x="0" y="0"/>
                </a:cxn>
                <a:cxn ang="0">
                  <a:pos x="12" y="48"/>
                </a:cxn>
                <a:cxn ang="0">
                  <a:pos x="16" y="62"/>
                </a:cxn>
                <a:cxn ang="0">
                  <a:pos x="51" y="135"/>
                </a:cxn>
                <a:cxn ang="0">
                  <a:pos x="52" y="135"/>
                </a:cxn>
                <a:cxn ang="0">
                  <a:pos x="24" y="56"/>
                </a:cxn>
                <a:cxn ang="0">
                  <a:pos x="7" y="18"/>
                </a:cxn>
              </a:cxnLst>
              <a:rect l="T0" t="T1" r="T2" b="T3"/>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grpSp>
      <p:grpSp>
        <p:nvGrpSpPr>
          <p:cNvPr id="3075" name="Group 9"/>
          <p:cNvGrpSpPr>
            <a:grpSpLocks/>
          </p:cNvGrpSpPr>
          <p:nvPr/>
        </p:nvGrpSpPr>
        <p:grpSpPr bwMode="auto">
          <a:xfrm>
            <a:off x="26988" y="0"/>
            <a:ext cx="2357437" cy="6853238"/>
            <a:chOff x="6627813" y="195454"/>
            <a:chExt cx="1952625" cy="5678297"/>
          </a:xfrm>
        </p:grpSpPr>
        <p:sp>
          <p:nvSpPr>
            <p:cNvPr id="1034" name="Freeform 27"/>
            <p:cNvSpPr>
              <a:spLocks/>
            </p:cNvSpPr>
            <p:nvPr/>
          </p:nvSpPr>
          <p:spPr bwMode="auto">
            <a:xfrm>
              <a:off x="6627813" y="195454"/>
              <a:ext cx="408933" cy="3646106"/>
            </a:xfrm>
            <a:custGeom>
              <a:avLst/>
              <a:gdLst>
                <a:gd name="T0" fmla="*/ 0 w 103"/>
                <a:gd name="T1" fmla="*/ 0 h 920"/>
                <a:gd name="T2" fmla="*/ 103 w 103"/>
                <a:gd name="T3" fmla="*/ 920 h 920"/>
              </a:gdLst>
              <a:ahLst/>
              <a:cxnLst>
                <a:cxn ang="0">
                  <a:pos x="7" y="210"/>
                </a:cxn>
                <a:cxn ang="0">
                  <a:pos x="26" y="445"/>
                </a:cxn>
                <a:cxn ang="0">
                  <a:pos x="57" y="679"/>
                </a:cxn>
                <a:cxn ang="0">
                  <a:pos x="101" y="911"/>
                </a:cxn>
                <a:cxn ang="0">
                  <a:pos x="103" y="920"/>
                </a:cxn>
                <a:cxn ang="0">
                  <a:pos x="99" y="874"/>
                </a:cxn>
                <a:cxn ang="0">
                  <a:pos x="99" y="866"/>
                </a:cxn>
                <a:cxn ang="0">
                  <a:pos x="63" y="678"/>
                </a:cxn>
                <a:cxn ang="0">
                  <a:pos x="30" y="444"/>
                </a:cxn>
                <a:cxn ang="0">
                  <a:pos x="9" y="209"/>
                </a:cxn>
                <a:cxn ang="0">
                  <a:pos x="3" y="92"/>
                </a:cxn>
                <a:cxn ang="0">
                  <a:pos x="1" y="0"/>
                </a:cxn>
                <a:cxn ang="0">
                  <a:pos x="0" y="0"/>
                </a:cxn>
                <a:cxn ang="0">
                  <a:pos x="1" y="92"/>
                </a:cxn>
                <a:cxn ang="0">
                  <a:pos x="7" y="210"/>
                </a:cxn>
              </a:cxnLst>
              <a:rect l="T0" t="T1" r="T2" b="T3"/>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35" name="Freeform 28"/>
            <p:cNvSpPr>
              <a:spLocks/>
            </p:cNvSpPr>
            <p:nvPr/>
          </p:nvSpPr>
          <p:spPr bwMode="auto">
            <a:xfrm>
              <a:off x="7061730" y="3771847"/>
              <a:ext cx="349763" cy="1310073"/>
            </a:xfrm>
            <a:custGeom>
              <a:avLst/>
              <a:gdLst>
                <a:gd name="T0" fmla="*/ 0 w 88"/>
                <a:gd name="T1" fmla="*/ 0 h 330"/>
                <a:gd name="T2" fmla="*/ 88 w 88"/>
                <a:gd name="T3" fmla="*/ 330 h 330"/>
              </a:gdLst>
              <a:ahLst/>
              <a:cxnLst>
                <a:cxn ang="0">
                  <a:pos x="53" y="229"/>
                </a:cxn>
                <a:cxn ang="0">
                  <a:pos x="88" y="330"/>
                </a:cxn>
                <a:cxn ang="0">
                  <a:pos x="88" y="308"/>
                </a:cxn>
                <a:cxn ang="0">
                  <a:pos x="88" y="304"/>
                </a:cxn>
                <a:cxn ang="0">
                  <a:pos x="62" y="226"/>
                </a:cxn>
                <a:cxn ang="0">
                  <a:pos x="0" y="0"/>
                </a:cxn>
                <a:cxn ang="0">
                  <a:pos x="7" y="63"/>
                </a:cxn>
                <a:cxn ang="0">
                  <a:pos x="53" y="229"/>
                </a:cxn>
              </a:cxnLst>
              <a:rect l="T0" t="T1" r="T2" b="T3"/>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36" name="Freeform 29"/>
            <p:cNvSpPr>
              <a:spLocks/>
            </p:cNvSpPr>
            <p:nvPr/>
          </p:nvSpPr>
          <p:spPr bwMode="auto">
            <a:xfrm>
              <a:off x="7439105" y="5052983"/>
              <a:ext cx="357653" cy="820768"/>
            </a:xfrm>
            <a:custGeom>
              <a:avLst/>
              <a:gdLst>
                <a:gd name="T0" fmla="*/ 0 w 90"/>
                <a:gd name="T1" fmla="*/ 0 h 207"/>
                <a:gd name="T2" fmla="*/ 90 w 90"/>
                <a:gd name="T3" fmla="*/ 207 h 207"/>
              </a:gdLst>
              <a:ahLst/>
              <a:cxnLst>
                <a:cxn ang="0">
                  <a:pos x="6" y="15"/>
                </a:cxn>
                <a:cxn ang="0">
                  <a:pos x="0" y="0"/>
                </a:cxn>
                <a:cxn ang="0">
                  <a:pos x="1" y="29"/>
                </a:cxn>
                <a:cxn ang="0">
                  <a:pos x="42" y="127"/>
                </a:cxn>
                <a:cxn ang="0">
                  <a:pos x="80" y="207"/>
                </a:cxn>
                <a:cxn ang="0">
                  <a:pos x="90" y="207"/>
                </a:cxn>
                <a:cxn ang="0">
                  <a:pos x="50" y="123"/>
                </a:cxn>
                <a:cxn ang="0">
                  <a:pos x="6" y="15"/>
                </a:cxn>
              </a:cxnLst>
              <a:rect l="T0" t="T1" r="T2" b="T3"/>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37" name="Freeform 30"/>
            <p:cNvSpPr>
              <a:spLocks/>
            </p:cNvSpPr>
            <p:nvPr/>
          </p:nvSpPr>
          <p:spPr bwMode="auto">
            <a:xfrm>
              <a:off x="7036746" y="3811307"/>
              <a:ext cx="457585" cy="1853305"/>
            </a:xfrm>
            <a:custGeom>
              <a:avLst/>
              <a:gdLst>
                <a:gd name="T0" fmla="*/ 0 w 115"/>
                <a:gd name="T1" fmla="*/ 0 h 467"/>
                <a:gd name="T2" fmla="*/ 115 w 115"/>
                <a:gd name="T3" fmla="*/ 467 h 467"/>
              </a:gdLst>
              <a:ahLst/>
              <a:cxnLst>
                <a:cxn ang="0">
                  <a:pos x="101" y="409"/>
                </a:cxn>
                <a:cxn ang="0">
                  <a:pos x="78" y="344"/>
                </a:cxn>
                <a:cxn ang="0">
                  <a:pos x="29" y="151"/>
                </a:cxn>
                <a:cxn ang="0">
                  <a:pos x="13" y="53"/>
                </a:cxn>
                <a:cxn ang="0">
                  <a:pos x="0" y="0"/>
                </a:cxn>
                <a:cxn ang="0">
                  <a:pos x="21" y="152"/>
                </a:cxn>
                <a:cxn ang="0">
                  <a:pos x="69" y="347"/>
                </a:cxn>
                <a:cxn ang="0">
                  <a:pos x="103" y="441"/>
                </a:cxn>
                <a:cxn ang="0">
                  <a:pos x="115" y="467"/>
                </a:cxn>
                <a:cxn ang="0">
                  <a:pos x="112" y="458"/>
                </a:cxn>
                <a:cxn ang="0">
                  <a:pos x="101" y="409"/>
                </a:cxn>
              </a:cxnLst>
              <a:rect l="T0" t="T1" r="T2" b="T3"/>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38" name="Freeform 31"/>
            <p:cNvSpPr>
              <a:spLocks/>
            </p:cNvSpPr>
            <p:nvPr/>
          </p:nvSpPr>
          <p:spPr bwMode="auto">
            <a:xfrm>
              <a:off x="6993355" y="1263505"/>
              <a:ext cx="144639" cy="2508342"/>
            </a:xfrm>
            <a:custGeom>
              <a:avLst/>
              <a:gdLst>
                <a:gd name="T0" fmla="*/ 0 w 36"/>
                <a:gd name="T1" fmla="*/ 0 h 633"/>
                <a:gd name="T2" fmla="*/ 36 w 36"/>
                <a:gd name="T3" fmla="*/ 633 h 633"/>
              </a:gdLst>
              <a:ahLst/>
              <a:cxnLst>
                <a:cxn ang="0">
                  <a:pos x="17" y="633"/>
                </a:cxn>
                <a:cxn ang="0">
                  <a:pos x="13" y="597"/>
                </a:cxn>
                <a:cxn ang="0">
                  <a:pos x="5" y="398"/>
                </a:cxn>
                <a:cxn ang="0">
                  <a:pos x="13" y="198"/>
                </a:cxn>
                <a:cxn ang="0">
                  <a:pos x="22" y="99"/>
                </a:cxn>
                <a:cxn ang="0">
                  <a:pos x="36" y="0"/>
                </a:cxn>
                <a:cxn ang="0">
                  <a:pos x="35" y="0"/>
                </a:cxn>
                <a:cxn ang="0">
                  <a:pos x="20" y="99"/>
                </a:cxn>
                <a:cxn ang="0">
                  <a:pos x="10" y="198"/>
                </a:cxn>
                <a:cxn ang="0">
                  <a:pos x="1" y="398"/>
                </a:cxn>
                <a:cxn ang="0">
                  <a:pos x="7" y="589"/>
                </a:cxn>
                <a:cxn ang="0">
                  <a:pos x="16" y="632"/>
                </a:cxn>
                <a:cxn ang="0">
                  <a:pos x="17" y="633"/>
                </a:cxn>
              </a:cxnLst>
              <a:rect l="T0" t="T1" r="T2" b="T3"/>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39" name="Freeform 32"/>
            <p:cNvSpPr>
              <a:spLocks/>
            </p:cNvSpPr>
            <p:nvPr/>
          </p:nvSpPr>
          <p:spPr bwMode="auto">
            <a:xfrm>
              <a:off x="7525889" y="5640936"/>
              <a:ext cx="111767" cy="232815"/>
            </a:xfrm>
            <a:custGeom>
              <a:avLst/>
              <a:gdLst>
                <a:gd name="T0" fmla="*/ 0 w 28"/>
                <a:gd name="T1" fmla="*/ 0 h 59"/>
                <a:gd name="T2" fmla="*/ 28 w 28"/>
                <a:gd name="T3" fmla="*/ 59 h 59"/>
              </a:gdLst>
              <a:ahLst/>
              <a:cxnLst>
                <a:cxn ang="0">
                  <a:pos x="22" y="59"/>
                </a:cxn>
                <a:cxn ang="0">
                  <a:pos x="28" y="59"/>
                </a:cxn>
                <a:cxn ang="0">
                  <a:pos x="0" y="0"/>
                </a:cxn>
                <a:cxn ang="0">
                  <a:pos x="22" y="59"/>
                </a:cxn>
              </a:cxnLst>
              <a:rect l="T0" t="T1" r="T2" b="T3"/>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40" name="Freeform 33"/>
            <p:cNvSpPr>
              <a:spLocks/>
            </p:cNvSpPr>
            <p:nvPr/>
          </p:nvSpPr>
          <p:spPr bwMode="auto">
            <a:xfrm>
              <a:off x="7020967" y="3598223"/>
              <a:ext cx="68375" cy="424852"/>
            </a:xfrm>
            <a:custGeom>
              <a:avLst/>
              <a:gdLst>
                <a:gd name="T0" fmla="*/ 0 w 17"/>
                <a:gd name="T1" fmla="*/ 0 h 107"/>
                <a:gd name="T2" fmla="*/ 17 w 17"/>
                <a:gd name="T3" fmla="*/ 107 h 107"/>
              </a:gdLst>
              <a:ahLst/>
              <a:cxnLst>
                <a:cxn ang="0">
                  <a:pos x="4" y="54"/>
                </a:cxn>
                <a:cxn ang="0">
                  <a:pos x="17" y="107"/>
                </a:cxn>
                <a:cxn ang="0">
                  <a:pos x="10" y="44"/>
                </a:cxn>
                <a:cxn ang="0">
                  <a:pos x="9" y="43"/>
                </a:cxn>
                <a:cxn ang="0">
                  <a:pos x="0" y="0"/>
                </a:cxn>
                <a:cxn ang="0">
                  <a:pos x="0" y="8"/>
                </a:cxn>
                <a:cxn ang="0">
                  <a:pos x="4" y="54"/>
                </a:cxn>
              </a:cxnLst>
              <a:rect l="T0" t="T1" r="T2" b="T3"/>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41" name="Freeform 34"/>
            <p:cNvSpPr>
              <a:spLocks/>
            </p:cNvSpPr>
            <p:nvPr/>
          </p:nvSpPr>
          <p:spPr bwMode="auto">
            <a:xfrm>
              <a:off x="7411493" y="2802446"/>
              <a:ext cx="1168945" cy="2250537"/>
            </a:xfrm>
            <a:custGeom>
              <a:avLst/>
              <a:gdLst>
                <a:gd name="T0" fmla="*/ 0 w 294"/>
                <a:gd name="T1" fmla="*/ 0 h 568"/>
                <a:gd name="T2" fmla="*/ 294 w 294"/>
                <a:gd name="T3" fmla="*/ 568 h 568"/>
              </a:gdLst>
              <a:ahLst/>
              <a:cxnLst>
                <a:cxn ang="0">
                  <a:pos x="8" y="553"/>
                </a:cxn>
                <a:cxn ang="0">
                  <a:pos x="35" y="397"/>
                </a:cxn>
                <a:cxn ang="0">
                  <a:pos x="99" y="252"/>
                </a:cxn>
                <a:cxn ang="0">
                  <a:pos x="187" y="119"/>
                </a:cxn>
                <a:cxn ang="0">
                  <a:pos x="238" y="58"/>
                </a:cxn>
                <a:cxn ang="0">
                  <a:pos x="265" y="28"/>
                </a:cxn>
                <a:cxn ang="0">
                  <a:pos x="294" y="0"/>
                </a:cxn>
                <a:cxn ang="0">
                  <a:pos x="293" y="0"/>
                </a:cxn>
                <a:cxn ang="0">
                  <a:pos x="264" y="27"/>
                </a:cxn>
                <a:cxn ang="0">
                  <a:pos x="237" y="56"/>
                </a:cxn>
                <a:cxn ang="0">
                  <a:pos x="185" y="117"/>
                </a:cxn>
                <a:cxn ang="0">
                  <a:pos x="95" y="249"/>
                </a:cxn>
                <a:cxn ang="0">
                  <a:pos x="30" y="396"/>
                </a:cxn>
                <a:cxn ang="0">
                  <a:pos x="0" y="549"/>
                </a:cxn>
                <a:cxn ang="0">
                  <a:pos x="7" y="568"/>
                </a:cxn>
                <a:cxn ang="0">
                  <a:pos x="8" y="553"/>
                </a:cxn>
              </a:cxnLst>
              <a:rect l="T0" t="T1" r="T2" b="T3"/>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42" name="Freeform 35"/>
            <p:cNvSpPr>
              <a:spLocks/>
            </p:cNvSpPr>
            <p:nvPr/>
          </p:nvSpPr>
          <p:spPr bwMode="auto">
            <a:xfrm>
              <a:off x="7494331" y="5664612"/>
              <a:ext cx="99932" cy="209139"/>
            </a:xfrm>
            <a:custGeom>
              <a:avLst/>
              <a:gdLst>
                <a:gd name="T0" fmla="*/ 0 w 25"/>
                <a:gd name="T1" fmla="*/ 0 h 53"/>
                <a:gd name="T2" fmla="*/ 25 w 25"/>
                <a:gd name="T3" fmla="*/ 53 h 53"/>
              </a:gdLst>
              <a:ahLst/>
              <a:cxnLst>
                <a:cxn ang="0">
                  <a:pos x="0" y="0"/>
                </a:cxn>
                <a:cxn ang="0">
                  <a:pos x="19" y="53"/>
                </a:cxn>
                <a:cxn ang="0">
                  <a:pos x="25" y="53"/>
                </a:cxn>
                <a:cxn ang="0">
                  <a:pos x="0" y="0"/>
                </a:cxn>
              </a:cxnLst>
              <a:rect l="T0" t="T1" r="T2" b="T3"/>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43" name="Freeform 36"/>
            <p:cNvSpPr>
              <a:spLocks/>
            </p:cNvSpPr>
            <p:nvPr/>
          </p:nvSpPr>
          <p:spPr bwMode="auto">
            <a:xfrm>
              <a:off x="7411493" y="5081920"/>
              <a:ext cx="114396" cy="559017"/>
            </a:xfrm>
            <a:custGeom>
              <a:avLst/>
              <a:gdLst>
                <a:gd name="T0" fmla="*/ 0 w 29"/>
                <a:gd name="T1" fmla="*/ 0 h 141"/>
                <a:gd name="T2" fmla="*/ 29 w 29"/>
                <a:gd name="T3" fmla="*/ 141 h 141"/>
              </a:gdLst>
              <a:ahLst/>
              <a:cxnLst>
                <a:cxn ang="0">
                  <a:pos x="0" y="0"/>
                </a:cxn>
                <a:cxn ang="0">
                  <a:pos x="7" y="89"/>
                </a:cxn>
                <a:cxn ang="0">
                  <a:pos x="18" y="117"/>
                </a:cxn>
                <a:cxn ang="0">
                  <a:pos x="29" y="141"/>
                </a:cxn>
                <a:cxn ang="0">
                  <a:pos x="27" y="135"/>
                </a:cxn>
                <a:cxn ang="0">
                  <a:pos x="8" y="22"/>
                </a:cxn>
                <a:cxn ang="0">
                  <a:pos x="4" y="11"/>
                </a:cxn>
                <a:cxn ang="0">
                  <a:pos x="0" y="0"/>
                </a:cxn>
              </a:cxnLst>
              <a:rect l="T0" t="T1" r="T2" b="T3"/>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44" name="Freeform 37"/>
            <p:cNvSpPr>
              <a:spLocks/>
            </p:cNvSpPr>
            <p:nvPr/>
          </p:nvSpPr>
          <p:spPr bwMode="auto">
            <a:xfrm>
              <a:off x="7411493" y="4978008"/>
              <a:ext cx="32872" cy="189408"/>
            </a:xfrm>
            <a:custGeom>
              <a:avLst/>
              <a:gdLst>
                <a:gd name="T0" fmla="*/ 0 w 8"/>
                <a:gd name="T1" fmla="*/ 0 h 48"/>
                <a:gd name="T2" fmla="*/ 8 w 8"/>
                <a:gd name="T3" fmla="*/ 48 h 48"/>
              </a:gdLst>
              <a:ahLst/>
              <a:cxnLst>
                <a:cxn ang="0">
                  <a:pos x="0" y="26"/>
                </a:cxn>
                <a:cxn ang="0">
                  <a:pos x="4" y="37"/>
                </a:cxn>
                <a:cxn ang="0">
                  <a:pos x="8" y="48"/>
                </a:cxn>
                <a:cxn ang="0">
                  <a:pos x="7" y="19"/>
                </a:cxn>
                <a:cxn ang="0">
                  <a:pos x="0" y="0"/>
                </a:cxn>
                <a:cxn ang="0">
                  <a:pos x="0" y="4"/>
                </a:cxn>
                <a:cxn ang="0">
                  <a:pos x="0" y="26"/>
                </a:cxn>
              </a:cxnLst>
              <a:rect l="T0" t="T1" r="T2" b="T3"/>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45" name="Freeform 38"/>
            <p:cNvSpPr>
              <a:spLocks/>
            </p:cNvSpPr>
            <p:nvPr/>
          </p:nvSpPr>
          <p:spPr bwMode="auto">
            <a:xfrm>
              <a:off x="7439105" y="5434429"/>
              <a:ext cx="174882" cy="439322"/>
            </a:xfrm>
            <a:custGeom>
              <a:avLst/>
              <a:gdLst>
                <a:gd name="T0" fmla="*/ 0 w 44"/>
                <a:gd name="T1" fmla="*/ 0 h 111"/>
                <a:gd name="T2" fmla="*/ 44 w 44"/>
                <a:gd name="T3" fmla="*/ 111 h 111"/>
              </a:gdLst>
              <a:ahLst/>
              <a:cxnLst>
                <a:cxn ang="0">
                  <a:pos x="11" y="28"/>
                </a:cxn>
                <a:cxn ang="0">
                  <a:pos x="0" y="0"/>
                </a:cxn>
                <a:cxn ang="0">
                  <a:pos x="11" y="49"/>
                </a:cxn>
                <a:cxn ang="0">
                  <a:pos x="14" y="58"/>
                </a:cxn>
                <a:cxn ang="0">
                  <a:pos x="39" y="111"/>
                </a:cxn>
                <a:cxn ang="0">
                  <a:pos x="44" y="111"/>
                </a:cxn>
                <a:cxn ang="0">
                  <a:pos x="22" y="52"/>
                </a:cxn>
                <a:cxn ang="0">
                  <a:pos x="11" y="28"/>
                </a:cxn>
              </a:cxnLst>
              <a:rect l="T0" t="T1" r="T2" b="T3"/>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grpSp>
      <p:sp>
        <p:nvSpPr>
          <p:cNvPr id="7" name="Rectangle 6"/>
          <p:cNvSpPr/>
          <p:nvPr/>
        </p:nvSpPr>
        <p:spPr>
          <a:xfrm>
            <a:off x="0" y="0"/>
            <a:ext cx="182563"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077" name="Title Placeholder 1"/>
          <p:cNvSpPr>
            <a:spLocks noGrp="1"/>
          </p:cNvSpPr>
          <p:nvPr>
            <p:ph type="title"/>
          </p:nvPr>
        </p:nvSpPr>
        <p:spPr bwMode="auto">
          <a:xfrm>
            <a:off x="2592388" y="623888"/>
            <a:ext cx="8912225" cy="1281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按一下以編輯母片標題樣式</a:t>
            </a:r>
            <a:endParaRPr lang="en-US" altLang="zh-TW"/>
          </a:p>
        </p:txBody>
      </p:sp>
      <p:sp>
        <p:nvSpPr>
          <p:cNvPr id="3078" name="Text Placeholder 2"/>
          <p:cNvSpPr>
            <a:spLocks noGrp="1"/>
          </p:cNvSpPr>
          <p:nvPr>
            <p:ph type="body" idx="1"/>
          </p:nvPr>
        </p:nvSpPr>
        <p:spPr bwMode="auto">
          <a:xfrm>
            <a:off x="2589213" y="2133600"/>
            <a:ext cx="8915400" cy="3886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ltLang="zh-TW"/>
          </a:p>
        </p:txBody>
      </p:sp>
      <p:sp>
        <p:nvSpPr>
          <p:cNvPr id="4" name="Date Placeholder 3"/>
          <p:cNvSpPr>
            <a:spLocks noGrp="1"/>
          </p:cNvSpPr>
          <p:nvPr>
            <p:ph type="dt" sz="half" idx="2"/>
          </p:nvPr>
        </p:nvSpPr>
        <p:spPr>
          <a:xfrm>
            <a:off x="10361613" y="6130925"/>
            <a:ext cx="1146175" cy="369888"/>
          </a:xfrm>
          <a:prstGeom prst="rect">
            <a:avLst/>
          </a:prstGeom>
        </p:spPr>
        <p:txBody>
          <a:bodyPr vert="horz" lIns="91440" tIns="45720" rIns="91440" bIns="45720" rtlCol="0" anchor="ctr"/>
          <a:lstStyle>
            <a:lvl1pPr algn="r" eaLnBrk="1" fontAlgn="auto" hangingPunct="1">
              <a:spcBef>
                <a:spcPts val="0"/>
              </a:spcBef>
              <a:spcAft>
                <a:spcPts val="0"/>
              </a:spcAft>
              <a:defRPr kumimoji="0" sz="675" smtClean="0">
                <a:solidFill>
                  <a:prstClr val="black">
                    <a:tint val="75000"/>
                  </a:prstClr>
                </a:solidFill>
                <a:latin typeface="+mn-lt"/>
                <a:ea typeface="+mn-ea"/>
                <a:cs typeface="+mn-cs"/>
              </a:defRPr>
            </a:lvl1pPr>
          </a:lstStyle>
          <a:p>
            <a:pPr>
              <a:defRPr/>
            </a:pPr>
            <a:fld id="{5A03343D-236C-4652-B69D-D5B13735097C}" type="datetime1">
              <a:rPr lang="zh-TW" altLang="en-US" smtClean="0"/>
              <a:pPr>
                <a:defRPr/>
              </a:pPr>
              <a:t>2019/6/28</a:t>
            </a:fld>
            <a:endParaRPr lang="zh-TW" altLang="en-US"/>
          </a:p>
        </p:txBody>
      </p:sp>
      <p:sp>
        <p:nvSpPr>
          <p:cNvPr id="5" name="Footer Placeholder 4"/>
          <p:cNvSpPr>
            <a:spLocks noGrp="1"/>
          </p:cNvSpPr>
          <p:nvPr>
            <p:ph type="ftr" sz="quarter" idx="3"/>
          </p:nvPr>
        </p:nvSpPr>
        <p:spPr>
          <a:xfrm>
            <a:off x="2589213" y="6135688"/>
            <a:ext cx="7620000" cy="365125"/>
          </a:xfrm>
          <a:prstGeom prst="rect">
            <a:avLst/>
          </a:prstGeom>
        </p:spPr>
        <p:txBody>
          <a:bodyPr vert="horz" lIns="91440" tIns="45720" rIns="91440" bIns="45720" rtlCol="0" anchor="ctr"/>
          <a:lstStyle>
            <a:lvl1pPr algn="l" eaLnBrk="1" fontAlgn="auto" hangingPunct="1">
              <a:spcBef>
                <a:spcPts val="0"/>
              </a:spcBef>
              <a:spcAft>
                <a:spcPts val="0"/>
              </a:spcAft>
              <a:defRPr kumimoji="0" sz="675">
                <a:solidFill>
                  <a:prstClr val="black">
                    <a:tint val="75000"/>
                  </a:prstClr>
                </a:solidFill>
                <a:latin typeface="+mn-lt"/>
                <a:ea typeface="+mn-ea"/>
                <a:cs typeface="+mn-cs"/>
              </a:defRPr>
            </a:lvl1pPr>
          </a:lstStyle>
          <a:p>
            <a:pPr>
              <a:defRPr/>
            </a:pPr>
            <a:endParaRPr lang="zh-TW" altLang="en-US"/>
          </a:p>
        </p:txBody>
      </p:sp>
      <p:sp>
        <p:nvSpPr>
          <p:cNvPr id="6" name="Slide Number Placeholder 5"/>
          <p:cNvSpPr>
            <a:spLocks noGrp="1"/>
          </p:cNvSpPr>
          <p:nvPr>
            <p:ph type="sldNum" sz="quarter" idx="4"/>
          </p:nvPr>
        </p:nvSpPr>
        <p:spPr>
          <a:xfrm>
            <a:off x="531813" y="787400"/>
            <a:ext cx="779462"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kumimoji="0" sz="1500">
                <a:solidFill>
                  <a:srgbClr val="FEFFFF"/>
                </a:solidFill>
                <a:latin typeface="Century Gothic" panose="020B0502020202020204" pitchFamily="34" charset="0"/>
              </a:defRPr>
            </a:lvl1pPr>
          </a:lstStyle>
          <a:p>
            <a:pPr>
              <a:defRPr/>
            </a:pPr>
            <a:fld id="{CC6540A7-CC94-4E4C-B3DA-75850BE1A26F}"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8437" r:id="rId1"/>
    <p:sldLayoutId id="2147488438" r:id="rId2"/>
    <p:sldLayoutId id="2147488439" r:id="rId3"/>
    <p:sldLayoutId id="2147488440" r:id="rId4"/>
    <p:sldLayoutId id="2147488441" r:id="rId5"/>
    <p:sldLayoutId id="2147488442" r:id="rId6"/>
    <p:sldLayoutId id="2147488443" r:id="rId7"/>
    <p:sldLayoutId id="2147488444" r:id="rId8"/>
    <p:sldLayoutId id="2147488445" r:id="rId9"/>
    <p:sldLayoutId id="2147488446" r:id="rId10"/>
    <p:sldLayoutId id="2147488447" r:id="rId11"/>
    <p:sldLayoutId id="2147488448" r:id="rId12"/>
    <p:sldLayoutId id="2147488449" r:id="rId13"/>
    <p:sldLayoutId id="2147488450" r:id="rId14"/>
    <p:sldLayoutId id="2147488451" r:id="rId15"/>
    <p:sldLayoutId id="2147488452" r:id="rId16"/>
  </p:sldLayoutIdLst>
  <p:hf hdr="0" ftr="0" dt="0"/>
  <p:txStyles>
    <p:titleStyle>
      <a:lvl1pPr algn="l" defTabSz="342900" rtl="0" eaLnBrk="0" fontAlgn="base" hangingPunct="0">
        <a:spcBef>
          <a:spcPct val="0"/>
        </a:spcBef>
        <a:spcAft>
          <a:spcPct val="0"/>
        </a:spcAft>
        <a:defRPr sz="2700" kern="1200">
          <a:solidFill>
            <a:srgbClr val="262626"/>
          </a:solidFill>
          <a:latin typeface="+mj-lt"/>
          <a:ea typeface="+mj-ea"/>
          <a:cs typeface="微軟正黑體"/>
        </a:defRPr>
      </a:lvl1pPr>
      <a:lvl2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2pPr>
      <a:lvl3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3pPr>
      <a:lvl4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4pPr>
      <a:lvl5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0" fontAlgn="base" hangingPunct="0">
        <a:spcBef>
          <a:spcPts val="750"/>
        </a:spcBef>
        <a:spcAft>
          <a:spcPct val="0"/>
        </a:spcAft>
        <a:buClr>
          <a:schemeClr val="accent1"/>
        </a:buClr>
        <a:buFont typeface="Wingdings 3" panose="05040102010807070707" pitchFamily="18" charset="2"/>
        <a:buChar char=""/>
        <a:defRPr kern="1200">
          <a:solidFill>
            <a:srgbClr val="404040"/>
          </a:solidFill>
          <a:latin typeface="+mn-lt"/>
          <a:ea typeface="+mn-ea"/>
          <a:cs typeface="微軟正黑體"/>
        </a:defRPr>
      </a:lvl1pPr>
      <a:lvl2pPr marL="557213" indent="-214313" algn="l" defTabSz="342900" rtl="0" eaLnBrk="0" fontAlgn="base" hangingPunct="0">
        <a:spcBef>
          <a:spcPts val="75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微軟正黑體"/>
        </a:defRPr>
      </a:lvl2pPr>
      <a:lvl3pPr marL="857250" indent="-171450" algn="l" defTabSz="342900" rtl="0" eaLnBrk="0" fontAlgn="base" hangingPunct="0">
        <a:spcBef>
          <a:spcPts val="750"/>
        </a:spcBef>
        <a:spcAft>
          <a:spcPct val="0"/>
        </a:spcAft>
        <a:buClr>
          <a:schemeClr val="accent1"/>
        </a:buClr>
        <a:buFont typeface="Wingdings 3" panose="05040102010807070707" pitchFamily="18" charset="2"/>
        <a:buChar char=""/>
        <a:defRPr sz="1000" kern="1200">
          <a:solidFill>
            <a:srgbClr val="404040"/>
          </a:solidFill>
          <a:latin typeface="+mn-lt"/>
          <a:ea typeface="+mn-ea"/>
          <a:cs typeface="微軟正黑體"/>
        </a:defRPr>
      </a:lvl3pPr>
      <a:lvl4pPr marL="1200150" indent="-171450" algn="l" defTabSz="342900" rtl="0" eaLnBrk="0" fontAlgn="base" hangingPunct="0">
        <a:spcBef>
          <a:spcPts val="750"/>
        </a:spcBef>
        <a:spcAft>
          <a:spcPct val="0"/>
        </a:spcAft>
        <a:buClr>
          <a:schemeClr val="accent1"/>
        </a:buClr>
        <a:buFont typeface="Wingdings 3" panose="05040102010807070707" pitchFamily="18" charset="2"/>
        <a:buChar char=""/>
        <a:defRPr sz="900" kern="1200">
          <a:solidFill>
            <a:srgbClr val="404040"/>
          </a:solidFill>
          <a:latin typeface="+mn-lt"/>
          <a:ea typeface="+mn-ea"/>
          <a:cs typeface="微軟正黑體"/>
        </a:defRPr>
      </a:lvl4pPr>
      <a:lvl5pPr marL="1543050" indent="-171450" algn="l" defTabSz="342900" rtl="0" eaLnBrk="0" fontAlgn="base" hangingPunct="0">
        <a:spcBef>
          <a:spcPts val="750"/>
        </a:spcBef>
        <a:spcAft>
          <a:spcPct val="0"/>
        </a:spcAft>
        <a:buClr>
          <a:schemeClr val="accent1"/>
        </a:buClr>
        <a:buFont typeface="Wingdings 3" panose="05040102010807070707" pitchFamily="18" charset="2"/>
        <a:buChar char=""/>
        <a:defRPr sz="900" kern="1200">
          <a:solidFill>
            <a:srgbClr val="404040"/>
          </a:solidFill>
          <a:latin typeface="+mn-lt"/>
          <a:ea typeface="+mn-ea"/>
          <a:cs typeface="微軟正黑體"/>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6787364C-52CF-41AB-AA05-744DC9C6A048}" type="datetime1">
              <a:rPr lang="zh-TW" altLang="en-US" smtClean="0"/>
              <a:pPr>
                <a:defRPr/>
              </a:pPr>
              <a:t>2019/6/28</a:t>
            </a:fld>
            <a:endParaRPr lang="zh-TW" alt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zh-TW" altLang="en-US"/>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pPr>
              <a:defRPr/>
            </a:pPr>
            <a:fld id="{931E0B29-30C6-443E-A38E-6566F812D5DF}" type="slidenum">
              <a:rPr lang="zh-TW" altLang="en-US" smtClean="0"/>
              <a:pPr>
                <a:defRPr/>
              </a:pPr>
              <a:t>‹#›</a:t>
            </a:fld>
            <a:endParaRPr lang="zh-TW" altLang="en-US"/>
          </a:p>
        </p:txBody>
      </p:sp>
    </p:spTree>
    <p:extLst>
      <p:ext uri="{BB962C8B-B14F-4D97-AF65-F5344CB8AC3E}">
        <p14:creationId xmlns="" xmlns:p14="http://schemas.microsoft.com/office/powerpoint/2010/main" val="980359139"/>
      </p:ext>
    </p:extLst>
  </p:cSld>
  <p:clrMap bg1="lt1" tx1="dk1" bg2="lt2" tx2="dk2" accent1="accent1" accent2="accent2" accent3="accent3" accent4="accent4" accent5="accent5" accent6="accent6" hlink="hlink" folHlink="folHlink"/>
  <p:sldLayoutIdLst>
    <p:sldLayoutId id="2147488454" r:id="rId1"/>
    <p:sldLayoutId id="2147488455" r:id="rId2"/>
    <p:sldLayoutId id="2147488456" r:id="rId3"/>
    <p:sldLayoutId id="2147488457" r:id="rId4"/>
    <p:sldLayoutId id="2147488458" r:id="rId5"/>
    <p:sldLayoutId id="2147488459" r:id="rId6"/>
    <p:sldLayoutId id="2147488460" r:id="rId7"/>
    <p:sldLayoutId id="2147488461" r:id="rId8"/>
    <p:sldLayoutId id="2147488462" r:id="rId9"/>
    <p:sldLayoutId id="2147488463" r:id="rId10"/>
    <p:sldLayoutId id="2147488464" r:id="rId11"/>
    <p:sldLayoutId id="2147488465" r:id="rId12"/>
    <p:sldLayoutId id="2147488466" r:id="rId13"/>
    <p:sldLayoutId id="2147488467" r:id="rId14"/>
    <p:sldLayoutId id="2147488468" r:id="rId15"/>
    <p:sldLayoutId id="2147488469" r:id="rId16"/>
  </p:sldLayoutIdLst>
  <p:hf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8" cstate="email"/>
          <a:srcRect/>
          <a:stretch>
            <a:fillRect/>
          </a:stretch>
        </a:blipFill>
        <a:effectLst/>
      </p:bgPr>
    </p:bg>
    <p:spTree>
      <p:nvGrpSpPr>
        <p:cNvPr id="1" name=""/>
        <p:cNvGrpSpPr/>
        <p:nvPr/>
      </p:nvGrpSpPr>
      <p:grpSpPr>
        <a:xfrm>
          <a:off x="0" y="0"/>
          <a:ext cx="0" cy="0"/>
          <a:chOff x="0" y="0"/>
          <a:chExt cx="0" cy="0"/>
        </a:xfrm>
      </p:grpSpPr>
      <p:grpSp>
        <p:nvGrpSpPr>
          <p:cNvPr id="7170" name="Group 22"/>
          <p:cNvGrpSpPr>
            <a:grpSpLocks/>
          </p:cNvGrpSpPr>
          <p:nvPr/>
        </p:nvGrpSpPr>
        <p:grpSpPr bwMode="auto">
          <a:xfrm>
            <a:off x="0" y="228600"/>
            <a:ext cx="2851150" cy="6638925"/>
            <a:chOff x="2487613" y="285750"/>
            <a:chExt cx="2428875" cy="5654676"/>
          </a:xfrm>
        </p:grpSpPr>
        <p:sp>
          <p:nvSpPr>
            <p:cNvPr id="1046" name="Freeform 11"/>
            <p:cNvSpPr>
              <a:spLocks/>
            </p:cNvSpPr>
            <p:nvPr/>
          </p:nvSpPr>
          <p:spPr bwMode="auto">
            <a:xfrm>
              <a:off x="2487613" y="2284222"/>
              <a:ext cx="85200" cy="534098"/>
            </a:xfrm>
            <a:custGeom>
              <a:avLst/>
              <a:gdLst>
                <a:gd name="T0" fmla="*/ 0 w 22"/>
                <a:gd name="T1" fmla="*/ 0 h 136"/>
                <a:gd name="T2" fmla="*/ 22 w 22"/>
                <a:gd name="T3" fmla="*/ 136 h 136"/>
              </a:gdLst>
              <a:ahLst/>
              <a:cxnLst>
                <a:cxn ang="0">
                  <a:pos x="22" y="136"/>
                </a:cxn>
                <a:cxn ang="0">
                  <a:pos x="17" y="80"/>
                </a:cxn>
                <a:cxn ang="0">
                  <a:pos x="0" y="0"/>
                </a:cxn>
                <a:cxn ang="0">
                  <a:pos x="0" y="35"/>
                </a:cxn>
                <a:cxn ang="0">
                  <a:pos x="20" y="124"/>
                </a:cxn>
                <a:cxn ang="0">
                  <a:pos x="22" y="136"/>
                </a:cxn>
              </a:cxnLst>
              <a:rect l="T0" t="T1" r="T2" b="T3"/>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47" name="Freeform 12"/>
            <p:cNvSpPr>
              <a:spLocks/>
            </p:cNvSpPr>
            <p:nvPr/>
          </p:nvSpPr>
          <p:spPr bwMode="auto">
            <a:xfrm>
              <a:off x="2597156" y="2779108"/>
              <a:ext cx="550418" cy="1978191"/>
            </a:xfrm>
            <a:custGeom>
              <a:avLst/>
              <a:gdLst>
                <a:gd name="T0" fmla="*/ 0 w 140"/>
                <a:gd name="T1" fmla="*/ 0 h 504"/>
                <a:gd name="T2" fmla="*/ 140 w 140"/>
                <a:gd name="T3" fmla="*/ 504 h 504"/>
              </a:gdLst>
              <a:ahLst/>
              <a:cxnLst>
                <a:cxn ang="0">
                  <a:pos x="86" y="350"/>
                </a:cxn>
                <a:cxn ang="0">
                  <a:pos x="139" y="504"/>
                </a:cxn>
                <a:cxn ang="0">
                  <a:pos x="140" y="478"/>
                </a:cxn>
                <a:cxn ang="0">
                  <a:pos x="95" y="347"/>
                </a:cxn>
                <a:cxn ang="0">
                  <a:pos x="0" y="0"/>
                </a:cxn>
                <a:cxn ang="0">
                  <a:pos x="6" y="61"/>
                </a:cxn>
                <a:cxn ang="0">
                  <a:pos x="86" y="350"/>
                </a:cxn>
              </a:cxnLst>
              <a:rect l="T0" t="T1" r="T2" b="T3"/>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48" name="Freeform 13"/>
            <p:cNvSpPr>
              <a:spLocks/>
            </p:cNvSpPr>
            <p:nvPr/>
          </p:nvSpPr>
          <p:spPr bwMode="auto">
            <a:xfrm>
              <a:off x="3174622" y="4730255"/>
              <a:ext cx="519314" cy="1210171"/>
            </a:xfrm>
            <a:custGeom>
              <a:avLst/>
              <a:gdLst>
                <a:gd name="T0" fmla="*/ 0 w 132"/>
                <a:gd name="T1" fmla="*/ 0 h 308"/>
                <a:gd name="T2" fmla="*/ 132 w 132"/>
                <a:gd name="T3" fmla="*/ 308 h 308"/>
              </a:gdLst>
              <a:ahLst/>
              <a:cxnLst>
                <a:cxn ang="0">
                  <a:pos x="8" y="22"/>
                </a:cxn>
                <a:cxn ang="0">
                  <a:pos x="0" y="0"/>
                </a:cxn>
                <a:cxn ang="0">
                  <a:pos x="0" y="29"/>
                </a:cxn>
                <a:cxn ang="0">
                  <a:pos x="68" y="194"/>
                </a:cxn>
                <a:cxn ang="0">
                  <a:pos x="123" y="308"/>
                </a:cxn>
                <a:cxn ang="0">
                  <a:pos x="132" y="308"/>
                </a:cxn>
                <a:cxn ang="0">
                  <a:pos x="77" y="190"/>
                </a:cxn>
                <a:cxn ang="0">
                  <a:pos x="8" y="22"/>
                </a:cxn>
              </a:cxnLst>
              <a:rect l="T0" t="T1" r="T2" b="T3"/>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49" name="Freeform 14"/>
            <p:cNvSpPr>
              <a:spLocks/>
            </p:cNvSpPr>
            <p:nvPr/>
          </p:nvSpPr>
          <p:spPr bwMode="auto">
            <a:xfrm>
              <a:off x="3305804" y="5630785"/>
              <a:ext cx="146057" cy="309641"/>
            </a:xfrm>
            <a:custGeom>
              <a:avLst/>
              <a:gdLst>
                <a:gd name="T0" fmla="*/ 0 w 37"/>
                <a:gd name="T1" fmla="*/ 0 h 79"/>
                <a:gd name="T2" fmla="*/ 37 w 37"/>
                <a:gd name="T3" fmla="*/ 79 h 79"/>
              </a:gdLst>
              <a:ahLst/>
              <a:cxnLst>
                <a:cxn ang="0">
                  <a:pos x="28" y="79"/>
                </a:cxn>
                <a:cxn ang="0">
                  <a:pos x="37" y="79"/>
                </a:cxn>
                <a:cxn ang="0">
                  <a:pos x="0" y="0"/>
                </a:cxn>
                <a:cxn ang="0">
                  <a:pos x="28" y="79"/>
                </a:cxn>
              </a:cxnLst>
              <a:rect l="T0" t="T1" r="T2" b="T3"/>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50" name="Freeform 15"/>
            <p:cNvSpPr>
              <a:spLocks/>
            </p:cNvSpPr>
            <p:nvPr/>
          </p:nvSpPr>
          <p:spPr bwMode="auto">
            <a:xfrm>
              <a:off x="2572813" y="2818321"/>
              <a:ext cx="700533" cy="2834099"/>
            </a:xfrm>
            <a:custGeom>
              <a:avLst/>
              <a:gdLst>
                <a:gd name="T0" fmla="*/ 0 w 178"/>
                <a:gd name="T1" fmla="*/ 0 h 722"/>
                <a:gd name="T2" fmla="*/ 178 w 178"/>
                <a:gd name="T3" fmla="*/ 722 h 722"/>
              </a:gdLst>
              <a:ahLst/>
              <a:cxnLst>
                <a:cxn ang="0">
                  <a:pos x="162" y="660"/>
                </a:cxn>
                <a:cxn ang="0">
                  <a:pos x="116" y="534"/>
                </a:cxn>
                <a:cxn ang="0">
                  <a:pos x="40" y="236"/>
                </a:cxn>
                <a:cxn ang="0">
                  <a:pos x="12" y="51"/>
                </a:cxn>
                <a:cxn ang="0">
                  <a:pos x="0" y="0"/>
                </a:cxn>
                <a:cxn ang="0">
                  <a:pos x="33" y="237"/>
                </a:cxn>
                <a:cxn ang="0">
                  <a:pos x="107" y="537"/>
                </a:cxn>
                <a:cxn ang="0">
                  <a:pos x="160" y="681"/>
                </a:cxn>
                <a:cxn ang="0">
                  <a:pos x="178" y="722"/>
                </a:cxn>
                <a:cxn ang="0">
                  <a:pos x="174" y="708"/>
                </a:cxn>
                <a:cxn ang="0">
                  <a:pos x="162" y="660"/>
                </a:cxn>
              </a:cxnLst>
              <a:rect l="T0" t="T1" r="T2" b="T3"/>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51" name="Freeform 16"/>
            <p:cNvSpPr>
              <a:spLocks/>
            </p:cNvSpPr>
            <p:nvPr/>
          </p:nvSpPr>
          <p:spPr bwMode="auto">
            <a:xfrm>
              <a:off x="2506546" y="285750"/>
              <a:ext cx="90610" cy="2493358"/>
            </a:xfrm>
            <a:custGeom>
              <a:avLst/>
              <a:gdLst>
                <a:gd name="T0" fmla="*/ 0 w 23"/>
                <a:gd name="T1" fmla="*/ 0 h 635"/>
                <a:gd name="T2" fmla="*/ 23 w 23"/>
                <a:gd name="T3" fmla="*/ 635 h 635"/>
              </a:gdLst>
              <a:ahLst/>
              <a:cxnLst>
                <a:cxn ang="0">
                  <a:pos x="11" y="577"/>
                </a:cxn>
                <a:cxn ang="0">
                  <a:pos x="12" y="589"/>
                </a:cxn>
                <a:cxn ang="0">
                  <a:pos x="22" y="632"/>
                </a:cxn>
                <a:cxn ang="0">
                  <a:pos x="23" y="635"/>
                </a:cxn>
                <a:cxn ang="0">
                  <a:pos x="17" y="576"/>
                </a:cxn>
                <a:cxn ang="0">
                  <a:pos x="5" y="269"/>
                </a:cxn>
                <a:cxn ang="0">
                  <a:pos x="15" y="0"/>
                </a:cxn>
                <a:cxn ang="0">
                  <a:pos x="12" y="0"/>
                </a:cxn>
                <a:cxn ang="0">
                  <a:pos x="1" y="269"/>
                </a:cxn>
                <a:cxn ang="0">
                  <a:pos x="11" y="577"/>
                </a:cxn>
              </a:cxnLst>
              <a:rect l="T0" t="T1" r="T2" b="T3"/>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52" name="Freeform 17"/>
            <p:cNvSpPr>
              <a:spLocks/>
            </p:cNvSpPr>
            <p:nvPr/>
          </p:nvSpPr>
          <p:spPr bwMode="auto">
            <a:xfrm>
              <a:off x="2553880" y="2599273"/>
              <a:ext cx="67619" cy="420517"/>
            </a:xfrm>
            <a:custGeom>
              <a:avLst/>
              <a:gdLst>
                <a:gd name="T0" fmla="*/ 0 w 17"/>
                <a:gd name="T1" fmla="*/ 0 h 107"/>
                <a:gd name="T2" fmla="*/ 17 w 17"/>
                <a:gd name="T3" fmla="*/ 107 h 107"/>
              </a:gdLst>
              <a:ahLst/>
              <a:cxnLst>
                <a:cxn ang="0">
                  <a:pos x="0" y="0"/>
                </a:cxn>
                <a:cxn ang="0">
                  <a:pos x="5" y="56"/>
                </a:cxn>
                <a:cxn ang="0">
                  <a:pos x="17" y="107"/>
                </a:cxn>
                <a:cxn ang="0">
                  <a:pos x="11" y="46"/>
                </a:cxn>
                <a:cxn ang="0">
                  <a:pos x="10" y="43"/>
                </a:cxn>
                <a:cxn ang="0">
                  <a:pos x="0" y="0"/>
                </a:cxn>
              </a:cxnLst>
              <a:rect l="T0" t="T1" r="T2" b="T3"/>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53" name="Freeform 18"/>
            <p:cNvSpPr>
              <a:spLocks/>
            </p:cNvSpPr>
            <p:nvPr/>
          </p:nvSpPr>
          <p:spPr bwMode="auto">
            <a:xfrm>
              <a:off x="3143518" y="4757298"/>
              <a:ext cx="162286" cy="873487"/>
            </a:xfrm>
            <a:custGeom>
              <a:avLst/>
              <a:gdLst>
                <a:gd name="T0" fmla="*/ 0 w 41"/>
                <a:gd name="T1" fmla="*/ 0 h 222"/>
                <a:gd name="T2" fmla="*/ 41 w 41"/>
                <a:gd name="T3" fmla="*/ 222 h 222"/>
              </a:gdLst>
              <a:ahLst/>
              <a:cxnLst>
                <a:cxn ang="0">
                  <a:pos x="0" y="0"/>
                </a:cxn>
                <a:cxn ang="0">
                  <a:pos x="5" y="93"/>
                </a:cxn>
                <a:cxn ang="0">
                  <a:pos x="17" y="166"/>
                </a:cxn>
                <a:cxn ang="0">
                  <a:pos x="24" y="184"/>
                </a:cxn>
                <a:cxn ang="0">
                  <a:pos x="41" y="222"/>
                </a:cxn>
                <a:cxn ang="0">
                  <a:pos x="38" y="212"/>
                </a:cxn>
                <a:cxn ang="0">
                  <a:pos x="13" y="92"/>
                </a:cxn>
                <a:cxn ang="0">
                  <a:pos x="8" y="22"/>
                </a:cxn>
                <a:cxn ang="0">
                  <a:pos x="7" y="18"/>
                </a:cxn>
                <a:cxn ang="0">
                  <a:pos x="0" y="0"/>
                </a:cxn>
              </a:cxnLst>
              <a:rect l="T0" t="T1" r="T2" b="T3"/>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54" name="Freeform 19"/>
            <p:cNvSpPr>
              <a:spLocks/>
            </p:cNvSpPr>
            <p:nvPr/>
          </p:nvSpPr>
          <p:spPr bwMode="auto">
            <a:xfrm>
              <a:off x="3147575" y="1282282"/>
              <a:ext cx="1768913" cy="3447973"/>
            </a:xfrm>
            <a:custGeom>
              <a:avLst/>
              <a:gdLst>
                <a:gd name="T0" fmla="*/ 0 w 450"/>
                <a:gd name="T1" fmla="*/ 0 h 878"/>
                <a:gd name="T2" fmla="*/ 450 w 450"/>
                <a:gd name="T3" fmla="*/ 878 h 878"/>
              </a:gdLst>
              <a:ahLst/>
              <a:cxnLst>
                <a:cxn ang="0">
                  <a:pos x="7" y="854"/>
                </a:cxn>
                <a:cxn ang="0">
                  <a:pos x="50" y="613"/>
                </a:cxn>
                <a:cxn ang="0">
                  <a:pos x="149" y="388"/>
                </a:cxn>
                <a:cxn ang="0">
                  <a:pos x="285" y="183"/>
                </a:cxn>
                <a:cxn ang="0">
                  <a:pos x="364" y="89"/>
                </a:cxn>
                <a:cxn ang="0">
                  <a:pos x="406" y="44"/>
                </a:cxn>
                <a:cxn ang="0">
                  <a:pos x="450" y="1"/>
                </a:cxn>
                <a:cxn ang="0">
                  <a:pos x="450" y="0"/>
                </a:cxn>
                <a:cxn ang="0">
                  <a:pos x="405" y="43"/>
                </a:cxn>
                <a:cxn ang="0">
                  <a:pos x="363" y="88"/>
                </a:cxn>
                <a:cxn ang="0">
                  <a:pos x="283" y="181"/>
                </a:cxn>
                <a:cxn ang="0">
                  <a:pos x="145" y="386"/>
                </a:cxn>
                <a:cxn ang="0">
                  <a:pos x="45" y="611"/>
                </a:cxn>
                <a:cxn ang="0">
                  <a:pos x="0" y="854"/>
                </a:cxn>
                <a:cxn ang="0">
                  <a:pos x="0" y="859"/>
                </a:cxn>
                <a:cxn ang="0">
                  <a:pos x="7" y="878"/>
                </a:cxn>
                <a:cxn ang="0">
                  <a:pos x="7" y="854"/>
                </a:cxn>
              </a:cxnLst>
              <a:rect l="T0" t="T1" r="T2" b="T3"/>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55" name="Freeform 20"/>
            <p:cNvSpPr>
              <a:spLocks/>
            </p:cNvSpPr>
            <p:nvPr/>
          </p:nvSpPr>
          <p:spPr bwMode="auto">
            <a:xfrm>
              <a:off x="3273346" y="5652419"/>
              <a:ext cx="137943" cy="288007"/>
            </a:xfrm>
            <a:custGeom>
              <a:avLst/>
              <a:gdLst>
                <a:gd name="T0" fmla="*/ 0 w 35"/>
                <a:gd name="T1" fmla="*/ 0 h 73"/>
                <a:gd name="T2" fmla="*/ 35 w 35"/>
                <a:gd name="T3" fmla="*/ 73 h 73"/>
              </a:gdLst>
              <a:ahLst/>
              <a:cxnLst>
                <a:cxn ang="0">
                  <a:pos x="0" y="0"/>
                </a:cxn>
                <a:cxn ang="0">
                  <a:pos x="26" y="73"/>
                </a:cxn>
                <a:cxn ang="0">
                  <a:pos x="35" y="73"/>
                </a:cxn>
                <a:cxn ang="0">
                  <a:pos x="0" y="0"/>
                </a:cxn>
              </a:cxnLst>
              <a:rect l="T0" t="T1" r="T2" b="T3"/>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56" name="Freeform 21"/>
            <p:cNvSpPr>
              <a:spLocks/>
            </p:cNvSpPr>
            <p:nvPr/>
          </p:nvSpPr>
          <p:spPr bwMode="auto">
            <a:xfrm>
              <a:off x="3143518" y="4655887"/>
              <a:ext cx="31104" cy="189300"/>
            </a:xfrm>
            <a:custGeom>
              <a:avLst/>
              <a:gdLst>
                <a:gd name="T0" fmla="*/ 0 w 8"/>
                <a:gd name="T1" fmla="*/ 0 h 48"/>
                <a:gd name="T2" fmla="*/ 8 w 8"/>
                <a:gd name="T3" fmla="*/ 48 h 48"/>
              </a:gdLst>
              <a:ahLst/>
              <a:cxnLst>
                <a:cxn ang="0">
                  <a:pos x="7" y="44"/>
                </a:cxn>
                <a:cxn ang="0">
                  <a:pos x="8" y="48"/>
                </a:cxn>
                <a:cxn ang="0">
                  <a:pos x="8" y="19"/>
                </a:cxn>
                <a:cxn ang="0">
                  <a:pos x="1" y="0"/>
                </a:cxn>
                <a:cxn ang="0">
                  <a:pos x="0" y="26"/>
                </a:cxn>
                <a:cxn ang="0">
                  <a:pos x="7" y="44"/>
                </a:cxn>
              </a:cxnLst>
              <a:rect l="T0" t="T1" r="T2" b="T3"/>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57" name="Freeform 22"/>
            <p:cNvSpPr>
              <a:spLocks/>
            </p:cNvSpPr>
            <p:nvPr/>
          </p:nvSpPr>
          <p:spPr bwMode="auto">
            <a:xfrm>
              <a:off x="3211137" y="5410385"/>
              <a:ext cx="204209" cy="530041"/>
            </a:xfrm>
            <a:custGeom>
              <a:avLst/>
              <a:gdLst>
                <a:gd name="T0" fmla="*/ 0 w 52"/>
                <a:gd name="T1" fmla="*/ 0 h 135"/>
                <a:gd name="T2" fmla="*/ 52 w 52"/>
                <a:gd name="T3" fmla="*/ 135 h 135"/>
              </a:gdLst>
              <a:ahLst/>
              <a:cxnLst>
                <a:cxn ang="0">
                  <a:pos x="7" y="18"/>
                </a:cxn>
                <a:cxn ang="0">
                  <a:pos x="0" y="0"/>
                </a:cxn>
                <a:cxn ang="0">
                  <a:pos x="12" y="48"/>
                </a:cxn>
                <a:cxn ang="0">
                  <a:pos x="16" y="62"/>
                </a:cxn>
                <a:cxn ang="0">
                  <a:pos x="51" y="135"/>
                </a:cxn>
                <a:cxn ang="0">
                  <a:pos x="52" y="135"/>
                </a:cxn>
                <a:cxn ang="0">
                  <a:pos x="24" y="56"/>
                </a:cxn>
                <a:cxn ang="0">
                  <a:pos x="7" y="18"/>
                </a:cxn>
              </a:cxnLst>
              <a:rect l="T0" t="T1" r="T2" b="T3"/>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grpSp>
      <p:grpSp>
        <p:nvGrpSpPr>
          <p:cNvPr id="7171" name="Group 9"/>
          <p:cNvGrpSpPr>
            <a:grpSpLocks/>
          </p:cNvGrpSpPr>
          <p:nvPr/>
        </p:nvGrpSpPr>
        <p:grpSpPr bwMode="auto">
          <a:xfrm>
            <a:off x="26988" y="0"/>
            <a:ext cx="2357437" cy="6853238"/>
            <a:chOff x="6627813" y="195454"/>
            <a:chExt cx="1952625" cy="5678297"/>
          </a:xfrm>
        </p:grpSpPr>
        <p:sp>
          <p:nvSpPr>
            <p:cNvPr id="1034" name="Freeform 27"/>
            <p:cNvSpPr>
              <a:spLocks/>
            </p:cNvSpPr>
            <p:nvPr/>
          </p:nvSpPr>
          <p:spPr bwMode="auto">
            <a:xfrm>
              <a:off x="6627813" y="195454"/>
              <a:ext cx="408933" cy="3646106"/>
            </a:xfrm>
            <a:custGeom>
              <a:avLst/>
              <a:gdLst>
                <a:gd name="T0" fmla="*/ 0 w 103"/>
                <a:gd name="T1" fmla="*/ 0 h 920"/>
                <a:gd name="T2" fmla="*/ 103 w 103"/>
                <a:gd name="T3" fmla="*/ 920 h 920"/>
              </a:gdLst>
              <a:ahLst/>
              <a:cxnLst>
                <a:cxn ang="0">
                  <a:pos x="7" y="210"/>
                </a:cxn>
                <a:cxn ang="0">
                  <a:pos x="26" y="445"/>
                </a:cxn>
                <a:cxn ang="0">
                  <a:pos x="57" y="679"/>
                </a:cxn>
                <a:cxn ang="0">
                  <a:pos x="101" y="911"/>
                </a:cxn>
                <a:cxn ang="0">
                  <a:pos x="103" y="920"/>
                </a:cxn>
                <a:cxn ang="0">
                  <a:pos x="99" y="874"/>
                </a:cxn>
                <a:cxn ang="0">
                  <a:pos x="99" y="866"/>
                </a:cxn>
                <a:cxn ang="0">
                  <a:pos x="63" y="678"/>
                </a:cxn>
                <a:cxn ang="0">
                  <a:pos x="30" y="444"/>
                </a:cxn>
                <a:cxn ang="0">
                  <a:pos x="9" y="209"/>
                </a:cxn>
                <a:cxn ang="0">
                  <a:pos x="3" y="92"/>
                </a:cxn>
                <a:cxn ang="0">
                  <a:pos x="1" y="0"/>
                </a:cxn>
                <a:cxn ang="0">
                  <a:pos x="0" y="0"/>
                </a:cxn>
                <a:cxn ang="0">
                  <a:pos x="1" y="92"/>
                </a:cxn>
                <a:cxn ang="0">
                  <a:pos x="7" y="210"/>
                </a:cxn>
              </a:cxnLst>
              <a:rect l="T0" t="T1" r="T2" b="T3"/>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35" name="Freeform 28"/>
            <p:cNvSpPr>
              <a:spLocks/>
            </p:cNvSpPr>
            <p:nvPr/>
          </p:nvSpPr>
          <p:spPr bwMode="auto">
            <a:xfrm>
              <a:off x="7061730" y="3771847"/>
              <a:ext cx="349763" cy="1310073"/>
            </a:xfrm>
            <a:custGeom>
              <a:avLst/>
              <a:gdLst>
                <a:gd name="T0" fmla="*/ 0 w 88"/>
                <a:gd name="T1" fmla="*/ 0 h 330"/>
                <a:gd name="T2" fmla="*/ 88 w 88"/>
                <a:gd name="T3" fmla="*/ 330 h 330"/>
              </a:gdLst>
              <a:ahLst/>
              <a:cxnLst>
                <a:cxn ang="0">
                  <a:pos x="53" y="229"/>
                </a:cxn>
                <a:cxn ang="0">
                  <a:pos x="88" y="330"/>
                </a:cxn>
                <a:cxn ang="0">
                  <a:pos x="88" y="308"/>
                </a:cxn>
                <a:cxn ang="0">
                  <a:pos x="88" y="304"/>
                </a:cxn>
                <a:cxn ang="0">
                  <a:pos x="62" y="226"/>
                </a:cxn>
                <a:cxn ang="0">
                  <a:pos x="0" y="0"/>
                </a:cxn>
                <a:cxn ang="0">
                  <a:pos x="7" y="63"/>
                </a:cxn>
                <a:cxn ang="0">
                  <a:pos x="53" y="229"/>
                </a:cxn>
              </a:cxnLst>
              <a:rect l="T0" t="T1" r="T2" b="T3"/>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36" name="Freeform 29"/>
            <p:cNvSpPr>
              <a:spLocks/>
            </p:cNvSpPr>
            <p:nvPr/>
          </p:nvSpPr>
          <p:spPr bwMode="auto">
            <a:xfrm>
              <a:off x="7439105" y="5052983"/>
              <a:ext cx="357653" cy="820768"/>
            </a:xfrm>
            <a:custGeom>
              <a:avLst/>
              <a:gdLst>
                <a:gd name="T0" fmla="*/ 0 w 90"/>
                <a:gd name="T1" fmla="*/ 0 h 207"/>
                <a:gd name="T2" fmla="*/ 90 w 90"/>
                <a:gd name="T3" fmla="*/ 207 h 207"/>
              </a:gdLst>
              <a:ahLst/>
              <a:cxnLst>
                <a:cxn ang="0">
                  <a:pos x="6" y="15"/>
                </a:cxn>
                <a:cxn ang="0">
                  <a:pos x="0" y="0"/>
                </a:cxn>
                <a:cxn ang="0">
                  <a:pos x="1" y="29"/>
                </a:cxn>
                <a:cxn ang="0">
                  <a:pos x="42" y="127"/>
                </a:cxn>
                <a:cxn ang="0">
                  <a:pos x="80" y="207"/>
                </a:cxn>
                <a:cxn ang="0">
                  <a:pos x="90" y="207"/>
                </a:cxn>
                <a:cxn ang="0">
                  <a:pos x="50" y="123"/>
                </a:cxn>
                <a:cxn ang="0">
                  <a:pos x="6" y="15"/>
                </a:cxn>
              </a:cxnLst>
              <a:rect l="T0" t="T1" r="T2" b="T3"/>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37" name="Freeform 30"/>
            <p:cNvSpPr>
              <a:spLocks/>
            </p:cNvSpPr>
            <p:nvPr/>
          </p:nvSpPr>
          <p:spPr bwMode="auto">
            <a:xfrm>
              <a:off x="7036746" y="3811307"/>
              <a:ext cx="457585" cy="1853305"/>
            </a:xfrm>
            <a:custGeom>
              <a:avLst/>
              <a:gdLst>
                <a:gd name="T0" fmla="*/ 0 w 115"/>
                <a:gd name="T1" fmla="*/ 0 h 467"/>
                <a:gd name="T2" fmla="*/ 115 w 115"/>
                <a:gd name="T3" fmla="*/ 467 h 467"/>
              </a:gdLst>
              <a:ahLst/>
              <a:cxnLst>
                <a:cxn ang="0">
                  <a:pos x="101" y="409"/>
                </a:cxn>
                <a:cxn ang="0">
                  <a:pos x="78" y="344"/>
                </a:cxn>
                <a:cxn ang="0">
                  <a:pos x="29" y="151"/>
                </a:cxn>
                <a:cxn ang="0">
                  <a:pos x="13" y="53"/>
                </a:cxn>
                <a:cxn ang="0">
                  <a:pos x="0" y="0"/>
                </a:cxn>
                <a:cxn ang="0">
                  <a:pos x="21" y="152"/>
                </a:cxn>
                <a:cxn ang="0">
                  <a:pos x="69" y="347"/>
                </a:cxn>
                <a:cxn ang="0">
                  <a:pos x="103" y="441"/>
                </a:cxn>
                <a:cxn ang="0">
                  <a:pos x="115" y="467"/>
                </a:cxn>
                <a:cxn ang="0">
                  <a:pos x="112" y="458"/>
                </a:cxn>
                <a:cxn ang="0">
                  <a:pos x="101" y="409"/>
                </a:cxn>
              </a:cxnLst>
              <a:rect l="T0" t="T1" r="T2" b="T3"/>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38" name="Freeform 31"/>
            <p:cNvSpPr>
              <a:spLocks/>
            </p:cNvSpPr>
            <p:nvPr/>
          </p:nvSpPr>
          <p:spPr bwMode="auto">
            <a:xfrm>
              <a:off x="6993355" y="1263505"/>
              <a:ext cx="144639" cy="2508342"/>
            </a:xfrm>
            <a:custGeom>
              <a:avLst/>
              <a:gdLst>
                <a:gd name="T0" fmla="*/ 0 w 36"/>
                <a:gd name="T1" fmla="*/ 0 h 633"/>
                <a:gd name="T2" fmla="*/ 36 w 36"/>
                <a:gd name="T3" fmla="*/ 633 h 633"/>
              </a:gdLst>
              <a:ahLst/>
              <a:cxnLst>
                <a:cxn ang="0">
                  <a:pos x="17" y="633"/>
                </a:cxn>
                <a:cxn ang="0">
                  <a:pos x="13" y="597"/>
                </a:cxn>
                <a:cxn ang="0">
                  <a:pos x="5" y="398"/>
                </a:cxn>
                <a:cxn ang="0">
                  <a:pos x="13" y="198"/>
                </a:cxn>
                <a:cxn ang="0">
                  <a:pos x="22" y="99"/>
                </a:cxn>
                <a:cxn ang="0">
                  <a:pos x="36" y="0"/>
                </a:cxn>
                <a:cxn ang="0">
                  <a:pos x="35" y="0"/>
                </a:cxn>
                <a:cxn ang="0">
                  <a:pos x="20" y="99"/>
                </a:cxn>
                <a:cxn ang="0">
                  <a:pos x="10" y="198"/>
                </a:cxn>
                <a:cxn ang="0">
                  <a:pos x="1" y="398"/>
                </a:cxn>
                <a:cxn ang="0">
                  <a:pos x="7" y="589"/>
                </a:cxn>
                <a:cxn ang="0">
                  <a:pos x="16" y="632"/>
                </a:cxn>
                <a:cxn ang="0">
                  <a:pos x="17" y="633"/>
                </a:cxn>
              </a:cxnLst>
              <a:rect l="T0" t="T1" r="T2" b="T3"/>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39" name="Freeform 32"/>
            <p:cNvSpPr>
              <a:spLocks/>
            </p:cNvSpPr>
            <p:nvPr/>
          </p:nvSpPr>
          <p:spPr bwMode="auto">
            <a:xfrm>
              <a:off x="7525889" y="5640936"/>
              <a:ext cx="111767" cy="232815"/>
            </a:xfrm>
            <a:custGeom>
              <a:avLst/>
              <a:gdLst>
                <a:gd name="T0" fmla="*/ 0 w 28"/>
                <a:gd name="T1" fmla="*/ 0 h 59"/>
                <a:gd name="T2" fmla="*/ 28 w 28"/>
                <a:gd name="T3" fmla="*/ 59 h 59"/>
              </a:gdLst>
              <a:ahLst/>
              <a:cxnLst>
                <a:cxn ang="0">
                  <a:pos x="22" y="59"/>
                </a:cxn>
                <a:cxn ang="0">
                  <a:pos x="28" y="59"/>
                </a:cxn>
                <a:cxn ang="0">
                  <a:pos x="0" y="0"/>
                </a:cxn>
                <a:cxn ang="0">
                  <a:pos x="22" y="59"/>
                </a:cxn>
              </a:cxnLst>
              <a:rect l="T0" t="T1" r="T2" b="T3"/>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40" name="Freeform 33"/>
            <p:cNvSpPr>
              <a:spLocks/>
            </p:cNvSpPr>
            <p:nvPr/>
          </p:nvSpPr>
          <p:spPr bwMode="auto">
            <a:xfrm>
              <a:off x="7020967" y="3598223"/>
              <a:ext cx="68375" cy="424852"/>
            </a:xfrm>
            <a:custGeom>
              <a:avLst/>
              <a:gdLst>
                <a:gd name="T0" fmla="*/ 0 w 17"/>
                <a:gd name="T1" fmla="*/ 0 h 107"/>
                <a:gd name="T2" fmla="*/ 17 w 17"/>
                <a:gd name="T3" fmla="*/ 107 h 107"/>
              </a:gdLst>
              <a:ahLst/>
              <a:cxnLst>
                <a:cxn ang="0">
                  <a:pos x="4" y="54"/>
                </a:cxn>
                <a:cxn ang="0">
                  <a:pos x="17" y="107"/>
                </a:cxn>
                <a:cxn ang="0">
                  <a:pos x="10" y="44"/>
                </a:cxn>
                <a:cxn ang="0">
                  <a:pos x="9" y="43"/>
                </a:cxn>
                <a:cxn ang="0">
                  <a:pos x="0" y="0"/>
                </a:cxn>
                <a:cxn ang="0">
                  <a:pos x="0" y="8"/>
                </a:cxn>
                <a:cxn ang="0">
                  <a:pos x="4" y="54"/>
                </a:cxn>
              </a:cxnLst>
              <a:rect l="T0" t="T1" r="T2" b="T3"/>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41" name="Freeform 34"/>
            <p:cNvSpPr>
              <a:spLocks/>
            </p:cNvSpPr>
            <p:nvPr/>
          </p:nvSpPr>
          <p:spPr bwMode="auto">
            <a:xfrm>
              <a:off x="7411493" y="2802446"/>
              <a:ext cx="1168945" cy="2250537"/>
            </a:xfrm>
            <a:custGeom>
              <a:avLst/>
              <a:gdLst>
                <a:gd name="T0" fmla="*/ 0 w 294"/>
                <a:gd name="T1" fmla="*/ 0 h 568"/>
                <a:gd name="T2" fmla="*/ 294 w 294"/>
                <a:gd name="T3" fmla="*/ 568 h 568"/>
              </a:gdLst>
              <a:ahLst/>
              <a:cxnLst>
                <a:cxn ang="0">
                  <a:pos x="8" y="553"/>
                </a:cxn>
                <a:cxn ang="0">
                  <a:pos x="35" y="397"/>
                </a:cxn>
                <a:cxn ang="0">
                  <a:pos x="99" y="252"/>
                </a:cxn>
                <a:cxn ang="0">
                  <a:pos x="187" y="119"/>
                </a:cxn>
                <a:cxn ang="0">
                  <a:pos x="238" y="58"/>
                </a:cxn>
                <a:cxn ang="0">
                  <a:pos x="265" y="28"/>
                </a:cxn>
                <a:cxn ang="0">
                  <a:pos x="294" y="0"/>
                </a:cxn>
                <a:cxn ang="0">
                  <a:pos x="293" y="0"/>
                </a:cxn>
                <a:cxn ang="0">
                  <a:pos x="264" y="27"/>
                </a:cxn>
                <a:cxn ang="0">
                  <a:pos x="237" y="56"/>
                </a:cxn>
                <a:cxn ang="0">
                  <a:pos x="185" y="117"/>
                </a:cxn>
                <a:cxn ang="0">
                  <a:pos x="95" y="249"/>
                </a:cxn>
                <a:cxn ang="0">
                  <a:pos x="30" y="396"/>
                </a:cxn>
                <a:cxn ang="0">
                  <a:pos x="0" y="549"/>
                </a:cxn>
                <a:cxn ang="0">
                  <a:pos x="7" y="568"/>
                </a:cxn>
                <a:cxn ang="0">
                  <a:pos x="8" y="553"/>
                </a:cxn>
              </a:cxnLst>
              <a:rect l="T0" t="T1" r="T2" b="T3"/>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42" name="Freeform 35"/>
            <p:cNvSpPr>
              <a:spLocks/>
            </p:cNvSpPr>
            <p:nvPr/>
          </p:nvSpPr>
          <p:spPr bwMode="auto">
            <a:xfrm>
              <a:off x="7494331" y="5664612"/>
              <a:ext cx="99932" cy="209139"/>
            </a:xfrm>
            <a:custGeom>
              <a:avLst/>
              <a:gdLst>
                <a:gd name="T0" fmla="*/ 0 w 25"/>
                <a:gd name="T1" fmla="*/ 0 h 53"/>
                <a:gd name="T2" fmla="*/ 25 w 25"/>
                <a:gd name="T3" fmla="*/ 53 h 53"/>
              </a:gdLst>
              <a:ahLst/>
              <a:cxnLst>
                <a:cxn ang="0">
                  <a:pos x="0" y="0"/>
                </a:cxn>
                <a:cxn ang="0">
                  <a:pos x="19" y="53"/>
                </a:cxn>
                <a:cxn ang="0">
                  <a:pos x="25" y="53"/>
                </a:cxn>
                <a:cxn ang="0">
                  <a:pos x="0" y="0"/>
                </a:cxn>
              </a:cxnLst>
              <a:rect l="T0" t="T1" r="T2" b="T3"/>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43" name="Freeform 36"/>
            <p:cNvSpPr>
              <a:spLocks/>
            </p:cNvSpPr>
            <p:nvPr/>
          </p:nvSpPr>
          <p:spPr bwMode="auto">
            <a:xfrm>
              <a:off x="7411493" y="5081920"/>
              <a:ext cx="114396" cy="559017"/>
            </a:xfrm>
            <a:custGeom>
              <a:avLst/>
              <a:gdLst>
                <a:gd name="T0" fmla="*/ 0 w 29"/>
                <a:gd name="T1" fmla="*/ 0 h 141"/>
                <a:gd name="T2" fmla="*/ 29 w 29"/>
                <a:gd name="T3" fmla="*/ 141 h 141"/>
              </a:gdLst>
              <a:ahLst/>
              <a:cxnLst>
                <a:cxn ang="0">
                  <a:pos x="0" y="0"/>
                </a:cxn>
                <a:cxn ang="0">
                  <a:pos x="7" y="89"/>
                </a:cxn>
                <a:cxn ang="0">
                  <a:pos x="18" y="117"/>
                </a:cxn>
                <a:cxn ang="0">
                  <a:pos x="29" y="141"/>
                </a:cxn>
                <a:cxn ang="0">
                  <a:pos x="27" y="135"/>
                </a:cxn>
                <a:cxn ang="0">
                  <a:pos x="8" y="22"/>
                </a:cxn>
                <a:cxn ang="0">
                  <a:pos x="4" y="11"/>
                </a:cxn>
                <a:cxn ang="0">
                  <a:pos x="0" y="0"/>
                </a:cxn>
              </a:cxnLst>
              <a:rect l="T0" t="T1" r="T2" b="T3"/>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44" name="Freeform 37"/>
            <p:cNvSpPr>
              <a:spLocks/>
            </p:cNvSpPr>
            <p:nvPr/>
          </p:nvSpPr>
          <p:spPr bwMode="auto">
            <a:xfrm>
              <a:off x="7411493" y="4978008"/>
              <a:ext cx="32872" cy="189408"/>
            </a:xfrm>
            <a:custGeom>
              <a:avLst/>
              <a:gdLst>
                <a:gd name="T0" fmla="*/ 0 w 8"/>
                <a:gd name="T1" fmla="*/ 0 h 48"/>
                <a:gd name="T2" fmla="*/ 8 w 8"/>
                <a:gd name="T3" fmla="*/ 48 h 48"/>
              </a:gdLst>
              <a:ahLst/>
              <a:cxnLst>
                <a:cxn ang="0">
                  <a:pos x="0" y="26"/>
                </a:cxn>
                <a:cxn ang="0">
                  <a:pos x="4" y="37"/>
                </a:cxn>
                <a:cxn ang="0">
                  <a:pos x="8" y="48"/>
                </a:cxn>
                <a:cxn ang="0">
                  <a:pos x="7" y="19"/>
                </a:cxn>
                <a:cxn ang="0">
                  <a:pos x="0" y="0"/>
                </a:cxn>
                <a:cxn ang="0">
                  <a:pos x="0" y="4"/>
                </a:cxn>
                <a:cxn ang="0">
                  <a:pos x="0" y="26"/>
                </a:cxn>
              </a:cxnLst>
              <a:rect l="T0" t="T1" r="T2" b="T3"/>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45" name="Freeform 38"/>
            <p:cNvSpPr>
              <a:spLocks/>
            </p:cNvSpPr>
            <p:nvPr/>
          </p:nvSpPr>
          <p:spPr bwMode="auto">
            <a:xfrm>
              <a:off x="7439105" y="5434429"/>
              <a:ext cx="174882" cy="439322"/>
            </a:xfrm>
            <a:custGeom>
              <a:avLst/>
              <a:gdLst>
                <a:gd name="T0" fmla="*/ 0 w 44"/>
                <a:gd name="T1" fmla="*/ 0 h 111"/>
                <a:gd name="T2" fmla="*/ 44 w 44"/>
                <a:gd name="T3" fmla="*/ 111 h 111"/>
              </a:gdLst>
              <a:ahLst/>
              <a:cxnLst>
                <a:cxn ang="0">
                  <a:pos x="11" y="28"/>
                </a:cxn>
                <a:cxn ang="0">
                  <a:pos x="0" y="0"/>
                </a:cxn>
                <a:cxn ang="0">
                  <a:pos x="11" y="49"/>
                </a:cxn>
                <a:cxn ang="0">
                  <a:pos x="14" y="58"/>
                </a:cxn>
                <a:cxn ang="0">
                  <a:pos x="39" y="111"/>
                </a:cxn>
                <a:cxn ang="0">
                  <a:pos x="44" y="111"/>
                </a:cxn>
                <a:cxn ang="0">
                  <a:pos x="22" y="52"/>
                </a:cxn>
                <a:cxn ang="0">
                  <a:pos x="11" y="28"/>
                </a:cxn>
              </a:cxnLst>
              <a:rect l="T0" t="T1" r="T2" b="T3"/>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grpSp>
      <p:sp>
        <p:nvSpPr>
          <p:cNvPr id="7" name="Rectangle 6"/>
          <p:cNvSpPr/>
          <p:nvPr/>
        </p:nvSpPr>
        <p:spPr>
          <a:xfrm>
            <a:off x="0" y="0"/>
            <a:ext cx="182563"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7173" name="Title Placeholder 1"/>
          <p:cNvSpPr>
            <a:spLocks noGrp="1"/>
          </p:cNvSpPr>
          <p:nvPr>
            <p:ph type="title"/>
          </p:nvPr>
        </p:nvSpPr>
        <p:spPr bwMode="auto">
          <a:xfrm>
            <a:off x="2592388" y="623888"/>
            <a:ext cx="8912225" cy="1281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按一下以編輯母片標題樣式</a:t>
            </a:r>
            <a:endParaRPr lang="en-US" altLang="zh-TW"/>
          </a:p>
        </p:txBody>
      </p:sp>
      <p:sp>
        <p:nvSpPr>
          <p:cNvPr id="7174" name="Text Placeholder 2"/>
          <p:cNvSpPr>
            <a:spLocks noGrp="1"/>
          </p:cNvSpPr>
          <p:nvPr>
            <p:ph type="body" idx="1"/>
          </p:nvPr>
        </p:nvSpPr>
        <p:spPr bwMode="auto">
          <a:xfrm>
            <a:off x="2589213" y="2133600"/>
            <a:ext cx="8915400" cy="3886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ltLang="zh-TW"/>
          </a:p>
        </p:txBody>
      </p:sp>
      <p:sp>
        <p:nvSpPr>
          <p:cNvPr id="4" name="Date Placeholder 3"/>
          <p:cNvSpPr>
            <a:spLocks noGrp="1"/>
          </p:cNvSpPr>
          <p:nvPr>
            <p:ph type="dt" sz="half" idx="2"/>
          </p:nvPr>
        </p:nvSpPr>
        <p:spPr>
          <a:xfrm>
            <a:off x="10361613" y="6130925"/>
            <a:ext cx="1146175" cy="369888"/>
          </a:xfrm>
          <a:prstGeom prst="rect">
            <a:avLst/>
          </a:prstGeom>
        </p:spPr>
        <p:txBody>
          <a:bodyPr vert="horz" lIns="91440" tIns="45720" rIns="91440" bIns="45720" rtlCol="0" anchor="ctr"/>
          <a:lstStyle>
            <a:lvl1pPr algn="r" eaLnBrk="1" fontAlgn="auto" hangingPunct="1">
              <a:spcBef>
                <a:spcPts val="0"/>
              </a:spcBef>
              <a:spcAft>
                <a:spcPts val="0"/>
              </a:spcAft>
              <a:defRPr kumimoji="0" sz="675">
                <a:solidFill>
                  <a:prstClr val="black">
                    <a:tint val="75000"/>
                  </a:prstClr>
                </a:solidFill>
                <a:latin typeface="+mn-lt"/>
                <a:ea typeface="+mn-ea"/>
                <a:cs typeface="+mn-cs"/>
              </a:defRPr>
            </a:lvl1pPr>
          </a:lstStyle>
          <a:p>
            <a:pPr>
              <a:defRPr/>
            </a:pPr>
            <a:fld id="{2BF6A354-1C35-45D6-88D2-F2A021AFFE55}" type="datetime1">
              <a:rPr lang="zh-TW" altLang="en-US" smtClean="0"/>
              <a:pPr>
                <a:defRPr/>
              </a:pPr>
              <a:t>2019/6/28</a:t>
            </a:fld>
            <a:endParaRPr lang="zh-TW" altLang="en-US"/>
          </a:p>
        </p:txBody>
      </p:sp>
      <p:sp>
        <p:nvSpPr>
          <p:cNvPr id="5" name="Footer Placeholder 4"/>
          <p:cNvSpPr>
            <a:spLocks noGrp="1"/>
          </p:cNvSpPr>
          <p:nvPr>
            <p:ph type="ftr" sz="quarter" idx="3"/>
          </p:nvPr>
        </p:nvSpPr>
        <p:spPr>
          <a:xfrm>
            <a:off x="2589213" y="6135688"/>
            <a:ext cx="7620000" cy="365125"/>
          </a:xfrm>
          <a:prstGeom prst="rect">
            <a:avLst/>
          </a:prstGeom>
        </p:spPr>
        <p:txBody>
          <a:bodyPr vert="horz" lIns="91440" tIns="45720" rIns="91440" bIns="45720" rtlCol="0" anchor="ctr"/>
          <a:lstStyle>
            <a:lvl1pPr algn="l" eaLnBrk="1" fontAlgn="auto" hangingPunct="1">
              <a:spcBef>
                <a:spcPts val="0"/>
              </a:spcBef>
              <a:spcAft>
                <a:spcPts val="0"/>
              </a:spcAft>
              <a:defRPr kumimoji="0" sz="675">
                <a:solidFill>
                  <a:prstClr val="black">
                    <a:tint val="75000"/>
                  </a:prstClr>
                </a:solidFill>
                <a:latin typeface="+mn-lt"/>
                <a:ea typeface="+mn-ea"/>
                <a:cs typeface="+mn-cs"/>
              </a:defRPr>
            </a:lvl1pPr>
          </a:lstStyle>
          <a:p>
            <a:pPr>
              <a:defRPr/>
            </a:pPr>
            <a:endParaRPr lang="zh-TW" altLang="en-US"/>
          </a:p>
        </p:txBody>
      </p:sp>
      <p:sp>
        <p:nvSpPr>
          <p:cNvPr id="6" name="Slide Number Placeholder 5"/>
          <p:cNvSpPr>
            <a:spLocks noGrp="1"/>
          </p:cNvSpPr>
          <p:nvPr>
            <p:ph type="sldNum" sz="quarter" idx="4"/>
          </p:nvPr>
        </p:nvSpPr>
        <p:spPr>
          <a:xfrm>
            <a:off x="531813" y="787400"/>
            <a:ext cx="779462"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kumimoji="0" sz="1500">
                <a:solidFill>
                  <a:srgbClr val="FEFFFF"/>
                </a:solidFill>
                <a:latin typeface="Century Gothic" panose="020B0502020202020204" pitchFamily="34" charset="0"/>
              </a:defRPr>
            </a:lvl1pPr>
          </a:lstStyle>
          <a:p>
            <a:pPr>
              <a:defRPr/>
            </a:pPr>
            <a:fld id="{2BE4C2D5-CC00-4A18-A89E-E93495C5DE59}" type="slidenum">
              <a:rPr lang="zh-TW" altLang="en-US"/>
              <a:pPr>
                <a:defRPr/>
              </a:pPr>
              <a:t>‹#›</a:t>
            </a:fld>
            <a:endParaRPr lang="zh-TW" altLang="en-US"/>
          </a:p>
        </p:txBody>
      </p:sp>
    </p:spTree>
    <p:extLst>
      <p:ext uri="{BB962C8B-B14F-4D97-AF65-F5344CB8AC3E}">
        <p14:creationId xmlns="" xmlns:p14="http://schemas.microsoft.com/office/powerpoint/2010/main" val="3450640092"/>
      </p:ext>
    </p:extLst>
  </p:cSld>
  <p:clrMap bg1="lt1" tx1="dk1" bg2="lt2" tx2="dk2" accent1="accent1" accent2="accent2" accent3="accent3" accent4="accent4" accent5="accent5" accent6="accent6" hlink="hlink" folHlink="folHlink"/>
  <p:sldLayoutIdLst>
    <p:sldLayoutId id="2147488520" r:id="rId1"/>
    <p:sldLayoutId id="2147488521" r:id="rId2"/>
    <p:sldLayoutId id="2147488522" r:id="rId3"/>
    <p:sldLayoutId id="2147488523" r:id="rId4"/>
    <p:sldLayoutId id="2147488524" r:id="rId5"/>
    <p:sldLayoutId id="2147488525" r:id="rId6"/>
    <p:sldLayoutId id="2147488526" r:id="rId7"/>
    <p:sldLayoutId id="2147488527" r:id="rId8"/>
    <p:sldLayoutId id="2147488528" r:id="rId9"/>
    <p:sldLayoutId id="2147488529" r:id="rId10"/>
    <p:sldLayoutId id="2147488530" r:id="rId11"/>
    <p:sldLayoutId id="2147488531" r:id="rId12"/>
    <p:sldLayoutId id="2147488532" r:id="rId13"/>
    <p:sldLayoutId id="2147488533" r:id="rId14"/>
    <p:sldLayoutId id="2147488534" r:id="rId15"/>
    <p:sldLayoutId id="2147488535" r:id="rId16"/>
  </p:sldLayoutIdLst>
  <p:hf hdr="0" ftr="0" dt="0"/>
  <p:txStyles>
    <p:titleStyle>
      <a:lvl1pPr algn="l" defTabSz="341313" rtl="0" eaLnBrk="0" fontAlgn="base" hangingPunct="0">
        <a:spcBef>
          <a:spcPct val="0"/>
        </a:spcBef>
        <a:spcAft>
          <a:spcPct val="0"/>
        </a:spcAft>
        <a:defRPr sz="2700" kern="1200">
          <a:solidFill>
            <a:srgbClr val="262626"/>
          </a:solidFill>
          <a:latin typeface="+mj-lt"/>
          <a:ea typeface="+mj-ea"/>
          <a:cs typeface="微軟正黑體"/>
        </a:defRPr>
      </a:lvl1pPr>
      <a:lvl2pPr algn="l" defTabSz="341313" rtl="0" eaLnBrk="0" fontAlgn="base" hangingPunct="0">
        <a:spcBef>
          <a:spcPct val="0"/>
        </a:spcBef>
        <a:spcAft>
          <a:spcPct val="0"/>
        </a:spcAft>
        <a:defRPr sz="2700">
          <a:solidFill>
            <a:srgbClr val="262626"/>
          </a:solidFill>
          <a:latin typeface="Century Gothic" pitchFamily="34" charset="0"/>
          <a:ea typeface="微軟正黑體"/>
          <a:cs typeface="微軟正黑體"/>
        </a:defRPr>
      </a:lvl2pPr>
      <a:lvl3pPr algn="l" defTabSz="341313" rtl="0" eaLnBrk="0" fontAlgn="base" hangingPunct="0">
        <a:spcBef>
          <a:spcPct val="0"/>
        </a:spcBef>
        <a:spcAft>
          <a:spcPct val="0"/>
        </a:spcAft>
        <a:defRPr sz="2700">
          <a:solidFill>
            <a:srgbClr val="262626"/>
          </a:solidFill>
          <a:latin typeface="Century Gothic" pitchFamily="34" charset="0"/>
          <a:ea typeface="微軟正黑體"/>
          <a:cs typeface="微軟正黑體"/>
        </a:defRPr>
      </a:lvl3pPr>
      <a:lvl4pPr algn="l" defTabSz="341313" rtl="0" eaLnBrk="0" fontAlgn="base" hangingPunct="0">
        <a:spcBef>
          <a:spcPct val="0"/>
        </a:spcBef>
        <a:spcAft>
          <a:spcPct val="0"/>
        </a:spcAft>
        <a:defRPr sz="2700">
          <a:solidFill>
            <a:srgbClr val="262626"/>
          </a:solidFill>
          <a:latin typeface="Century Gothic" pitchFamily="34" charset="0"/>
          <a:ea typeface="微軟正黑體"/>
          <a:cs typeface="微軟正黑體"/>
        </a:defRPr>
      </a:lvl4pPr>
      <a:lvl5pPr algn="l" defTabSz="341313" rtl="0" eaLnBrk="0" fontAlgn="base" hangingPunct="0">
        <a:spcBef>
          <a:spcPct val="0"/>
        </a:spcBef>
        <a:spcAft>
          <a:spcPct val="0"/>
        </a:spcAft>
        <a:defRPr sz="2700">
          <a:solidFill>
            <a:srgbClr val="262626"/>
          </a:solidFill>
          <a:latin typeface="Century Gothic" pitchFamily="34" charset="0"/>
          <a:ea typeface="微軟正黑體"/>
          <a:cs typeface="微軟正黑體"/>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5588" indent="-255588" algn="l" defTabSz="341313" rtl="0" eaLnBrk="0" fontAlgn="base" hangingPunct="0">
        <a:spcBef>
          <a:spcPts val="750"/>
        </a:spcBef>
        <a:spcAft>
          <a:spcPct val="0"/>
        </a:spcAft>
        <a:buClr>
          <a:schemeClr val="accent1"/>
        </a:buClr>
        <a:buFont typeface="Wingdings 3" panose="05040102010807070707" pitchFamily="18" charset="2"/>
        <a:buChar char=""/>
        <a:defRPr kern="1200">
          <a:solidFill>
            <a:srgbClr val="404040"/>
          </a:solidFill>
          <a:latin typeface="+mn-lt"/>
          <a:ea typeface="+mn-ea"/>
          <a:cs typeface="微軟正黑體"/>
        </a:defRPr>
      </a:lvl1pPr>
      <a:lvl2pPr marL="555625" indent="-212725" algn="l" defTabSz="341313" rtl="0" eaLnBrk="0" fontAlgn="base" hangingPunct="0">
        <a:spcBef>
          <a:spcPts val="75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微軟正黑體"/>
        </a:defRPr>
      </a:lvl2pPr>
      <a:lvl3pPr marL="855663" indent="-169863" algn="l" defTabSz="341313" rtl="0" eaLnBrk="0" fontAlgn="base" hangingPunct="0">
        <a:spcBef>
          <a:spcPts val="750"/>
        </a:spcBef>
        <a:spcAft>
          <a:spcPct val="0"/>
        </a:spcAft>
        <a:buClr>
          <a:schemeClr val="accent1"/>
        </a:buClr>
        <a:buFont typeface="Wingdings 3" panose="05040102010807070707" pitchFamily="18" charset="2"/>
        <a:buChar char=""/>
        <a:defRPr sz="1000" kern="1200">
          <a:solidFill>
            <a:srgbClr val="404040"/>
          </a:solidFill>
          <a:latin typeface="+mn-lt"/>
          <a:ea typeface="+mn-ea"/>
          <a:cs typeface="微軟正黑體"/>
        </a:defRPr>
      </a:lvl3pPr>
      <a:lvl4pPr marL="1198563" indent="-169863" algn="l" defTabSz="341313" rtl="0" eaLnBrk="0" fontAlgn="base" hangingPunct="0">
        <a:spcBef>
          <a:spcPts val="750"/>
        </a:spcBef>
        <a:spcAft>
          <a:spcPct val="0"/>
        </a:spcAft>
        <a:buClr>
          <a:schemeClr val="accent1"/>
        </a:buClr>
        <a:buFont typeface="Wingdings 3" panose="05040102010807070707" pitchFamily="18" charset="2"/>
        <a:buChar char=""/>
        <a:defRPr sz="900" kern="1200">
          <a:solidFill>
            <a:srgbClr val="404040"/>
          </a:solidFill>
          <a:latin typeface="+mn-lt"/>
          <a:ea typeface="+mn-ea"/>
          <a:cs typeface="微軟正黑體"/>
        </a:defRPr>
      </a:lvl4pPr>
      <a:lvl5pPr marL="1541463" indent="-169863" algn="l" defTabSz="341313" rtl="0" eaLnBrk="0" fontAlgn="base" hangingPunct="0">
        <a:spcBef>
          <a:spcPts val="750"/>
        </a:spcBef>
        <a:spcAft>
          <a:spcPct val="0"/>
        </a:spcAft>
        <a:buClr>
          <a:schemeClr val="accent1"/>
        </a:buClr>
        <a:buFont typeface="Wingdings 3" panose="05040102010807070707" pitchFamily="18" charset="2"/>
        <a:buChar char=""/>
        <a:defRPr sz="900" kern="1200">
          <a:solidFill>
            <a:srgbClr val="404040"/>
          </a:solidFill>
          <a:latin typeface="+mn-lt"/>
          <a:ea typeface="+mn-ea"/>
          <a:cs typeface="微軟正黑體"/>
        </a:defRPr>
      </a:lvl5pPr>
      <a:lvl6pPr marL="1885904" indent="-171446" algn="l" defTabSz="342891" rtl="0" eaLnBrk="1" latinLnBrk="0" hangingPunct="1">
        <a:spcBef>
          <a:spcPts val="751"/>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795" indent="-171446" algn="l" defTabSz="342891" rtl="0" eaLnBrk="1" latinLnBrk="0" hangingPunct="1">
        <a:spcBef>
          <a:spcPts val="751"/>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686" indent="-171446" algn="l" defTabSz="342891" rtl="0" eaLnBrk="1" latinLnBrk="0" hangingPunct="1">
        <a:spcBef>
          <a:spcPts val="751"/>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578" indent="-171446" algn="l" defTabSz="342891" rtl="0" eaLnBrk="1" latinLnBrk="0" hangingPunct="1">
        <a:spcBef>
          <a:spcPts val="751"/>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891" rtl="0" eaLnBrk="1" latinLnBrk="0" hangingPunct="1">
        <a:defRPr sz="1351" kern="1200">
          <a:solidFill>
            <a:schemeClr val="tx1"/>
          </a:solidFill>
          <a:latin typeface="+mn-lt"/>
          <a:ea typeface="+mn-ea"/>
          <a:cs typeface="+mn-cs"/>
        </a:defRPr>
      </a:lvl1pPr>
      <a:lvl2pPr marL="342891" algn="l" defTabSz="342891" rtl="0" eaLnBrk="1" latinLnBrk="0" hangingPunct="1">
        <a:defRPr sz="1351" kern="1200">
          <a:solidFill>
            <a:schemeClr val="tx1"/>
          </a:solidFill>
          <a:latin typeface="+mn-lt"/>
          <a:ea typeface="+mn-ea"/>
          <a:cs typeface="+mn-cs"/>
        </a:defRPr>
      </a:lvl2pPr>
      <a:lvl3pPr marL="685783" algn="l" defTabSz="342891" rtl="0" eaLnBrk="1" latinLnBrk="0" hangingPunct="1">
        <a:defRPr sz="1351" kern="1200">
          <a:solidFill>
            <a:schemeClr val="tx1"/>
          </a:solidFill>
          <a:latin typeface="+mn-lt"/>
          <a:ea typeface="+mn-ea"/>
          <a:cs typeface="+mn-cs"/>
        </a:defRPr>
      </a:lvl3pPr>
      <a:lvl4pPr marL="1028674" algn="l" defTabSz="342891" rtl="0" eaLnBrk="1" latinLnBrk="0" hangingPunct="1">
        <a:defRPr sz="1351" kern="1200">
          <a:solidFill>
            <a:schemeClr val="tx1"/>
          </a:solidFill>
          <a:latin typeface="+mn-lt"/>
          <a:ea typeface="+mn-ea"/>
          <a:cs typeface="+mn-cs"/>
        </a:defRPr>
      </a:lvl4pPr>
      <a:lvl5pPr marL="1371566" algn="l" defTabSz="342891" rtl="0" eaLnBrk="1" latinLnBrk="0" hangingPunct="1">
        <a:defRPr sz="1351" kern="1200">
          <a:solidFill>
            <a:schemeClr val="tx1"/>
          </a:solidFill>
          <a:latin typeface="+mn-lt"/>
          <a:ea typeface="+mn-ea"/>
          <a:cs typeface="+mn-cs"/>
        </a:defRPr>
      </a:lvl5pPr>
      <a:lvl6pPr marL="1714457" algn="l" defTabSz="342891" rtl="0" eaLnBrk="1" latinLnBrk="0" hangingPunct="1">
        <a:defRPr sz="1351" kern="1200">
          <a:solidFill>
            <a:schemeClr val="tx1"/>
          </a:solidFill>
          <a:latin typeface="+mn-lt"/>
          <a:ea typeface="+mn-ea"/>
          <a:cs typeface="+mn-cs"/>
        </a:defRPr>
      </a:lvl6pPr>
      <a:lvl7pPr marL="2057349" algn="l" defTabSz="342891" rtl="0" eaLnBrk="1" latinLnBrk="0" hangingPunct="1">
        <a:defRPr sz="1351" kern="1200">
          <a:solidFill>
            <a:schemeClr val="tx1"/>
          </a:solidFill>
          <a:latin typeface="+mn-lt"/>
          <a:ea typeface="+mn-ea"/>
          <a:cs typeface="+mn-cs"/>
        </a:defRPr>
      </a:lvl7pPr>
      <a:lvl8pPr marL="2400240" algn="l" defTabSz="342891" rtl="0" eaLnBrk="1" latinLnBrk="0" hangingPunct="1">
        <a:defRPr sz="1351" kern="1200">
          <a:solidFill>
            <a:schemeClr val="tx1"/>
          </a:solidFill>
          <a:latin typeface="+mn-lt"/>
          <a:ea typeface="+mn-ea"/>
          <a:cs typeface="+mn-cs"/>
        </a:defRPr>
      </a:lvl8pPr>
      <a:lvl9pPr marL="2743131" algn="l" defTabSz="342891" rtl="0" eaLnBrk="1" latinLnBrk="0" hangingPunct="1">
        <a:defRPr sz="1351"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圖片 3" descr="108宣導簡報底圖-標題.jpg"/>
          <p:cNvPicPr>
            <a:picLocks noChangeAspect="1"/>
          </p:cNvPicPr>
          <p:nvPr userDrawn="1"/>
        </p:nvPicPr>
        <p:blipFill>
          <a:blip r:embed="rId13" cstate="email"/>
          <a:stretch>
            <a:fillRect/>
          </a:stretch>
        </p:blipFill>
        <p:spPr>
          <a:xfrm>
            <a:off x="0" y="265"/>
            <a:ext cx="12192000" cy="6857470"/>
          </a:xfrm>
          <a:prstGeom prst="rect">
            <a:avLst/>
          </a:prstGeom>
        </p:spPr>
      </p:pic>
      <p:sp>
        <p:nvSpPr>
          <p:cNvPr id="1027" name="Rectangle 2"/>
          <p:cNvSpPr>
            <a:spLocks noGrp="1" noChangeArrowheads="1"/>
          </p:cNvSpPr>
          <p:nvPr>
            <p:ph type="title"/>
          </p:nvPr>
        </p:nvSpPr>
        <p:spPr bwMode="auto">
          <a:xfrm>
            <a:off x="609600" y="2213992"/>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dirty="0"/>
              <a:t>按一下以編輯母片標題</a:t>
            </a:r>
          </a:p>
        </p:txBody>
      </p:sp>
    </p:spTree>
    <p:extLst>
      <p:ext uri="{BB962C8B-B14F-4D97-AF65-F5344CB8AC3E}">
        <p14:creationId xmlns="" xmlns:p14="http://schemas.microsoft.com/office/powerpoint/2010/main" val="2948458132"/>
      </p:ext>
    </p:extLst>
  </p:cSld>
  <p:clrMap bg1="lt1" tx1="dk1" bg2="lt2" tx2="dk2" accent1="accent1" accent2="accent2" accent3="accent3" accent4="accent4" accent5="accent5" accent6="accent6" hlink="hlink" folHlink="folHlink"/>
  <p:sldLayoutIdLst>
    <p:sldLayoutId id="2147488537" r:id="rId1"/>
    <p:sldLayoutId id="2147488538" r:id="rId2"/>
    <p:sldLayoutId id="2147488539" r:id="rId3"/>
    <p:sldLayoutId id="2147488540" r:id="rId4"/>
    <p:sldLayoutId id="2147488541" r:id="rId5"/>
    <p:sldLayoutId id="2147488542" r:id="rId6"/>
    <p:sldLayoutId id="2147488543" r:id="rId7"/>
    <p:sldLayoutId id="2147488544" r:id="rId8"/>
    <p:sldLayoutId id="2147488545" r:id="rId9"/>
    <p:sldLayoutId id="2147488546" r:id="rId10"/>
    <p:sldLayoutId id="2147488547" r:id="rId11"/>
  </p:sldLayoutIdLst>
  <p:hf hdr="0" dt="0"/>
  <p:txStyles>
    <p:titleStyle>
      <a:lvl1pPr algn="ctr" rtl="0" eaLnBrk="0" fontAlgn="base" hangingPunct="0">
        <a:spcBef>
          <a:spcPct val="0"/>
        </a:spcBef>
        <a:spcAft>
          <a:spcPct val="0"/>
        </a:spcAft>
        <a:defRPr kumimoji="1" sz="5400" b="1">
          <a:solidFill>
            <a:srgbClr val="660066"/>
          </a:solidFill>
          <a:latin typeface="標楷體" pitchFamily="65" charset="-120"/>
          <a:ea typeface="標楷體" pitchFamily="65" charset="-120"/>
          <a:cs typeface="+mj-cs"/>
        </a:defRPr>
      </a:lvl1pPr>
      <a:lvl2pPr algn="ctr" rtl="0" eaLnBrk="0" fontAlgn="base" hangingPunct="0">
        <a:spcBef>
          <a:spcPct val="0"/>
        </a:spcBef>
        <a:spcAft>
          <a:spcPct val="0"/>
        </a:spcAft>
        <a:defRPr kumimoji="1" sz="5400" b="1">
          <a:solidFill>
            <a:srgbClr val="002060"/>
          </a:solidFill>
          <a:latin typeface="Arial" charset="0"/>
          <a:ea typeface="標楷體" pitchFamily="65" charset="-120"/>
        </a:defRPr>
      </a:lvl2pPr>
      <a:lvl3pPr algn="ctr" rtl="0" eaLnBrk="0" fontAlgn="base" hangingPunct="0">
        <a:spcBef>
          <a:spcPct val="0"/>
        </a:spcBef>
        <a:spcAft>
          <a:spcPct val="0"/>
        </a:spcAft>
        <a:defRPr kumimoji="1" sz="5400" b="1">
          <a:solidFill>
            <a:srgbClr val="002060"/>
          </a:solidFill>
          <a:latin typeface="Arial" charset="0"/>
          <a:ea typeface="標楷體" pitchFamily="65" charset="-120"/>
        </a:defRPr>
      </a:lvl3pPr>
      <a:lvl4pPr algn="ctr" rtl="0" eaLnBrk="0" fontAlgn="base" hangingPunct="0">
        <a:spcBef>
          <a:spcPct val="0"/>
        </a:spcBef>
        <a:spcAft>
          <a:spcPct val="0"/>
        </a:spcAft>
        <a:defRPr kumimoji="1" sz="5400" b="1">
          <a:solidFill>
            <a:srgbClr val="002060"/>
          </a:solidFill>
          <a:latin typeface="Arial" charset="0"/>
          <a:ea typeface="標楷體" pitchFamily="65" charset="-120"/>
        </a:defRPr>
      </a:lvl4pPr>
      <a:lvl5pPr algn="ctr" rtl="0" eaLnBrk="0" fontAlgn="base" hangingPunct="0">
        <a:spcBef>
          <a:spcPct val="0"/>
        </a:spcBef>
        <a:spcAft>
          <a:spcPct val="0"/>
        </a:spcAft>
        <a:defRPr kumimoji="1" sz="5400" b="1">
          <a:solidFill>
            <a:srgbClr val="002060"/>
          </a:solidFill>
          <a:latin typeface="Arial" charset="0"/>
          <a:ea typeface="標楷體" pitchFamily="65" charset="-120"/>
        </a:defRPr>
      </a:lvl5pPr>
      <a:lvl6pPr marL="457200" algn="ctr" rtl="0" fontAlgn="base">
        <a:spcBef>
          <a:spcPct val="0"/>
        </a:spcBef>
        <a:spcAft>
          <a:spcPct val="0"/>
        </a:spcAft>
        <a:defRPr kumimoji="1" sz="5400" b="1">
          <a:solidFill>
            <a:schemeClr val="tx2"/>
          </a:solidFill>
          <a:latin typeface="Arial" charset="0"/>
          <a:ea typeface="標楷體" pitchFamily="65" charset="-120"/>
        </a:defRPr>
      </a:lvl6pPr>
      <a:lvl7pPr marL="914400" algn="ctr" rtl="0" fontAlgn="base">
        <a:spcBef>
          <a:spcPct val="0"/>
        </a:spcBef>
        <a:spcAft>
          <a:spcPct val="0"/>
        </a:spcAft>
        <a:defRPr kumimoji="1" sz="5400" b="1">
          <a:solidFill>
            <a:schemeClr val="tx2"/>
          </a:solidFill>
          <a:latin typeface="Arial" charset="0"/>
          <a:ea typeface="標楷體" pitchFamily="65" charset="-120"/>
        </a:defRPr>
      </a:lvl7pPr>
      <a:lvl8pPr marL="1371600" algn="ctr" rtl="0" fontAlgn="base">
        <a:spcBef>
          <a:spcPct val="0"/>
        </a:spcBef>
        <a:spcAft>
          <a:spcPct val="0"/>
        </a:spcAft>
        <a:defRPr kumimoji="1" sz="5400" b="1">
          <a:solidFill>
            <a:schemeClr val="tx2"/>
          </a:solidFill>
          <a:latin typeface="Arial" charset="0"/>
          <a:ea typeface="標楷體" pitchFamily="65" charset="-120"/>
        </a:defRPr>
      </a:lvl8pPr>
      <a:lvl9pPr marL="1828800" algn="ctr" rtl="0" fontAlgn="base">
        <a:spcBef>
          <a:spcPct val="0"/>
        </a:spcBef>
        <a:spcAft>
          <a:spcPct val="0"/>
        </a:spcAft>
        <a:defRPr kumimoji="1" sz="5400" b="1">
          <a:solidFill>
            <a:schemeClr val="tx2"/>
          </a:solidFill>
          <a:latin typeface="Arial" charset="0"/>
          <a:ea typeface="標楷體" pitchFamily="65"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2">
                <a:lumMod val="20000"/>
                <a:lumOff val="80000"/>
              </a:schemeClr>
            </a:gs>
            <a:gs pos="100000">
              <a:schemeClr val="bg2">
                <a:shade val="98000"/>
                <a:satMod val="120000"/>
                <a:lumMod val="98000"/>
              </a:schemeClr>
            </a:gs>
          </a:gsLst>
          <a:path path="circle">
            <a:fillToRect l="50000" t="50000" r="100000" b="100000"/>
          </a:path>
          <a:tileRect/>
        </a:gradFill>
        <a:effectLst/>
      </p:bgPr>
    </p:bg>
    <p:spTree>
      <p:nvGrpSpPr>
        <p:cNvPr id="1" name=""/>
        <p:cNvGrpSpPr/>
        <p:nvPr/>
      </p:nvGrpSpPr>
      <p:grpSpPr>
        <a:xfrm>
          <a:off x="0" y="0"/>
          <a:ext cx="0" cy="0"/>
          <a:chOff x="0" y="0"/>
          <a:chExt cx="0" cy="0"/>
        </a:xfrm>
      </p:grpSpPr>
      <p:grpSp>
        <p:nvGrpSpPr>
          <p:cNvPr id="1026" name="Group 22"/>
          <p:cNvGrpSpPr>
            <a:grpSpLocks/>
          </p:cNvGrpSpPr>
          <p:nvPr/>
        </p:nvGrpSpPr>
        <p:grpSpPr bwMode="auto">
          <a:xfrm>
            <a:off x="1" y="228602"/>
            <a:ext cx="2851151" cy="6638925"/>
            <a:chOff x="2487613" y="285750"/>
            <a:chExt cx="2428875" cy="5654676"/>
          </a:xfrm>
        </p:grpSpPr>
        <p:sp>
          <p:nvSpPr>
            <p:cNvPr id="1046" name="Freeform 11"/>
            <p:cNvSpPr>
              <a:spLocks/>
            </p:cNvSpPr>
            <p:nvPr/>
          </p:nvSpPr>
          <p:spPr bwMode="auto">
            <a:xfrm>
              <a:off x="2487613" y="2284222"/>
              <a:ext cx="85200" cy="534098"/>
            </a:xfrm>
            <a:custGeom>
              <a:avLst/>
              <a:gdLst>
                <a:gd name="T0" fmla="*/ 0 w 22"/>
                <a:gd name="T1" fmla="*/ 0 h 136"/>
                <a:gd name="T2" fmla="*/ 22 w 22"/>
                <a:gd name="T3" fmla="*/ 136 h 136"/>
              </a:gdLst>
              <a:ahLst/>
              <a:cxnLst>
                <a:cxn ang="0">
                  <a:pos x="22" y="136"/>
                </a:cxn>
                <a:cxn ang="0">
                  <a:pos x="17" y="80"/>
                </a:cxn>
                <a:cxn ang="0">
                  <a:pos x="0" y="0"/>
                </a:cxn>
                <a:cxn ang="0">
                  <a:pos x="0" y="35"/>
                </a:cxn>
                <a:cxn ang="0">
                  <a:pos x="20" y="124"/>
                </a:cxn>
                <a:cxn ang="0">
                  <a:pos x="22" y="136"/>
                </a:cxn>
              </a:cxnLst>
              <a:rect l="T0" t="T1" r="T2" b="T3"/>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w="9525">
              <a:no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zh-TW" altLang="en-US" sz="1350" b="0" i="0" u="none" strike="noStrike" kern="1200" cap="none" spc="0" normalizeH="0" baseline="0" noProof="0">
                <a:ln>
                  <a:noFill/>
                </a:ln>
                <a:solidFill>
                  <a:prstClr val="black"/>
                </a:solidFill>
                <a:effectLst/>
                <a:uLnTx/>
                <a:uFillTx/>
                <a:latin typeface="Arial" panose="020B0604020202020204" pitchFamily="34" charset="0"/>
                <a:ea typeface="新細明體" charset="-120"/>
                <a:cs typeface="微軟正黑體"/>
              </a:endParaRPr>
            </a:p>
          </p:txBody>
        </p:sp>
        <p:sp>
          <p:nvSpPr>
            <p:cNvPr id="1047" name="Freeform 12"/>
            <p:cNvSpPr>
              <a:spLocks/>
            </p:cNvSpPr>
            <p:nvPr/>
          </p:nvSpPr>
          <p:spPr bwMode="auto">
            <a:xfrm>
              <a:off x="2597156" y="2779108"/>
              <a:ext cx="550418" cy="1978191"/>
            </a:xfrm>
            <a:custGeom>
              <a:avLst/>
              <a:gdLst>
                <a:gd name="T0" fmla="*/ 0 w 140"/>
                <a:gd name="T1" fmla="*/ 0 h 504"/>
                <a:gd name="T2" fmla="*/ 140 w 140"/>
                <a:gd name="T3" fmla="*/ 504 h 504"/>
              </a:gdLst>
              <a:ahLst/>
              <a:cxnLst>
                <a:cxn ang="0">
                  <a:pos x="86" y="350"/>
                </a:cxn>
                <a:cxn ang="0">
                  <a:pos x="139" y="504"/>
                </a:cxn>
                <a:cxn ang="0">
                  <a:pos x="140" y="478"/>
                </a:cxn>
                <a:cxn ang="0">
                  <a:pos x="95" y="347"/>
                </a:cxn>
                <a:cxn ang="0">
                  <a:pos x="0" y="0"/>
                </a:cxn>
                <a:cxn ang="0">
                  <a:pos x="6" y="61"/>
                </a:cxn>
                <a:cxn ang="0">
                  <a:pos x="86" y="350"/>
                </a:cxn>
              </a:cxnLst>
              <a:rect l="T0" t="T1" r="T2" b="T3"/>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w="9525">
              <a:no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zh-TW" altLang="en-US" sz="1350" b="0" i="0" u="none" strike="noStrike" kern="1200" cap="none" spc="0" normalizeH="0" baseline="0" noProof="0">
                <a:ln>
                  <a:noFill/>
                </a:ln>
                <a:solidFill>
                  <a:prstClr val="black"/>
                </a:solidFill>
                <a:effectLst/>
                <a:uLnTx/>
                <a:uFillTx/>
                <a:latin typeface="Arial" panose="020B0604020202020204" pitchFamily="34" charset="0"/>
                <a:ea typeface="新細明體" charset="-120"/>
                <a:cs typeface="微軟正黑體"/>
              </a:endParaRPr>
            </a:p>
          </p:txBody>
        </p:sp>
        <p:sp>
          <p:nvSpPr>
            <p:cNvPr id="1048" name="Freeform 13"/>
            <p:cNvSpPr>
              <a:spLocks/>
            </p:cNvSpPr>
            <p:nvPr/>
          </p:nvSpPr>
          <p:spPr bwMode="auto">
            <a:xfrm>
              <a:off x="3174622" y="4730255"/>
              <a:ext cx="519314" cy="1210171"/>
            </a:xfrm>
            <a:custGeom>
              <a:avLst/>
              <a:gdLst>
                <a:gd name="T0" fmla="*/ 0 w 132"/>
                <a:gd name="T1" fmla="*/ 0 h 308"/>
                <a:gd name="T2" fmla="*/ 132 w 132"/>
                <a:gd name="T3" fmla="*/ 308 h 308"/>
              </a:gdLst>
              <a:ahLst/>
              <a:cxnLst>
                <a:cxn ang="0">
                  <a:pos x="8" y="22"/>
                </a:cxn>
                <a:cxn ang="0">
                  <a:pos x="0" y="0"/>
                </a:cxn>
                <a:cxn ang="0">
                  <a:pos x="0" y="29"/>
                </a:cxn>
                <a:cxn ang="0">
                  <a:pos x="68" y="194"/>
                </a:cxn>
                <a:cxn ang="0">
                  <a:pos x="123" y="308"/>
                </a:cxn>
                <a:cxn ang="0">
                  <a:pos x="132" y="308"/>
                </a:cxn>
                <a:cxn ang="0">
                  <a:pos x="77" y="190"/>
                </a:cxn>
                <a:cxn ang="0">
                  <a:pos x="8" y="22"/>
                </a:cxn>
              </a:cxnLst>
              <a:rect l="T0" t="T1" r="T2" b="T3"/>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w="9525">
              <a:no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zh-TW" altLang="en-US" sz="1350" b="0" i="0" u="none" strike="noStrike" kern="1200" cap="none" spc="0" normalizeH="0" baseline="0" noProof="0">
                <a:ln>
                  <a:noFill/>
                </a:ln>
                <a:solidFill>
                  <a:prstClr val="black"/>
                </a:solidFill>
                <a:effectLst/>
                <a:uLnTx/>
                <a:uFillTx/>
                <a:latin typeface="Arial" panose="020B0604020202020204" pitchFamily="34" charset="0"/>
                <a:ea typeface="新細明體" charset="-120"/>
                <a:cs typeface="微軟正黑體"/>
              </a:endParaRPr>
            </a:p>
          </p:txBody>
        </p:sp>
        <p:sp>
          <p:nvSpPr>
            <p:cNvPr id="1049" name="Freeform 14"/>
            <p:cNvSpPr>
              <a:spLocks/>
            </p:cNvSpPr>
            <p:nvPr/>
          </p:nvSpPr>
          <p:spPr bwMode="auto">
            <a:xfrm>
              <a:off x="3305804" y="5630785"/>
              <a:ext cx="146057" cy="309641"/>
            </a:xfrm>
            <a:custGeom>
              <a:avLst/>
              <a:gdLst>
                <a:gd name="T0" fmla="*/ 0 w 37"/>
                <a:gd name="T1" fmla="*/ 0 h 79"/>
                <a:gd name="T2" fmla="*/ 37 w 37"/>
                <a:gd name="T3" fmla="*/ 79 h 79"/>
              </a:gdLst>
              <a:ahLst/>
              <a:cxnLst>
                <a:cxn ang="0">
                  <a:pos x="28" y="79"/>
                </a:cxn>
                <a:cxn ang="0">
                  <a:pos x="37" y="79"/>
                </a:cxn>
                <a:cxn ang="0">
                  <a:pos x="0" y="0"/>
                </a:cxn>
                <a:cxn ang="0">
                  <a:pos x="28" y="79"/>
                </a:cxn>
              </a:cxnLst>
              <a:rect l="T0" t="T1" r="T2" b="T3"/>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w="9525">
              <a:no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zh-TW" altLang="en-US" sz="1350" b="0" i="0" u="none" strike="noStrike" kern="1200" cap="none" spc="0" normalizeH="0" baseline="0" noProof="0">
                <a:ln>
                  <a:noFill/>
                </a:ln>
                <a:solidFill>
                  <a:prstClr val="black"/>
                </a:solidFill>
                <a:effectLst/>
                <a:uLnTx/>
                <a:uFillTx/>
                <a:latin typeface="Arial" panose="020B0604020202020204" pitchFamily="34" charset="0"/>
                <a:ea typeface="新細明體" charset="-120"/>
                <a:cs typeface="微軟正黑體"/>
              </a:endParaRPr>
            </a:p>
          </p:txBody>
        </p:sp>
        <p:sp>
          <p:nvSpPr>
            <p:cNvPr id="1050" name="Freeform 15"/>
            <p:cNvSpPr>
              <a:spLocks/>
            </p:cNvSpPr>
            <p:nvPr/>
          </p:nvSpPr>
          <p:spPr bwMode="auto">
            <a:xfrm>
              <a:off x="2572813" y="2818321"/>
              <a:ext cx="700533" cy="2834099"/>
            </a:xfrm>
            <a:custGeom>
              <a:avLst/>
              <a:gdLst>
                <a:gd name="T0" fmla="*/ 0 w 178"/>
                <a:gd name="T1" fmla="*/ 0 h 722"/>
                <a:gd name="T2" fmla="*/ 178 w 178"/>
                <a:gd name="T3" fmla="*/ 722 h 722"/>
              </a:gdLst>
              <a:ahLst/>
              <a:cxnLst>
                <a:cxn ang="0">
                  <a:pos x="162" y="660"/>
                </a:cxn>
                <a:cxn ang="0">
                  <a:pos x="116" y="534"/>
                </a:cxn>
                <a:cxn ang="0">
                  <a:pos x="40" y="236"/>
                </a:cxn>
                <a:cxn ang="0">
                  <a:pos x="12" y="51"/>
                </a:cxn>
                <a:cxn ang="0">
                  <a:pos x="0" y="0"/>
                </a:cxn>
                <a:cxn ang="0">
                  <a:pos x="33" y="237"/>
                </a:cxn>
                <a:cxn ang="0">
                  <a:pos x="107" y="537"/>
                </a:cxn>
                <a:cxn ang="0">
                  <a:pos x="160" y="681"/>
                </a:cxn>
                <a:cxn ang="0">
                  <a:pos x="178" y="722"/>
                </a:cxn>
                <a:cxn ang="0">
                  <a:pos x="174" y="708"/>
                </a:cxn>
                <a:cxn ang="0">
                  <a:pos x="162" y="660"/>
                </a:cxn>
              </a:cxnLst>
              <a:rect l="T0" t="T1" r="T2" b="T3"/>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w="9525">
              <a:no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zh-TW" altLang="en-US" sz="1350" b="0" i="0" u="none" strike="noStrike" kern="1200" cap="none" spc="0" normalizeH="0" baseline="0" noProof="0">
                <a:ln>
                  <a:noFill/>
                </a:ln>
                <a:solidFill>
                  <a:prstClr val="black"/>
                </a:solidFill>
                <a:effectLst/>
                <a:uLnTx/>
                <a:uFillTx/>
                <a:latin typeface="Arial" panose="020B0604020202020204" pitchFamily="34" charset="0"/>
                <a:ea typeface="新細明體" charset="-120"/>
                <a:cs typeface="微軟正黑體"/>
              </a:endParaRPr>
            </a:p>
          </p:txBody>
        </p:sp>
        <p:sp>
          <p:nvSpPr>
            <p:cNvPr id="1051" name="Freeform 16"/>
            <p:cNvSpPr>
              <a:spLocks/>
            </p:cNvSpPr>
            <p:nvPr/>
          </p:nvSpPr>
          <p:spPr bwMode="auto">
            <a:xfrm>
              <a:off x="2506546" y="285750"/>
              <a:ext cx="90610" cy="2493358"/>
            </a:xfrm>
            <a:custGeom>
              <a:avLst/>
              <a:gdLst>
                <a:gd name="T0" fmla="*/ 0 w 23"/>
                <a:gd name="T1" fmla="*/ 0 h 635"/>
                <a:gd name="T2" fmla="*/ 23 w 23"/>
                <a:gd name="T3" fmla="*/ 635 h 635"/>
              </a:gdLst>
              <a:ahLst/>
              <a:cxnLst>
                <a:cxn ang="0">
                  <a:pos x="11" y="577"/>
                </a:cxn>
                <a:cxn ang="0">
                  <a:pos x="12" y="589"/>
                </a:cxn>
                <a:cxn ang="0">
                  <a:pos x="22" y="632"/>
                </a:cxn>
                <a:cxn ang="0">
                  <a:pos x="23" y="635"/>
                </a:cxn>
                <a:cxn ang="0">
                  <a:pos x="17" y="576"/>
                </a:cxn>
                <a:cxn ang="0">
                  <a:pos x="5" y="269"/>
                </a:cxn>
                <a:cxn ang="0">
                  <a:pos x="15" y="0"/>
                </a:cxn>
                <a:cxn ang="0">
                  <a:pos x="12" y="0"/>
                </a:cxn>
                <a:cxn ang="0">
                  <a:pos x="1" y="269"/>
                </a:cxn>
                <a:cxn ang="0">
                  <a:pos x="11" y="577"/>
                </a:cxn>
              </a:cxnLst>
              <a:rect l="T0" t="T1" r="T2" b="T3"/>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w="9525">
              <a:no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zh-TW" altLang="en-US" sz="1350" b="0" i="0" u="none" strike="noStrike" kern="1200" cap="none" spc="0" normalizeH="0" baseline="0" noProof="0">
                <a:ln>
                  <a:noFill/>
                </a:ln>
                <a:solidFill>
                  <a:prstClr val="black"/>
                </a:solidFill>
                <a:effectLst/>
                <a:uLnTx/>
                <a:uFillTx/>
                <a:latin typeface="Arial" panose="020B0604020202020204" pitchFamily="34" charset="0"/>
                <a:ea typeface="新細明體" charset="-120"/>
                <a:cs typeface="微軟正黑體"/>
              </a:endParaRPr>
            </a:p>
          </p:txBody>
        </p:sp>
        <p:sp>
          <p:nvSpPr>
            <p:cNvPr id="1052" name="Freeform 17"/>
            <p:cNvSpPr>
              <a:spLocks/>
            </p:cNvSpPr>
            <p:nvPr/>
          </p:nvSpPr>
          <p:spPr bwMode="auto">
            <a:xfrm>
              <a:off x="2553880" y="2599273"/>
              <a:ext cx="67619" cy="420517"/>
            </a:xfrm>
            <a:custGeom>
              <a:avLst/>
              <a:gdLst>
                <a:gd name="T0" fmla="*/ 0 w 17"/>
                <a:gd name="T1" fmla="*/ 0 h 107"/>
                <a:gd name="T2" fmla="*/ 17 w 17"/>
                <a:gd name="T3" fmla="*/ 107 h 107"/>
              </a:gdLst>
              <a:ahLst/>
              <a:cxnLst>
                <a:cxn ang="0">
                  <a:pos x="0" y="0"/>
                </a:cxn>
                <a:cxn ang="0">
                  <a:pos x="5" y="56"/>
                </a:cxn>
                <a:cxn ang="0">
                  <a:pos x="17" y="107"/>
                </a:cxn>
                <a:cxn ang="0">
                  <a:pos x="11" y="46"/>
                </a:cxn>
                <a:cxn ang="0">
                  <a:pos x="10" y="43"/>
                </a:cxn>
                <a:cxn ang="0">
                  <a:pos x="0" y="0"/>
                </a:cxn>
              </a:cxnLst>
              <a:rect l="T0" t="T1" r="T2" b="T3"/>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w="9525">
              <a:no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zh-TW" altLang="en-US" sz="1350" b="0" i="0" u="none" strike="noStrike" kern="1200" cap="none" spc="0" normalizeH="0" baseline="0" noProof="0">
                <a:ln>
                  <a:noFill/>
                </a:ln>
                <a:solidFill>
                  <a:prstClr val="black"/>
                </a:solidFill>
                <a:effectLst/>
                <a:uLnTx/>
                <a:uFillTx/>
                <a:latin typeface="Arial" panose="020B0604020202020204" pitchFamily="34" charset="0"/>
                <a:ea typeface="新細明體" charset="-120"/>
                <a:cs typeface="微軟正黑體"/>
              </a:endParaRPr>
            </a:p>
          </p:txBody>
        </p:sp>
        <p:sp>
          <p:nvSpPr>
            <p:cNvPr id="1053" name="Freeform 18"/>
            <p:cNvSpPr>
              <a:spLocks/>
            </p:cNvSpPr>
            <p:nvPr/>
          </p:nvSpPr>
          <p:spPr bwMode="auto">
            <a:xfrm>
              <a:off x="3143518" y="4757298"/>
              <a:ext cx="162286" cy="873487"/>
            </a:xfrm>
            <a:custGeom>
              <a:avLst/>
              <a:gdLst>
                <a:gd name="T0" fmla="*/ 0 w 41"/>
                <a:gd name="T1" fmla="*/ 0 h 222"/>
                <a:gd name="T2" fmla="*/ 41 w 41"/>
                <a:gd name="T3" fmla="*/ 222 h 222"/>
              </a:gdLst>
              <a:ahLst/>
              <a:cxnLst>
                <a:cxn ang="0">
                  <a:pos x="0" y="0"/>
                </a:cxn>
                <a:cxn ang="0">
                  <a:pos x="5" y="93"/>
                </a:cxn>
                <a:cxn ang="0">
                  <a:pos x="17" y="166"/>
                </a:cxn>
                <a:cxn ang="0">
                  <a:pos x="24" y="184"/>
                </a:cxn>
                <a:cxn ang="0">
                  <a:pos x="41" y="222"/>
                </a:cxn>
                <a:cxn ang="0">
                  <a:pos x="38" y="212"/>
                </a:cxn>
                <a:cxn ang="0">
                  <a:pos x="13" y="92"/>
                </a:cxn>
                <a:cxn ang="0">
                  <a:pos x="8" y="22"/>
                </a:cxn>
                <a:cxn ang="0">
                  <a:pos x="7" y="18"/>
                </a:cxn>
                <a:cxn ang="0">
                  <a:pos x="0" y="0"/>
                </a:cxn>
              </a:cxnLst>
              <a:rect l="T0" t="T1" r="T2" b="T3"/>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w="9525">
              <a:no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zh-TW" altLang="en-US" sz="1350" b="0" i="0" u="none" strike="noStrike" kern="1200" cap="none" spc="0" normalizeH="0" baseline="0" noProof="0">
                <a:ln>
                  <a:noFill/>
                </a:ln>
                <a:solidFill>
                  <a:prstClr val="black"/>
                </a:solidFill>
                <a:effectLst/>
                <a:uLnTx/>
                <a:uFillTx/>
                <a:latin typeface="Arial" panose="020B0604020202020204" pitchFamily="34" charset="0"/>
                <a:ea typeface="新細明體" charset="-120"/>
                <a:cs typeface="微軟正黑體"/>
              </a:endParaRPr>
            </a:p>
          </p:txBody>
        </p:sp>
        <p:sp>
          <p:nvSpPr>
            <p:cNvPr id="1054" name="Freeform 19"/>
            <p:cNvSpPr>
              <a:spLocks/>
            </p:cNvSpPr>
            <p:nvPr/>
          </p:nvSpPr>
          <p:spPr bwMode="auto">
            <a:xfrm>
              <a:off x="3147575" y="1282282"/>
              <a:ext cx="1768913" cy="3447973"/>
            </a:xfrm>
            <a:custGeom>
              <a:avLst/>
              <a:gdLst>
                <a:gd name="T0" fmla="*/ 0 w 450"/>
                <a:gd name="T1" fmla="*/ 0 h 878"/>
                <a:gd name="T2" fmla="*/ 450 w 450"/>
                <a:gd name="T3" fmla="*/ 878 h 878"/>
              </a:gdLst>
              <a:ahLst/>
              <a:cxnLst>
                <a:cxn ang="0">
                  <a:pos x="7" y="854"/>
                </a:cxn>
                <a:cxn ang="0">
                  <a:pos x="50" y="613"/>
                </a:cxn>
                <a:cxn ang="0">
                  <a:pos x="149" y="388"/>
                </a:cxn>
                <a:cxn ang="0">
                  <a:pos x="285" y="183"/>
                </a:cxn>
                <a:cxn ang="0">
                  <a:pos x="364" y="89"/>
                </a:cxn>
                <a:cxn ang="0">
                  <a:pos x="406" y="44"/>
                </a:cxn>
                <a:cxn ang="0">
                  <a:pos x="450" y="1"/>
                </a:cxn>
                <a:cxn ang="0">
                  <a:pos x="450" y="0"/>
                </a:cxn>
                <a:cxn ang="0">
                  <a:pos x="405" y="43"/>
                </a:cxn>
                <a:cxn ang="0">
                  <a:pos x="363" y="88"/>
                </a:cxn>
                <a:cxn ang="0">
                  <a:pos x="283" y="181"/>
                </a:cxn>
                <a:cxn ang="0">
                  <a:pos x="145" y="386"/>
                </a:cxn>
                <a:cxn ang="0">
                  <a:pos x="45" y="611"/>
                </a:cxn>
                <a:cxn ang="0">
                  <a:pos x="0" y="854"/>
                </a:cxn>
                <a:cxn ang="0">
                  <a:pos x="0" y="859"/>
                </a:cxn>
                <a:cxn ang="0">
                  <a:pos x="7" y="878"/>
                </a:cxn>
                <a:cxn ang="0">
                  <a:pos x="7" y="854"/>
                </a:cxn>
              </a:cxnLst>
              <a:rect l="T0" t="T1" r="T2" b="T3"/>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w="9525">
              <a:no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zh-TW" altLang="en-US" sz="1350" b="0" i="0" u="none" strike="noStrike" kern="1200" cap="none" spc="0" normalizeH="0" baseline="0" noProof="0">
                <a:ln>
                  <a:noFill/>
                </a:ln>
                <a:solidFill>
                  <a:prstClr val="black"/>
                </a:solidFill>
                <a:effectLst/>
                <a:uLnTx/>
                <a:uFillTx/>
                <a:latin typeface="Arial" panose="020B0604020202020204" pitchFamily="34" charset="0"/>
                <a:ea typeface="新細明體" charset="-120"/>
                <a:cs typeface="微軟正黑體"/>
              </a:endParaRPr>
            </a:p>
          </p:txBody>
        </p:sp>
        <p:sp>
          <p:nvSpPr>
            <p:cNvPr id="1055" name="Freeform 20"/>
            <p:cNvSpPr>
              <a:spLocks/>
            </p:cNvSpPr>
            <p:nvPr/>
          </p:nvSpPr>
          <p:spPr bwMode="auto">
            <a:xfrm>
              <a:off x="3273346" y="5652419"/>
              <a:ext cx="137943" cy="288007"/>
            </a:xfrm>
            <a:custGeom>
              <a:avLst/>
              <a:gdLst>
                <a:gd name="T0" fmla="*/ 0 w 35"/>
                <a:gd name="T1" fmla="*/ 0 h 73"/>
                <a:gd name="T2" fmla="*/ 35 w 35"/>
                <a:gd name="T3" fmla="*/ 73 h 73"/>
              </a:gdLst>
              <a:ahLst/>
              <a:cxnLst>
                <a:cxn ang="0">
                  <a:pos x="0" y="0"/>
                </a:cxn>
                <a:cxn ang="0">
                  <a:pos x="26" y="73"/>
                </a:cxn>
                <a:cxn ang="0">
                  <a:pos x="35" y="73"/>
                </a:cxn>
                <a:cxn ang="0">
                  <a:pos x="0" y="0"/>
                </a:cxn>
              </a:cxnLst>
              <a:rect l="T0" t="T1" r="T2" b="T3"/>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w="9525">
              <a:no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zh-TW" altLang="en-US" sz="1350" b="0" i="0" u="none" strike="noStrike" kern="1200" cap="none" spc="0" normalizeH="0" baseline="0" noProof="0">
                <a:ln>
                  <a:noFill/>
                </a:ln>
                <a:solidFill>
                  <a:prstClr val="black"/>
                </a:solidFill>
                <a:effectLst/>
                <a:uLnTx/>
                <a:uFillTx/>
                <a:latin typeface="Arial" panose="020B0604020202020204" pitchFamily="34" charset="0"/>
                <a:ea typeface="新細明體" charset="-120"/>
                <a:cs typeface="微軟正黑體"/>
              </a:endParaRPr>
            </a:p>
          </p:txBody>
        </p:sp>
        <p:sp>
          <p:nvSpPr>
            <p:cNvPr id="1056" name="Freeform 21"/>
            <p:cNvSpPr>
              <a:spLocks/>
            </p:cNvSpPr>
            <p:nvPr/>
          </p:nvSpPr>
          <p:spPr bwMode="auto">
            <a:xfrm>
              <a:off x="3143518" y="4655887"/>
              <a:ext cx="31104" cy="189300"/>
            </a:xfrm>
            <a:custGeom>
              <a:avLst/>
              <a:gdLst>
                <a:gd name="T0" fmla="*/ 0 w 8"/>
                <a:gd name="T1" fmla="*/ 0 h 48"/>
                <a:gd name="T2" fmla="*/ 8 w 8"/>
                <a:gd name="T3" fmla="*/ 48 h 48"/>
              </a:gdLst>
              <a:ahLst/>
              <a:cxnLst>
                <a:cxn ang="0">
                  <a:pos x="7" y="44"/>
                </a:cxn>
                <a:cxn ang="0">
                  <a:pos x="8" y="48"/>
                </a:cxn>
                <a:cxn ang="0">
                  <a:pos x="8" y="19"/>
                </a:cxn>
                <a:cxn ang="0">
                  <a:pos x="1" y="0"/>
                </a:cxn>
                <a:cxn ang="0">
                  <a:pos x="0" y="26"/>
                </a:cxn>
                <a:cxn ang="0">
                  <a:pos x="7" y="44"/>
                </a:cxn>
              </a:cxnLst>
              <a:rect l="T0" t="T1" r="T2" b="T3"/>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w="9525">
              <a:no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zh-TW" altLang="en-US" sz="1350" b="0" i="0" u="none" strike="noStrike" kern="1200" cap="none" spc="0" normalizeH="0" baseline="0" noProof="0">
                <a:ln>
                  <a:noFill/>
                </a:ln>
                <a:solidFill>
                  <a:prstClr val="black"/>
                </a:solidFill>
                <a:effectLst/>
                <a:uLnTx/>
                <a:uFillTx/>
                <a:latin typeface="Arial" panose="020B0604020202020204" pitchFamily="34" charset="0"/>
                <a:ea typeface="新細明體" charset="-120"/>
                <a:cs typeface="微軟正黑體"/>
              </a:endParaRPr>
            </a:p>
          </p:txBody>
        </p:sp>
        <p:sp>
          <p:nvSpPr>
            <p:cNvPr id="1057" name="Freeform 22"/>
            <p:cNvSpPr>
              <a:spLocks/>
            </p:cNvSpPr>
            <p:nvPr/>
          </p:nvSpPr>
          <p:spPr bwMode="auto">
            <a:xfrm>
              <a:off x="3211137" y="5410385"/>
              <a:ext cx="204209" cy="530041"/>
            </a:xfrm>
            <a:custGeom>
              <a:avLst/>
              <a:gdLst>
                <a:gd name="T0" fmla="*/ 0 w 52"/>
                <a:gd name="T1" fmla="*/ 0 h 135"/>
                <a:gd name="T2" fmla="*/ 52 w 52"/>
                <a:gd name="T3" fmla="*/ 135 h 135"/>
              </a:gdLst>
              <a:ahLst/>
              <a:cxnLst>
                <a:cxn ang="0">
                  <a:pos x="7" y="18"/>
                </a:cxn>
                <a:cxn ang="0">
                  <a:pos x="0" y="0"/>
                </a:cxn>
                <a:cxn ang="0">
                  <a:pos x="12" y="48"/>
                </a:cxn>
                <a:cxn ang="0">
                  <a:pos x="16" y="62"/>
                </a:cxn>
                <a:cxn ang="0">
                  <a:pos x="51" y="135"/>
                </a:cxn>
                <a:cxn ang="0">
                  <a:pos x="52" y="135"/>
                </a:cxn>
                <a:cxn ang="0">
                  <a:pos x="24" y="56"/>
                </a:cxn>
                <a:cxn ang="0">
                  <a:pos x="7" y="18"/>
                </a:cxn>
              </a:cxnLst>
              <a:rect l="T0" t="T1" r="T2" b="T3"/>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w="9525">
              <a:no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zh-TW" altLang="en-US" sz="1350" b="0" i="0" u="none" strike="noStrike" kern="1200" cap="none" spc="0" normalizeH="0" baseline="0" noProof="0">
                <a:ln>
                  <a:noFill/>
                </a:ln>
                <a:solidFill>
                  <a:prstClr val="black"/>
                </a:solidFill>
                <a:effectLst/>
                <a:uLnTx/>
                <a:uFillTx/>
                <a:latin typeface="Arial" panose="020B0604020202020204" pitchFamily="34" charset="0"/>
                <a:ea typeface="新細明體" charset="-120"/>
                <a:cs typeface="微軟正黑體"/>
              </a:endParaRPr>
            </a:p>
          </p:txBody>
        </p:sp>
      </p:grpSp>
      <p:grpSp>
        <p:nvGrpSpPr>
          <p:cNvPr id="1027" name="Group 9"/>
          <p:cNvGrpSpPr>
            <a:grpSpLocks/>
          </p:cNvGrpSpPr>
          <p:nvPr/>
        </p:nvGrpSpPr>
        <p:grpSpPr bwMode="auto">
          <a:xfrm>
            <a:off x="26988" y="0"/>
            <a:ext cx="2357437" cy="6853238"/>
            <a:chOff x="6627813" y="195454"/>
            <a:chExt cx="1952625" cy="5678297"/>
          </a:xfrm>
        </p:grpSpPr>
        <p:sp>
          <p:nvSpPr>
            <p:cNvPr id="1034" name="Freeform 27"/>
            <p:cNvSpPr>
              <a:spLocks/>
            </p:cNvSpPr>
            <p:nvPr/>
          </p:nvSpPr>
          <p:spPr bwMode="auto">
            <a:xfrm>
              <a:off x="6627813" y="195454"/>
              <a:ext cx="408933" cy="3646106"/>
            </a:xfrm>
            <a:custGeom>
              <a:avLst/>
              <a:gdLst>
                <a:gd name="T0" fmla="*/ 0 w 103"/>
                <a:gd name="T1" fmla="*/ 0 h 920"/>
                <a:gd name="T2" fmla="*/ 103 w 103"/>
                <a:gd name="T3" fmla="*/ 920 h 920"/>
              </a:gdLst>
              <a:ahLst/>
              <a:cxnLst>
                <a:cxn ang="0">
                  <a:pos x="7" y="210"/>
                </a:cxn>
                <a:cxn ang="0">
                  <a:pos x="26" y="445"/>
                </a:cxn>
                <a:cxn ang="0">
                  <a:pos x="57" y="679"/>
                </a:cxn>
                <a:cxn ang="0">
                  <a:pos x="101" y="911"/>
                </a:cxn>
                <a:cxn ang="0">
                  <a:pos x="103" y="920"/>
                </a:cxn>
                <a:cxn ang="0">
                  <a:pos x="99" y="874"/>
                </a:cxn>
                <a:cxn ang="0">
                  <a:pos x="99" y="866"/>
                </a:cxn>
                <a:cxn ang="0">
                  <a:pos x="63" y="678"/>
                </a:cxn>
                <a:cxn ang="0">
                  <a:pos x="30" y="444"/>
                </a:cxn>
                <a:cxn ang="0">
                  <a:pos x="9" y="209"/>
                </a:cxn>
                <a:cxn ang="0">
                  <a:pos x="3" y="92"/>
                </a:cxn>
                <a:cxn ang="0">
                  <a:pos x="1" y="0"/>
                </a:cxn>
                <a:cxn ang="0">
                  <a:pos x="0" y="0"/>
                </a:cxn>
                <a:cxn ang="0">
                  <a:pos x="1" y="92"/>
                </a:cxn>
                <a:cxn ang="0">
                  <a:pos x="7" y="210"/>
                </a:cxn>
              </a:cxnLst>
              <a:rect l="T0" t="T1" r="T2" b="T3"/>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w="9525">
              <a:no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zh-TW" altLang="en-US" sz="1350" b="0" i="0" u="none" strike="noStrike" kern="1200" cap="none" spc="0" normalizeH="0" baseline="0" noProof="0">
                <a:ln>
                  <a:noFill/>
                </a:ln>
                <a:solidFill>
                  <a:prstClr val="black"/>
                </a:solidFill>
                <a:effectLst/>
                <a:uLnTx/>
                <a:uFillTx/>
                <a:latin typeface="Arial" panose="020B0604020202020204" pitchFamily="34" charset="0"/>
                <a:ea typeface="新細明體" charset="-120"/>
                <a:cs typeface="微軟正黑體"/>
              </a:endParaRPr>
            </a:p>
          </p:txBody>
        </p:sp>
        <p:sp>
          <p:nvSpPr>
            <p:cNvPr id="1035" name="Freeform 28"/>
            <p:cNvSpPr>
              <a:spLocks/>
            </p:cNvSpPr>
            <p:nvPr/>
          </p:nvSpPr>
          <p:spPr bwMode="auto">
            <a:xfrm>
              <a:off x="7061730" y="3771847"/>
              <a:ext cx="349763" cy="1310073"/>
            </a:xfrm>
            <a:custGeom>
              <a:avLst/>
              <a:gdLst>
                <a:gd name="T0" fmla="*/ 0 w 88"/>
                <a:gd name="T1" fmla="*/ 0 h 330"/>
                <a:gd name="T2" fmla="*/ 88 w 88"/>
                <a:gd name="T3" fmla="*/ 330 h 330"/>
              </a:gdLst>
              <a:ahLst/>
              <a:cxnLst>
                <a:cxn ang="0">
                  <a:pos x="53" y="229"/>
                </a:cxn>
                <a:cxn ang="0">
                  <a:pos x="88" y="330"/>
                </a:cxn>
                <a:cxn ang="0">
                  <a:pos x="88" y="308"/>
                </a:cxn>
                <a:cxn ang="0">
                  <a:pos x="88" y="304"/>
                </a:cxn>
                <a:cxn ang="0">
                  <a:pos x="62" y="226"/>
                </a:cxn>
                <a:cxn ang="0">
                  <a:pos x="0" y="0"/>
                </a:cxn>
                <a:cxn ang="0">
                  <a:pos x="7" y="63"/>
                </a:cxn>
                <a:cxn ang="0">
                  <a:pos x="53" y="229"/>
                </a:cxn>
              </a:cxnLst>
              <a:rect l="T0" t="T1" r="T2" b="T3"/>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w="9525">
              <a:no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zh-TW" altLang="en-US" sz="1350" b="0" i="0" u="none" strike="noStrike" kern="1200" cap="none" spc="0" normalizeH="0" baseline="0" noProof="0">
                <a:ln>
                  <a:noFill/>
                </a:ln>
                <a:solidFill>
                  <a:prstClr val="black"/>
                </a:solidFill>
                <a:effectLst/>
                <a:uLnTx/>
                <a:uFillTx/>
                <a:latin typeface="Arial" panose="020B0604020202020204" pitchFamily="34" charset="0"/>
                <a:ea typeface="新細明體" charset="-120"/>
                <a:cs typeface="微軟正黑體"/>
              </a:endParaRPr>
            </a:p>
          </p:txBody>
        </p:sp>
        <p:sp>
          <p:nvSpPr>
            <p:cNvPr id="1036" name="Freeform 29"/>
            <p:cNvSpPr>
              <a:spLocks/>
            </p:cNvSpPr>
            <p:nvPr/>
          </p:nvSpPr>
          <p:spPr bwMode="auto">
            <a:xfrm>
              <a:off x="7439105" y="5052983"/>
              <a:ext cx="357653" cy="820768"/>
            </a:xfrm>
            <a:custGeom>
              <a:avLst/>
              <a:gdLst>
                <a:gd name="T0" fmla="*/ 0 w 90"/>
                <a:gd name="T1" fmla="*/ 0 h 207"/>
                <a:gd name="T2" fmla="*/ 90 w 90"/>
                <a:gd name="T3" fmla="*/ 207 h 207"/>
              </a:gdLst>
              <a:ahLst/>
              <a:cxnLst>
                <a:cxn ang="0">
                  <a:pos x="6" y="15"/>
                </a:cxn>
                <a:cxn ang="0">
                  <a:pos x="0" y="0"/>
                </a:cxn>
                <a:cxn ang="0">
                  <a:pos x="1" y="29"/>
                </a:cxn>
                <a:cxn ang="0">
                  <a:pos x="42" y="127"/>
                </a:cxn>
                <a:cxn ang="0">
                  <a:pos x="80" y="207"/>
                </a:cxn>
                <a:cxn ang="0">
                  <a:pos x="90" y="207"/>
                </a:cxn>
                <a:cxn ang="0">
                  <a:pos x="50" y="123"/>
                </a:cxn>
                <a:cxn ang="0">
                  <a:pos x="6" y="15"/>
                </a:cxn>
              </a:cxnLst>
              <a:rect l="T0" t="T1" r="T2" b="T3"/>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w="9525">
              <a:no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zh-TW" altLang="en-US" sz="1350" b="0" i="0" u="none" strike="noStrike" kern="1200" cap="none" spc="0" normalizeH="0" baseline="0" noProof="0">
                <a:ln>
                  <a:noFill/>
                </a:ln>
                <a:solidFill>
                  <a:prstClr val="black"/>
                </a:solidFill>
                <a:effectLst/>
                <a:uLnTx/>
                <a:uFillTx/>
                <a:latin typeface="Arial" panose="020B0604020202020204" pitchFamily="34" charset="0"/>
                <a:ea typeface="新細明體" charset="-120"/>
                <a:cs typeface="微軟正黑體"/>
              </a:endParaRPr>
            </a:p>
          </p:txBody>
        </p:sp>
        <p:sp>
          <p:nvSpPr>
            <p:cNvPr id="1037" name="Freeform 30"/>
            <p:cNvSpPr>
              <a:spLocks/>
            </p:cNvSpPr>
            <p:nvPr/>
          </p:nvSpPr>
          <p:spPr bwMode="auto">
            <a:xfrm>
              <a:off x="7036746" y="3811307"/>
              <a:ext cx="457585" cy="1853305"/>
            </a:xfrm>
            <a:custGeom>
              <a:avLst/>
              <a:gdLst>
                <a:gd name="T0" fmla="*/ 0 w 115"/>
                <a:gd name="T1" fmla="*/ 0 h 467"/>
                <a:gd name="T2" fmla="*/ 115 w 115"/>
                <a:gd name="T3" fmla="*/ 467 h 467"/>
              </a:gdLst>
              <a:ahLst/>
              <a:cxnLst>
                <a:cxn ang="0">
                  <a:pos x="101" y="409"/>
                </a:cxn>
                <a:cxn ang="0">
                  <a:pos x="78" y="344"/>
                </a:cxn>
                <a:cxn ang="0">
                  <a:pos x="29" y="151"/>
                </a:cxn>
                <a:cxn ang="0">
                  <a:pos x="13" y="53"/>
                </a:cxn>
                <a:cxn ang="0">
                  <a:pos x="0" y="0"/>
                </a:cxn>
                <a:cxn ang="0">
                  <a:pos x="21" y="152"/>
                </a:cxn>
                <a:cxn ang="0">
                  <a:pos x="69" y="347"/>
                </a:cxn>
                <a:cxn ang="0">
                  <a:pos x="103" y="441"/>
                </a:cxn>
                <a:cxn ang="0">
                  <a:pos x="115" y="467"/>
                </a:cxn>
                <a:cxn ang="0">
                  <a:pos x="112" y="458"/>
                </a:cxn>
                <a:cxn ang="0">
                  <a:pos x="101" y="409"/>
                </a:cxn>
              </a:cxnLst>
              <a:rect l="T0" t="T1" r="T2" b="T3"/>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w="9525">
              <a:no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zh-TW" altLang="en-US" sz="1350" b="0" i="0" u="none" strike="noStrike" kern="1200" cap="none" spc="0" normalizeH="0" baseline="0" noProof="0">
                <a:ln>
                  <a:noFill/>
                </a:ln>
                <a:solidFill>
                  <a:prstClr val="black"/>
                </a:solidFill>
                <a:effectLst/>
                <a:uLnTx/>
                <a:uFillTx/>
                <a:latin typeface="Arial" panose="020B0604020202020204" pitchFamily="34" charset="0"/>
                <a:ea typeface="新細明體" charset="-120"/>
                <a:cs typeface="微軟正黑體"/>
              </a:endParaRPr>
            </a:p>
          </p:txBody>
        </p:sp>
        <p:sp>
          <p:nvSpPr>
            <p:cNvPr id="1038" name="Freeform 31"/>
            <p:cNvSpPr>
              <a:spLocks/>
            </p:cNvSpPr>
            <p:nvPr/>
          </p:nvSpPr>
          <p:spPr bwMode="auto">
            <a:xfrm>
              <a:off x="6993355" y="1263505"/>
              <a:ext cx="144639" cy="2508342"/>
            </a:xfrm>
            <a:custGeom>
              <a:avLst/>
              <a:gdLst>
                <a:gd name="T0" fmla="*/ 0 w 36"/>
                <a:gd name="T1" fmla="*/ 0 h 633"/>
                <a:gd name="T2" fmla="*/ 36 w 36"/>
                <a:gd name="T3" fmla="*/ 633 h 633"/>
              </a:gdLst>
              <a:ahLst/>
              <a:cxnLst>
                <a:cxn ang="0">
                  <a:pos x="17" y="633"/>
                </a:cxn>
                <a:cxn ang="0">
                  <a:pos x="13" y="597"/>
                </a:cxn>
                <a:cxn ang="0">
                  <a:pos x="5" y="398"/>
                </a:cxn>
                <a:cxn ang="0">
                  <a:pos x="13" y="198"/>
                </a:cxn>
                <a:cxn ang="0">
                  <a:pos x="22" y="99"/>
                </a:cxn>
                <a:cxn ang="0">
                  <a:pos x="36" y="0"/>
                </a:cxn>
                <a:cxn ang="0">
                  <a:pos x="35" y="0"/>
                </a:cxn>
                <a:cxn ang="0">
                  <a:pos x="20" y="99"/>
                </a:cxn>
                <a:cxn ang="0">
                  <a:pos x="10" y="198"/>
                </a:cxn>
                <a:cxn ang="0">
                  <a:pos x="1" y="398"/>
                </a:cxn>
                <a:cxn ang="0">
                  <a:pos x="7" y="589"/>
                </a:cxn>
                <a:cxn ang="0">
                  <a:pos x="16" y="632"/>
                </a:cxn>
                <a:cxn ang="0">
                  <a:pos x="17" y="633"/>
                </a:cxn>
              </a:cxnLst>
              <a:rect l="T0" t="T1" r="T2" b="T3"/>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w="9525">
              <a:no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zh-TW" altLang="en-US" sz="1350" b="0" i="0" u="none" strike="noStrike" kern="1200" cap="none" spc="0" normalizeH="0" baseline="0" noProof="0">
                <a:ln>
                  <a:noFill/>
                </a:ln>
                <a:solidFill>
                  <a:prstClr val="black"/>
                </a:solidFill>
                <a:effectLst/>
                <a:uLnTx/>
                <a:uFillTx/>
                <a:latin typeface="Arial" panose="020B0604020202020204" pitchFamily="34" charset="0"/>
                <a:ea typeface="新細明體" charset="-120"/>
                <a:cs typeface="微軟正黑體"/>
              </a:endParaRPr>
            </a:p>
          </p:txBody>
        </p:sp>
        <p:sp>
          <p:nvSpPr>
            <p:cNvPr id="1039" name="Freeform 32"/>
            <p:cNvSpPr>
              <a:spLocks/>
            </p:cNvSpPr>
            <p:nvPr/>
          </p:nvSpPr>
          <p:spPr bwMode="auto">
            <a:xfrm>
              <a:off x="7525889" y="5640936"/>
              <a:ext cx="111767" cy="232815"/>
            </a:xfrm>
            <a:custGeom>
              <a:avLst/>
              <a:gdLst>
                <a:gd name="T0" fmla="*/ 0 w 28"/>
                <a:gd name="T1" fmla="*/ 0 h 59"/>
                <a:gd name="T2" fmla="*/ 28 w 28"/>
                <a:gd name="T3" fmla="*/ 59 h 59"/>
              </a:gdLst>
              <a:ahLst/>
              <a:cxnLst>
                <a:cxn ang="0">
                  <a:pos x="22" y="59"/>
                </a:cxn>
                <a:cxn ang="0">
                  <a:pos x="28" y="59"/>
                </a:cxn>
                <a:cxn ang="0">
                  <a:pos x="0" y="0"/>
                </a:cxn>
                <a:cxn ang="0">
                  <a:pos x="22" y="59"/>
                </a:cxn>
              </a:cxnLst>
              <a:rect l="T0" t="T1" r="T2" b="T3"/>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w="9525">
              <a:no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zh-TW" altLang="en-US" sz="1350" b="0" i="0" u="none" strike="noStrike" kern="1200" cap="none" spc="0" normalizeH="0" baseline="0" noProof="0">
                <a:ln>
                  <a:noFill/>
                </a:ln>
                <a:solidFill>
                  <a:prstClr val="black"/>
                </a:solidFill>
                <a:effectLst/>
                <a:uLnTx/>
                <a:uFillTx/>
                <a:latin typeface="Arial" panose="020B0604020202020204" pitchFamily="34" charset="0"/>
                <a:ea typeface="新細明體" charset="-120"/>
                <a:cs typeface="微軟正黑體"/>
              </a:endParaRPr>
            </a:p>
          </p:txBody>
        </p:sp>
        <p:sp>
          <p:nvSpPr>
            <p:cNvPr id="1040" name="Freeform 33"/>
            <p:cNvSpPr>
              <a:spLocks/>
            </p:cNvSpPr>
            <p:nvPr/>
          </p:nvSpPr>
          <p:spPr bwMode="auto">
            <a:xfrm>
              <a:off x="7020967" y="3598223"/>
              <a:ext cx="68375" cy="424852"/>
            </a:xfrm>
            <a:custGeom>
              <a:avLst/>
              <a:gdLst>
                <a:gd name="T0" fmla="*/ 0 w 17"/>
                <a:gd name="T1" fmla="*/ 0 h 107"/>
                <a:gd name="T2" fmla="*/ 17 w 17"/>
                <a:gd name="T3" fmla="*/ 107 h 107"/>
              </a:gdLst>
              <a:ahLst/>
              <a:cxnLst>
                <a:cxn ang="0">
                  <a:pos x="4" y="54"/>
                </a:cxn>
                <a:cxn ang="0">
                  <a:pos x="17" y="107"/>
                </a:cxn>
                <a:cxn ang="0">
                  <a:pos x="10" y="44"/>
                </a:cxn>
                <a:cxn ang="0">
                  <a:pos x="9" y="43"/>
                </a:cxn>
                <a:cxn ang="0">
                  <a:pos x="0" y="0"/>
                </a:cxn>
                <a:cxn ang="0">
                  <a:pos x="0" y="8"/>
                </a:cxn>
                <a:cxn ang="0">
                  <a:pos x="4" y="54"/>
                </a:cxn>
              </a:cxnLst>
              <a:rect l="T0" t="T1" r="T2" b="T3"/>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w="9525">
              <a:no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zh-TW" altLang="en-US" sz="1350" b="0" i="0" u="none" strike="noStrike" kern="1200" cap="none" spc="0" normalizeH="0" baseline="0" noProof="0">
                <a:ln>
                  <a:noFill/>
                </a:ln>
                <a:solidFill>
                  <a:prstClr val="black"/>
                </a:solidFill>
                <a:effectLst/>
                <a:uLnTx/>
                <a:uFillTx/>
                <a:latin typeface="Arial" panose="020B0604020202020204" pitchFamily="34" charset="0"/>
                <a:ea typeface="新細明體" charset="-120"/>
                <a:cs typeface="微軟正黑體"/>
              </a:endParaRPr>
            </a:p>
          </p:txBody>
        </p:sp>
        <p:sp>
          <p:nvSpPr>
            <p:cNvPr id="1041" name="Freeform 34"/>
            <p:cNvSpPr>
              <a:spLocks/>
            </p:cNvSpPr>
            <p:nvPr/>
          </p:nvSpPr>
          <p:spPr bwMode="auto">
            <a:xfrm>
              <a:off x="7411493" y="2802446"/>
              <a:ext cx="1168945" cy="2250537"/>
            </a:xfrm>
            <a:custGeom>
              <a:avLst/>
              <a:gdLst>
                <a:gd name="T0" fmla="*/ 0 w 294"/>
                <a:gd name="T1" fmla="*/ 0 h 568"/>
                <a:gd name="T2" fmla="*/ 294 w 294"/>
                <a:gd name="T3" fmla="*/ 568 h 568"/>
              </a:gdLst>
              <a:ahLst/>
              <a:cxnLst>
                <a:cxn ang="0">
                  <a:pos x="8" y="553"/>
                </a:cxn>
                <a:cxn ang="0">
                  <a:pos x="35" y="397"/>
                </a:cxn>
                <a:cxn ang="0">
                  <a:pos x="99" y="252"/>
                </a:cxn>
                <a:cxn ang="0">
                  <a:pos x="187" y="119"/>
                </a:cxn>
                <a:cxn ang="0">
                  <a:pos x="238" y="58"/>
                </a:cxn>
                <a:cxn ang="0">
                  <a:pos x="265" y="28"/>
                </a:cxn>
                <a:cxn ang="0">
                  <a:pos x="294" y="0"/>
                </a:cxn>
                <a:cxn ang="0">
                  <a:pos x="293" y="0"/>
                </a:cxn>
                <a:cxn ang="0">
                  <a:pos x="264" y="27"/>
                </a:cxn>
                <a:cxn ang="0">
                  <a:pos x="237" y="56"/>
                </a:cxn>
                <a:cxn ang="0">
                  <a:pos x="185" y="117"/>
                </a:cxn>
                <a:cxn ang="0">
                  <a:pos x="95" y="249"/>
                </a:cxn>
                <a:cxn ang="0">
                  <a:pos x="30" y="396"/>
                </a:cxn>
                <a:cxn ang="0">
                  <a:pos x="0" y="549"/>
                </a:cxn>
                <a:cxn ang="0">
                  <a:pos x="7" y="568"/>
                </a:cxn>
                <a:cxn ang="0">
                  <a:pos x="8" y="553"/>
                </a:cxn>
              </a:cxnLst>
              <a:rect l="T0" t="T1" r="T2" b="T3"/>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w="9525">
              <a:no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zh-TW" altLang="en-US" sz="1350" b="0" i="0" u="none" strike="noStrike" kern="1200" cap="none" spc="0" normalizeH="0" baseline="0" noProof="0">
                <a:ln>
                  <a:noFill/>
                </a:ln>
                <a:solidFill>
                  <a:prstClr val="black"/>
                </a:solidFill>
                <a:effectLst/>
                <a:uLnTx/>
                <a:uFillTx/>
                <a:latin typeface="Arial" panose="020B0604020202020204" pitchFamily="34" charset="0"/>
                <a:ea typeface="新細明體" charset="-120"/>
                <a:cs typeface="微軟正黑體"/>
              </a:endParaRPr>
            </a:p>
          </p:txBody>
        </p:sp>
        <p:sp>
          <p:nvSpPr>
            <p:cNvPr id="1042" name="Freeform 35"/>
            <p:cNvSpPr>
              <a:spLocks/>
            </p:cNvSpPr>
            <p:nvPr/>
          </p:nvSpPr>
          <p:spPr bwMode="auto">
            <a:xfrm>
              <a:off x="7494331" y="5664612"/>
              <a:ext cx="99932" cy="209139"/>
            </a:xfrm>
            <a:custGeom>
              <a:avLst/>
              <a:gdLst>
                <a:gd name="T0" fmla="*/ 0 w 25"/>
                <a:gd name="T1" fmla="*/ 0 h 53"/>
                <a:gd name="T2" fmla="*/ 25 w 25"/>
                <a:gd name="T3" fmla="*/ 53 h 53"/>
              </a:gdLst>
              <a:ahLst/>
              <a:cxnLst>
                <a:cxn ang="0">
                  <a:pos x="0" y="0"/>
                </a:cxn>
                <a:cxn ang="0">
                  <a:pos x="19" y="53"/>
                </a:cxn>
                <a:cxn ang="0">
                  <a:pos x="25" y="53"/>
                </a:cxn>
                <a:cxn ang="0">
                  <a:pos x="0" y="0"/>
                </a:cxn>
              </a:cxnLst>
              <a:rect l="T0" t="T1" r="T2" b="T3"/>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w="9525">
              <a:no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zh-TW" altLang="en-US" sz="1350" b="0" i="0" u="none" strike="noStrike" kern="1200" cap="none" spc="0" normalizeH="0" baseline="0" noProof="0">
                <a:ln>
                  <a:noFill/>
                </a:ln>
                <a:solidFill>
                  <a:prstClr val="black"/>
                </a:solidFill>
                <a:effectLst/>
                <a:uLnTx/>
                <a:uFillTx/>
                <a:latin typeface="Arial" panose="020B0604020202020204" pitchFamily="34" charset="0"/>
                <a:ea typeface="新細明體" charset="-120"/>
                <a:cs typeface="微軟正黑體"/>
              </a:endParaRPr>
            </a:p>
          </p:txBody>
        </p:sp>
        <p:sp>
          <p:nvSpPr>
            <p:cNvPr id="1043" name="Freeform 36"/>
            <p:cNvSpPr>
              <a:spLocks/>
            </p:cNvSpPr>
            <p:nvPr/>
          </p:nvSpPr>
          <p:spPr bwMode="auto">
            <a:xfrm>
              <a:off x="7411493" y="5081920"/>
              <a:ext cx="114396" cy="559017"/>
            </a:xfrm>
            <a:custGeom>
              <a:avLst/>
              <a:gdLst>
                <a:gd name="T0" fmla="*/ 0 w 29"/>
                <a:gd name="T1" fmla="*/ 0 h 141"/>
                <a:gd name="T2" fmla="*/ 29 w 29"/>
                <a:gd name="T3" fmla="*/ 141 h 141"/>
              </a:gdLst>
              <a:ahLst/>
              <a:cxnLst>
                <a:cxn ang="0">
                  <a:pos x="0" y="0"/>
                </a:cxn>
                <a:cxn ang="0">
                  <a:pos x="7" y="89"/>
                </a:cxn>
                <a:cxn ang="0">
                  <a:pos x="18" y="117"/>
                </a:cxn>
                <a:cxn ang="0">
                  <a:pos x="29" y="141"/>
                </a:cxn>
                <a:cxn ang="0">
                  <a:pos x="27" y="135"/>
                </a:cxn>
                <a:cxn ang="0">
                  <a:pos x="8" y="22"/>
                </a:cxn>
                <a:cxn ang="0">
                  <a:pos x="4" y="11"/>
                </a:cxn>
                <a:cxn ang="0">
                  <a:pos x="0" y="0"/>
                </a:cxn>
              </a:cxnLst>
              <a:rect l="T0" t="T1" r="T2" b="T3"/>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w="9525">
              <a:no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zh-TW" altLang="en-US" sz="1350" b="0" i="0" u="none" strike="noStrike" kern="1200" cap="none" spc="0" normalizeH="0" baseline="0" noProof="0">
                <a:ln>
                  <a:noFill/>
                </a:ln>
                <a:solidFill>
                  <a:prstClr val="black"/>
                </a:solidFill>
                <a:effectLst/>
                <a:uLnTx/>
                <a:uFillTx/>
                <a:latin typeface="Arial" panose="020B0604020202020204" pitchFamily="34" charset="0"/>
                <a:ea typeface="新細明體" charset="-120"/>
                <a:cs typeface="微軟正黑體"/>
              </a:endParaRPr>
            </a:p>
          </p:txBody>
        </p:sp>
        <p:sp>
          <p:nvSpPr>
            <p:cNvPr id="1044" name="Freeform 37"/>
            <p:cNvSpPr>
              <a:spLocks/>
            </p:cNvSpPr>
            <p:nvPr/>
          </p:nvSpPr>
          <p:spPr bwMode="auto">
            <a:xfrm>
              <a:off x="7411493" y="4978008"/>
              <a:ext cx="32872" cy="189408"/>
            </a:xfrm>
            <a:custGeom>
              <a:avLst/>
              <a:gdLst>
                <a:gd name="T0" fmla="*/ 0 w 8"/>
                <a:gd name="T1" fmla="*/ 0 h 48"/>
                <a:gd name="T2" fmla="*/ 8 w 8"/>
                <a:gd name="T3" fmla="*/ 48 h 48"/>
              </a:gdLst>
              <a:ahLst/>
              <a:cxnLst>
                <a:cxn ang="0">
                  <a:pos x="0" y="26"/>
                </a:cxn>
                <a:cxn ang="0">
                  <a:pos x="4" y="37"/>
                </a:cxn>
                <a:cxn ang="0">
                  <a:pos x="8" y="48"/>
                </a:cxn>
                <a:cxn ang="0">
                  <a:pos x="7" y="19"/>
                </a:cxn>
                <a:cxn ang="0">
                  <a:pos x="0" y="0"/>
                </a:cxn>
                <a:cxn ang="0">
                  <a:pos x="0" y="4"/>
                </a:cxn>
                <a:cxn ang="0">
                  <a:pos x="0" y="26"/>
                </a:cxn>
              </a:cxnLst>
              <a:rect l="T0" t="T1" r="T2" b="T3"/>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w="9525">
              <a:no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zh-TW" altLang="en-US" sz="1350" b="0" i="0" u="none" strike="noStrike" kern="1200" cap="none" spc="0" normalizeH="0" baseline="0" noProof="0">
                <a:ln>
                  <a:noFill/>
                </a:ln>
                <a:solidFill>
                  <a:prstClr val="black"/>
                </a:solidFill>
                <a:effectLst/>
                <a:uLnTx/>
                <a:uFillTx/>
                <a:latin typeface="Arial" panose="020B0604020202020204" pitchFamily="34" charset="0"/>
                <a:ea typeface="新細明體" charset="-120"/>
                <a:cs typeface="微軟正黑體"/>
              </a:endParaRPr>
            </a:p>
          </p:txBody>
        </p:sp>
        <p:sp>
          <p:nvSpPr>
            <p:cNvPr id="1045" name="Freeform 38"/>
            <p:cNvSpPr>
              <a:spLocks/>
            </p:cNvSpPr>
            <p:nvPr/>
          </p:nvSpPr>
          <p:spPr bwMode="auto">
            <a:xfrm>
              <a:off x="7439105" y="5434429"/>
              <a:ext cx="174882" cy="439322"/>
            </a:xfrm>
            <a:custGeom>
              <a:avLst/>
              <a:gdLst>
                <a:gd name="T0" fmla="*/ 0 w 44"/>
                <a:gd name="T1" fmla="*/ 0 h 111"/>
                <a:gd name="T2" fmla="*/ 44 w 44"/>
                <a:gd name="T3" fmla="*/ 111 h 111"/>
              </a:gdLst>
              <a:ahLst/>
              <a:cxnLst>
                <a:cxn ang="0">
                  <a:pos x="11" y="28"/>
                </a:cxn>
                <a:cxn ang="0">
                  <a:pos x="0" y="0"/>
                </a:cxn>
                <a:cxn ang="0">
                  <a:pos x="11" y="49"/>
                </a:cxn>
                <a:cxn ang="0">
                  <a:pos x="14" y="58"/>
                </a:cxn>
                <a:cxn ang="0">
                  <a:pos x="39" y="111"/>
                </a:cxn>
                <a:cxn ang="0">
                  <a:pos x="44" y="111"/>
                </a:cxn>
                <a:cxn ang="0">
                  <a:pos x="22" y="52"/>
                </a:cxn>
                <a:cxn ang="0">
                  <a:pos x="11" y="28"/>
                </a:cxn>
              </a:cxnLst>
              <a:rect l="T0" t="T1" r="T2" b="T3"/>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w="9525">
              <a:no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zh-TW" altLang="en-US" sz="1350" b="0" i="0" u="none" strike="noStrike" kern="1200" cap="none" spc="0" normalizeH="0" baseline="0" noProof="0">
                <a:ln>
                  <a:noFill/>
                </a:ln>
                <a:solidFill>
                  <a:prstClr val="black"/>
                </a:solidFill>
                <a:effectLst/>
                <a:uLnTx/>
                <a:uFillTx/>
                <a:latin typeface="Arial" panose="020B0604020202020204" pitchFamily="34" charset="0"/>
                <a:ea typeface="新細明體" charset="-120"/>
                <a:cs typeface="微軟正黑體"/>
              </a:endParaRPr>
            </a:p>
          </p:txBody>
        </p:sp>
      </p:grpSp>
      <p:sp>
        <p:nvSpPr>
          <p:cNvPr id="7" name="Rectangle 6"/>
          <p:cNvSpPr/>
          <p:nvPr/>
        </p:nvSpPr>
        <p:spPr>
          <a:xfrm>
            <a:off x="1" y="0"/>
            <a:ext cx="182563"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029" name="Title Placeholder 1"/>
          <p:cNvSpPr>
            <a:spLocks noGrp="1"/>
          </p:cNvSpPr>
          <p:nvPr>
            <p:ph type="title"/>
          </p:nvPr>
        </p:nvSpPr>
        <p:spPr bwMode="auto">
          <a:xfrm>
            <a:off x="2592389" y="623888"/>
            <a:ext cx="8912225" cy="12811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a:t>按一下以編輯母片標題樣式</a:t>
            </a:r>
            <a:endParaRPr lang="en-US"/>
          </a:p>
        </p:txBody>
      </p:sp>
      <p:sp>
        <p:nvSpPr>
          <p:cNvPr id="1030" name="Text Placeholder 2"/>
          <p:cNvSpPr>
            <a:spLocks noGrp="1"/>
          </p:cNvSpPr>
          <p:nvPr>
            <p:ph type="body" idx="1"/>
          </p:nvPr>
        </p:nvSpPr>
        <p:spPr bwMode="auto">
          <a:xfrm>
            <a:off x="2589213" y="2133600"/>
            <a:ext cx="89154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Date Placeholder 3"/>
          <p:cNvSpPr>
            <a:spLocks noGrp="1"/>
          </p:cNvSpPr>
          <p:nvPr>
            <p:ph type="dt" sz="half" idx="2"/>
          </p:nvPr>
        </p:nvSpPr>
        <p:spPr>
          <a:xfrm>
            <a:off x="10361614" y="6130925"/>
            <a:ext cx="1146175" cy="369888"/>
          </a:xfrm>
          <a:prstGeom prst="rect">
            <a:avLst/>
          </a:prstGeom>
        </p:spPr>
        <p:txBody>
          <a:bodyPr vert="horz" lIns="91440" tIns="45720" rIns="91440" bIns="45720" rtlCol="0" anchor="ctr"/>
          <a:lstStyle>
            <a:lvl1pPr algn="r" fontAlgn="auto">
              <a:spcBef>
                <a:spcPts val="0"/>
              </a:spcBef>
              <a:spcAft>
                <a:spcPts val="0"/>
              </a:spcAft>
              <a:defRPr kumimoji="0" sz="675">
                <a:solidFill>
                  <a:schemeClr val="tx1">
                    <a:tint val="75000"/>
                  </a:schemeClr>
                </a:solidFill>
                <a:latin typeface="+mn-lt"/>
                <a:ea typeface="+mn-ea"/>
                <a:cs typeface="+mn-cs"/>
              </a:defRPr>
            </a:lvl1pPr>
          </a:lstStyle>
          <a:p>
            <a:pPr marL="0" marR="0" lvl="0" indent="0" algn="r" defTabSz="914400" rtl="0" eaLnBrk="0" fontAlgn="auto" latinLnBrk="0" hangingPunct="0">
              <a:lnSpc>
                <a:spcPct val="100000"/>
              </a:lnSpc>
              <a:spcBef>
                <a:spcPts val="0"/>
              </a:spcBef>
              <a:spcAft>
                <a:spcPts val="0"/>
              </a:spcAft>
              <a:buClrTx/>
              <a:buSzTx/>
              <a:buFontTx/>
              <a:buNone/>
              <a:tabLst/>
              <a:defRPr/>
            </a:pPr>
            <a:fld id="{41A1FBE6-1FD7-4E64-A8FE-A6F4EE2013B5}" type="datetime1">
              <a:rPr kumimoji="0" lang="zh-TW" altLang="en-US" sz="675" b="0" i="0" u="none" strike="noStrike" kern="1200" cap="none" spc="0" normalizeH="0" baseline="0" noProof="0" smtClean="0">
                <a:ln>
                  <a:noFill/>
                </a:ln>
                <a:solidFill>
                  <a:prstClr val="black">
                    <a:tint val="75000"/>
                  </a:prstClr>
                </a:solidFill>
                <a:effectLst/>
                <a:uLnTx/>
                <a:uFillTx/>
                <a:latin typeface="Century Gothic"/>
                <a:ea typeface="微軟正黑體" panose="020B0604030504040204" pitchFamily="34" charset="-120"/>
                <a:cs typeface="+mn-cs"/>
              </a:rPr>
              <a:pPr marL="0" marR="0" lvl="0" indent="0" algn="r" defTabSz="914400" rtl="0" eaLnBrk="0" fontAlgn="auto" latinLnBrk="0" hangingPunct="0">
                <a:lnSpc>
                  <a:spcPct val="100000"/>
                </a:lnSpc>
                <a:spcBef>
                  <a:spcPts val="0"/>
                </a:spcBef>
                <a:spcAft>
                  <a:spcPts val="0"/>
                </a:spcAft>
                <a:buClrTx/>
                <a:buSzTx/>
                <a:buFontTx/>
                <a:buNone/>
                <a:tabLst/>
                <a:defRPr/>
              </a:pPr>
              <a:t>2019/6/28</a:t>
            </a:fld>
            <a:endParaRPr kumimoji="0" lang="zh-TW" altLang="en-US" sz="675" b="0" i="0" u="none" strike="noStrike" kern="1200" cap="none" spc="0" normalizeH="0" baseline="0" noProof="0">
              <a:ln>
                <a:noFill/>
              </a:ln>
              <a:solidFill>
                <a:prstClr val="black">
                  <a:tint val="75000"/>
                </a:prstClr>
              </a:solidFill>
              <a:effectLst/>
              <a:uLnTx/>
              <a:uFillTx/>
              <a:latin typeface="Century Gothic"/>
              <a:ea typeface="微軟正黑體" panose="020B0604030504040204" pitchFamily="34" charset="-120"/>
              <a:cs typeface="+mn-cs"/>
            </a:endParaRPr>
          </a:p>
        </p:txBody>
      </p:sp>
      <p:sp>
        <p:nvSpPr>
          <p:cNvPr id="5" name="Footer Placeholder 4"/>
          <p:cNvSpPr>
            <a:spLocks noGrp="1"/>
          </p:cNvSpPr>
          <p:nvPr>
            <p:ph type="ftr" sz="quarter" idx="3"/>
          </p:nvPr>
        </p:nvSpPr>
        <p:spPr>
          <a:xfrm>
            <a:off x="2589213" y="6135690"/>
            <a:ext cx="7620000" cy="365125"/>
          </a:xfrm>
          <a:prstGeom prst="rect">
            <a:avLst/>
          </a:prstGeom>
        </p:spPr>
        <p:txBody>
          <a:bodyPr vert="horz" lIns="91440" tIns="45720" rIns="91440" bIns="45720" rtlCol="0" anchor="ctr"/>
          <a:lstStyle>
            <a:lvl1pPr algn="l" fontAlgn="auto">
              <a:spcBef>
                <a:spcPts val="0"/>
              </a:spcBef>
              <a:spcAft>
                <a:spcPts val="0"/>
              </a:spcAft>
              <a:defRPr kumimoji="0" sz="675">
                <a:solidFill>
                  <a:schemeClr val="tx1">
                    <a:tint val="75000"/>
                  </a:schemeClr>
                </a:solidFill>
                <a:latin typeface="+mn-lt"/>
                <a:ea typeface="+mn-ea"/>
                <a:cs typeface="+mn-cs"/>
              </a:defRPr>
            </a:lvl1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zh-TW" altLang="en-US" sz="675" b="0" i="0" u="none" strike="noStrike" kern="1200" cap="none" spc="0" normalizeH="0" baseline="0" noProof="0">
              <a:ln>
                <a:noFill/>
              </a:ln>
              <a:solidFill>
                <a:prstClr val="black">
                  <a:tint val="75000"/>
                </a:prstClr>
              </a:solidFill>
              <a:effectLst/>
              <a:uLnTx/>
              <a:uFillTx/>
              <a:latin typeface="Century Gothic"/>
              <a:ea typeface="微軟正黑體" panose="020B0604030504040204" pitchFamily="34" charset="-120"/>
              <a:cs typeface="+mn-cs"/>
            </a:endParaRPr>
          </a:p>
        </p:txBody>
      </p:sp>
      <p:sp>
        <p:nvSpPr>
          <p:cNvPr id="6" name="Slide Number Placeholder 5"/>
          <p:cNvSpPr>
            <a:spLocks noGrp="1"/>
          </p:cNvSpPr>
          <p:nvPr>
            <p:ph type="sldNum" sz="quarter" idx="4"/>
          </p:nvPr>
        </p:nvSpPr>
        <p:spPr>
          <a:xfrm>
            <a:off x="531812" y="787401"/>
            <a:ext cx="779463" cy="365125"/>
          </a:xfrm>
          <a:prstGeom prst="rect">
            <a:avLst/>
          </a:prstGeom>
        </p:spPr>
        <p:txBody>
          <a:bodyPr vert="horz" lIns="91440" tIns="45720" rIns="91440" bIns="45720" rtlCol="0" anchor="ctr"/>
          <a:lstStyle>
            <a:lvl1pPr algn="r" fontAlgn="auto">
              <a:spcBef>
                <a:spcPts val="0"/>
              </a:spcBef>
              <a:spcAft>
                <a:spcPts val="0"/>
              </a:spcAft>
              <a:defRPr kumimoji="0" sz="1500">
                <a:solidFill>
                  <a:srgbClr val="FEFFFF"/>
                </a:solidFill>
                <a:latin typeface="+mn-lt"/>
                <a:ea typeface="+mn-ea"/>
                <a:cs typeface="+mn-cs"/>
              </a:defRPr>
            </a:lvl1pPr>
          </a:lstStyle>
          <a:p>
            <a:pPr marL="0" marR="0" lvl="0" indent="0" algn="r" defTabSz="914400" rtl="0" eaLnBrk="0" fontAlgn="auto" latinLnBrk="0" hangingPunct="0">
              <a:lnSpc>
                <a:spcPct val="100000"/>
              </a:lnSpc>
              <a:spcBef>
                <a:spcPts val="0"/>
              </a:spcBef>
              <a:spcAft>
                <a:spcPts val="0"/>
              </a:spcAft>
              <a:buClrTx/>
              <a:buSzTx/>
              <a:buFontTx/>
              <a:buNone/>
              <a:tabLst/>
              <a:defRPr/>
            </a:pPr>
            <a:fld id="{57F24B01-D8CA-4CA9-BB93-EA3BD0FB998D}" type="slidenum">
              <a:rPr kumimoji="0" lang="zh-TW" altLang="en-US" sz="1500" b="0" i="0" u="none" strike="noStrike" kern="1200" cap="none" spc="0" normalizeH="0" baseline="0" noProof="0">
                <a:ln>
                  <a:noFill/>
                </a:ln>
                <a:solidFill>
                  <a:srgbClr val="FEFFFF"/>
                </a:solidFill>
                <a:effectLst/>
                <a:uLnTx/>
                <a:uFillTx/>
                <a:latin typeface="Century Gothic"/>
                <a:ea typeface="微軟正黑體" panose="020B0604030504040204" pitchFamily="34" charset="-120"/>
                <a:cs typeface="+mn-cs"/>
              </a:rPr>
              <a:pPr marL="0" marR="0" lvl="0" indent="0" algn="r" defTabSz="914400" rtl="0" eaLnBrk="0" fontAlgn="auto" latinLnBrk="0" hangingPunct="0">
                <a:lnSpc>
                  <a:spcPct val="100000"/>
                </a:lnSpc>
                <a:spcBef>
                  <a:spcPts val="0"/>
                </a:spcBef>
                <a:spcAft>
                  <a:spcPts val="0"/>
                </a:spcAft>
                <a:buClrTx/>
                <a:buSzTx/>
                <a:buFontTx/>
                <a:buNone/>
                <a:tabLst/>
                <a:defRPr/>
              </a:pPr>
              <a:t>‹#›</a:t>
            </a:fld>
            <a:endParaRPr kumimoji="0" lang="zh-TW" altLang="en-US" sz="1500" b="0" i="0" u="none" strike="noStrike" kern="1200" cap="none" spc="0" normalizeH="0" baseline="0" noProof="0">
              <a:ln>
                <a:noFill/>
              </a:ln>
              <a:solidFill>
                <a:srgbClr val="FEFFFF"/>
              </a:solidFill>
              <a:effectLst/>
              <a:uLnTx/>
              <a:uFillTx/>
              <a:latin typeface="Century Gothic"/>
              <a:ea typeface="微軟正黑體" panose="020B0604030504040204" pitchFamily="34" charset="-120"/>
              <a:cs typeface="+mn-cs"/>
            </a:endParaRPr>
          </a:p>
        </p:txBody>
      </p:sp>
    </p:spTree>
    <p:extLst>
      <p:ext uri="{BB962C8B-B14F-4D97-AF65-F5344CB8AC3E}">
        <p14:creationId xmlns="" xmlns:p14="http://schemas.microsoft.com/office/powerpoint/2010/main" val="1457752808"/>
      </p:ext>
    </p:extLst>
  </p:cSld>
  <p:clrMap bg1="lt1" tx1="dk1" bg2="lt2" tx2="dk2" accent1="accent1" accent2="accent2" accent3="accent3" accent4="accent4" accent5="accent5" accent6="accent6" hlink="hlink" folHlink="folHlink"/>
  <p:sldLayoutIdLst>
    <p:sldLayoutId id="2147488561" r:id="rId1"/>
    <p:sldLayoutId id="2147488562" r:id="rId2"/>
    <p:sldLayoutId id="2147488563" r:id="rId3"/>
    <p:sldLayoutId id="2147488564" r:id="rId4"/>
    <p:sldLayoutId id="2147488565" r:id="rId5"/>
    <p:sldLayoutId id="2147488566" r:id="rId6"/>
    <p:sldLayoutId id="2147488567" r:id="rId7"/>
    <p:sldLayoutId id="2147488568" r:id="rId8"/>
    <p:sldLayoutId id="2147488569" r:id="rId9"/>
    <p:sldLayoutId id="2147488570" r:id="rId10"/>
    <p:sldLayoutId id="2147488571" r:id="rId11"/>
    <p:sldLayoutId id="2147488572" r:id="rId12"/>
    <p:sldLayoutId id="2147488573" r:id="rId13"/>
    <p:sldLayoutId id="2147488574" r:id="rId14"/>
    <p:sldLayoutId id="2147488575" r:id="rId15"/>
    <p:sldLayoutId id="2147488576" r:id="rId16"/>
  </p:sldLayoutIdLst>
  <p:hf hdr="0" ftr="0" dt="0"/>
  <p:txStyles>
    <p:titleStyle>
      <a:lvl1pPr algn="l" defTabSz="342900" rtl="0" eaLnBrk="0" fontAlgn="base" hangingPunct="0">
        <a:spcBef>
          <a:spcPct val="0"/>
        </a:spcBef>
        <a:spcAft>
          <a:spcPct val="0"/>
        </a:spcAft>
        <a:defRPr sz="2700" kern="1200">
          <a:solidFill>
            <a:srgbClr val="262626"/>
          </a:solidFill>
          <a:latin typeface="+mj-lt"/>
          <a:ea typeface="+mj-ea"/>
          <a:cs typeface="微軟正黑體"/>
        </a:defRPr>
      </a:lvl1pPr>
      <a:lvl2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2pPr>
      <a:lvl3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3pPr>
      <a:lvl4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4pPr>
      <a:lvl5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0" fontAlgn="base" hangingPunct="0">
        <a:spcBef>
          <a:spcPts val="750"/>
        </a:spcBef>
        <a:spcAft>
          <a:spcPct val="0"/>
        </a:spcAft>
        <a:buClr>
          <a:schemeClr val="accent1"/>
        </a:buClr>
        <a:buFont typeface="Wingdings 3" pitchFamily="18" charset="2"/>
        <a:buChar char=""/>
        <a:defRPr kern="1200">
          <a:solidFill>
            <a:srgbClr val="404040"/>
          </a:solidFill>
          <a:latin typeface="+mn-lt"/>
          <a:ea typeface="+mn-ea"/>
          <a:cs typeface="微軟正黑體"/>
        </a:defRPr>
      </a:lvl1pPr>
      <a:lvl2pPr marL="557213" indent="-214313" algn="l" defTabSz="342900" rtl="0" eaLnBrk="0" fontAlgn="base" hangingPunct="0">
        <a:spcBef>
          <a:spcPts val="750"/>
        </a:spcBef>
        <a:spcAft>
          <a:spcPct val="0"/>
        </a:spcAft>
        <a:buClr>
          <a:schemeClr val="accent1"/>
        </a:buClr>
        <a:buFont typeface="Wingdings 3" pitchFamily="18" charset="2"/>
        <a:buChar char=""/>
        <a:defRPr sz="1200" kern="1200">
          <a:solidFill>
            <a:srgbClr val="404040"/>
          </a:solidFill>
          <a:latin typeface="+mn-lt"/>
          <a:ea typeface="+mn-ea"/>
          <a:cs typeface="微軟正黑體"/>
        </a:defRPr>
      </a:lvl2pPr>
      <a:lvl3pPr marL="857250" indent="-171450" algn="l" defTabSz="342900" rtl="0" eaLnBrk="0" fontAlgn="base" hangingPunct="0">
        <a:spcBef>
          <a:spcPts val="750"/>
        </a:spcBef>
        <a:spcAft>
          <a:spcPct val="0"/>
        </a:spcAft>
        <a:buClr>
          <a:schemeClr val="accent1"/>
        </a:buClr>
        <a:buFont typeface="Wingdings 3" pitchFamily="18" charset="2"/>
        <a:buChar char=""/>
        <a:defRPr sz="1050" kern="1200">
          <a:solidFill>
            <a:srgbClr val="404040"/>
          </a:solidFill>
          <a:latin typeface="+mn-lt"/>
          <a:ea typeface="+mn-ea"/>
          <a:cs typeface="微軟正黑體"/>
        </a:defRPr>
      </a:lvl3pPr>
      <a:lvl4pPr marL="1200150" indent="-171450" algn="l" defTabSz="342900" rtl="0" eaLnBrk="0" fontAlgn="base" hangingPunct="0">
        <a:spcBef>
          <a:spcPts val="750"/>
        </a:spcBef>
        <a:spcAft>
          <a:spcPct val="0"/>
        </a:spcAft>
        <a:buClr>
          <a:schemeClr val="accent1"/>
        </a:buClr>
        <a:buFont typeface="Wingdings 3" pitchFamily="18" charset="2"/>
        <a:buChar char=""/>
        <a:defRPr sz="900" kern="1200">
          <a:solidFill>
            <a:srgbClr val="404040"/>
          </a:solidFill>
          <a:latin typeface="+mn-lt"/>
          <a:ea typeface="+mn-ea"/>
          <a:cs typeface="微軟正黑體"/>
        </a:defRPr>
      </a:lvl4pPr>
      <a:lvl5pPr marL="1543050" indent="-171450" algn="l" defTabSz="342900" rtl="0" eaLnBrk="0" fontAlgn="base" hangingPunct="0">
        <a:spcBef>
          <a:spcPts val="750"/>
        </a:spcBef>
        <a:spcAft>
          <a:spcPct val="0"/>
        </a:spcAft>
        <a:buClr>
          <a:schemeClr val="accent1"/>
        </a:buClr>
        <a:buFont typeface="Wingdings 3" pitchFamily="18" charset="2"/>
        <a:buChar char=""/>
        <a:defRPr sz="900" kern="1200">
          <a:solidFill>
            <a:srgbClr val="404040"/>
          </a:solidFill>
          <a:latin typeface="+mn-lt"/>
          <a:ea typeface="+mn-ea"/>
          <a:cs typeface="微軟正黑體"/>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8.xml"/></Relationships>
</file>

<file path=ppt/slides/_rels/slide10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5.xml"/><Relationship Id="rId1" Type="http://schemas.openxmlformats.org/officeDocument/2006/relationships/slideLayout" Target="../slideLayouts/slideLayout34.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4.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1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8.xml"/><Relationship Id="rId1" Type="http://schemas.openxmlformats.org/officeDocument/2006/relationships/slideLayout" Target="../slideLayouts/slideLayout35.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4.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4.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4.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4.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4.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4.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4.xml"/></Relationships>
</file>

<file path=ppt/slides/_rels/slide12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5.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4.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4.xml"/></Relationships>
</file>

<file path=ppt/slides/_rels/slide13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0.xml"/><Relationship Id="rId1" Type="http://schemas.openxmlformats.org/officeDocument/2006/relationships/slideLayout" Target="../slideLayouts/slideLayout34.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5.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36.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39.xml"/></Relationships>
</file>

<file path=ppt/slides/_rels/slide13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39.xml"/></Relationships>
</file>

<file path=ppt/slides/_rels/slide13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39.xml"/></Relationships>
</file>

<file path=ppt/slides/_rels/slide13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1.xml"/><Relationship Id="rId1" Type="http://schemas.openxmlformats.org/officeDocument/2006/relationships/slideLayout" Target="../slideLayouts/slideLayout3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4.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4.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5.xml"/><Relationship Id="rId1" Type="http://schemas.openxmlformats.org/officeDocument/2006/relationships/slideLayout" Target="../slideLayouts/slideLayout34.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4.xml"/></Relationships>
</file>

<file path=ppt/slides/_rels/slide15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7.xml"/><Relationship Id="rId1" Type="http://schemas.openxmlformats.org/officeDocument/2006/relationships/slideLayout" Target="../slideLayouts/slideLayout34.xml"/><Relationship Id="rId4" Type="http://schemas.openxmlformats.org/officeDocument/2006/relationships/image" Target="../media/image55.jpeg"/></Relationships>
</file>

<file path=ppt/slides/_rels/slide15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34.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4.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6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34.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6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9.xml"/><Relationship Id="rId1" Type="http://schemas.openxmlformats.org/officeDocument/2006/relationships/slideLayout" Target="../slideLayouts/slideLayout34.xml"/></Relationships>
</file>

<file path=ppt/slides/_rels/slide16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0.xml"/><Relationship Id="rId1" Type="http://schemas.openxmlformats.org/officeDocument/2006/relationships/slideLayout" Target="../slideLayouts/slideLayout39.xml"/></Relationships>
</file>

<file path=ppt/slides/_rels/slide167.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34.xml"/></Relationships>
</file>

<file path=ppt/slides/_rels/slide168.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34.xml"/></Relationships>
</file>

<file path=ppt/slides/_rels/slide169.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3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39.xml"/></Relationships>
</file>

<file path=ppt/slides/_rels/slide17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51.xml"/><Relationship Id="rId1" Type="http://schemas.openxmlformats.org/officeDocument/2006/relationships/slideLayout" Target="../slideLayouts/slideLayout39.xml"/></Relationships>
</file>

<file path=ppt/slides/_rels/slide17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hyperlink" Target="https://tn.entry.edu.tw/" TargetMode="External"/><Relationship Id="rId1" Type="http://schemas.openxmlformats.org/officeDocument/2006/relationships/slideLayout" Target="../slideLayouts/slideLayout34.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74.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39.xml"/><Relationship Id="rId5" Type="http://schemas.openxmlformats.org/officeDocument/2006/relationships/image" Target="../media/image69.gif"/><Relationship Id="rId4" Type="http://schemas.openxmlformats.org/officeDocument/2006/relationships/image" Target="../media/image38.gif"/></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4.xml.rels><?xml version="1.0" encoding="UTF-8" standalone="yes"?>
<Relationships xmlns="http://schemas.openxmlformats.org/package/2006/relationships"><Relationship Id="rId3" Type="http://schemas.openxmlformats.org/officeDocument/2006/relationships/hyperlink" Target="108&#23416;&#24180;&#24230;&#22283;&#20013;&#25945;&#32946;&#26371;&#32771;&#21450;&#20840;&#22283;&#39640;&#32026;&#20013;&#31561;&#23416;&#26657;&#33287;&#23560;&#31185;&#23416;&#26657;&#20116;&#24180;&#21046;&#36969;&#24615;&#20837;&#23416;&#37325;&#35201;&#26085;&#31243;&#34920;.pdf"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gif"/><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4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8.xml"/><Relationship Id="rId1" Type="http://schemas.openxmlformats.org/officeDocument/2006/relationships/vmlDrawing" Target="../drawings/vmlDrawing1.vml"/><Relationship Id="rId4" Type="http://schemas.openxmlformats.org/officeDocument/2006/relationships/oleObject" Target="../embeddings/oleObject2.bin"/></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8.xml"/><Relationship Id="rId1" Type="http://schemas.openxmlformats.org/officeDocument/2006/relationships/vmlDrawing" Target="../drawings/vmlDrawing2.vml"/><Relationship Id="rId4" Type="http://schemas.openxmlformats.org/officeDocument/2006/relationships/oleObject" Target="../embeddings/oleObject4.bin"/></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5.xml"/></Relationships>
</file>

<file path=ppt/slides/_rels/slide63.xml.rels><?xml version="1.0" encoding="UTF-8" standalone="yes"?>
<Relationships xmlns="http://schemas.openxmlformats.org/package/2006/relationships"><Relationship Id="rId2" Type="http://schemas.openxmlformats.org/officeDocument/2006/relationships/image" Target="../media/image38.gif"/><Relationship Id="rId1" Type="http://schemas.openxmlformats.org/officeDocument/2006/relationships/slideLayout" Target="../slideLayouts/slideLayout34.xml"/></Relationships>
</file>

<file path=ppt/slides/_rels/slide64.xml.rels><?xml version="1.0" encoding="UTF-8" standalone="yes"?>
<Relationships xmlns="http://schemas.openxmlformats.org/package/2006/relationships"><Relationship Id="rId2" Type="http://schemas.openxmlformats.org/officeDocument/2006/relationships/image" Target="../media/image38.gif"/><Relationship Id="rId1" Type="http://schemas.openxmlformats.org/officeDocument/2006/relationships/slideLayout" Target="../slideLayouts/slideLayout34.xml"/></Relationships>
</file>

<file path=ppt/slides/_rels/slide6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55.xml"/></Relationships>
</file>

<file path=ppt/slides/_rels/slide6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9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6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7.xml"/><Relationship Id="rId1" Type="http://schemas.openxmlformats.org/officeDocument/2006/relationships/slideLayout" Target="../slideLayouts/slideLayout34.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4.xml"/><Relationship Id="rId1" Type="http://schemas.openxmlformats.org/officeDocument/2006/relationships/vmlDrawing" Target="../drawings/vmlDrawing3.vml"/><Relationship Id="rId4" Type="http://schemas.openxmlformats.org/officeDocument/2006/relationships/oleObject" Target="../embeddings/oleObject5.bin"/></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png"/></Relationships>
</file>

<file path=ppt/slides/_rels/slide70.xml.rels><?xml version="1.0" encoding="UTF-8" standalone="yes"?>
<Relationships xmlns="http://schemas.openxmlformats.org/package/2006/relationships"><Relationship Id="rId3" Type="http://schemas.openxmlformats.org/officeDocument/2006/relationships/hyperlink" Target="107&#24180;&#33274;&#21335;&#21312;&#20813;&#35430;&#20837;&#23416;&#36229;&#38989;&#27604;&#24207;&#38917;&#30446;&#31309;&#20998;&#23565;&#29031;&#34920;.doc" TargetMode="External"/><Relationship Id="rId2" Type="http://schemas.openxmlformats.org/officeDocument/2006/relationships/notesSlide" Target="../notesSlides/notesSlide19.xml"/><Relationship Id="rId1" Type="http://schemas.openxmlformats.org/officeDocument/2006/relationships/slideLayout" Target="../slideLayouts/slideLayout3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8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5.xml.rels><?xml version="1.0" encoding="UTF-8" standalone="yes"?>
<Relationships xmlns="http://schemas.openxmlformats.org/package/2006/relationships"><Relationship Id="rId3" Type="http://schemas.openxmlformats.org/officeDocument/2006/relationships/hyperlink" Target="&#22283;&#38555;&#24615;&#31478;&#36093;&#21443;&#32771;&#38917;&#30446;1070228.xls" TargetMode="External"/><Relationship Id="rId2" Type="http://schemas.openxmlformats.org/officeDocument/2006/relationships/hyperlink" Target="&#20840;&#22283;&#24615;&#31478;&#36093;&#21443;&#32771;&#38917;&#30446;1070228.xls" TargetMode="External"/><Relationship Id="rId1" Type="http://schemas.openxmlformats.org/officeDocument/2006/relationships/slideLayout" Target="../slideLayouts/slideLayout34.xml"/><Relationship Id="rId6" Type="http://schemas.openxmlformats.org/officeDocument/2006/relationships/hyperlink" Target="&#20840;&#27665;&#36939;&#21205;&#26371;&#36984;&#25300;&#36093;&#25505;&#35336;&#31478;&#36093;1070228.pdf" TargetMode="External"/><Relationship Id="rId5" Type="http://schemas.openxmlformats.org/officeDocument/2006/relationships/hyperlink" Target="&#20840;&#22283;&#36939;&#21205;&#26371;&#36984;&#25300;&#36093;&#25505;&#35336;&#31478;&#36093;1070228.pdf" TargetMode="External"/><Relationship Id="rId4" Type="http://schemas.openxmlformats.org/officeDocument/2006/relationships/hyperlink" Target="&#32291;&#24066;&#31478;&#36093;&#19968;&#35261;&#34920;1070228.pdf" TargetMode="Externa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9.xml.rels><?xml version="1.0" encoding="UTF-8" standalone="yes"?>
<Relationships xmlns="http://schemas.openxmlformats.org/package/2006/relationships"><Relationship Id="rId2" Type="http://schemas.openxmlformats.org/officeDocument/2006/relationships/hyperlink" Target="http://163.26.134.3/12service/12service.aspx" TargetMode="External"/><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3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4.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0.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0.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圖片 4" descr="人"/>
          <p:cNvPicPr>
            <a:picLocks noGrp="1" noChangeAspect="1"/>
          </p:cNvPicPr>
          <p:nvPr isPhoto="1"/>
        </p:nvPicPr>
        <p:blipFill>
          <a:blip r:embed="rId3" cstate="email">
            <a:extLst>
              <a:ext uri="{28A0092B-C50C-407E-A947-70E740481C1C}">
                <a14:useLocalDpi xmlns="" xmlns:a14="http://schemas.microsoft.com/office/drawing/2010/main" val="0"/>
              </a:ext>
            </a:extLst>
          </a:blip>
          <a:srcRect/>
          <a:stretch>
            <a:fillRect/>
          </a:stretch>
        </p:blipFill>
        <p:spPr bwMode="auto">
          <a:xfrm>
            <a:off x="1628775" y="3175"/>
            <a:ext cx="9144000" cy="6854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文字方塊 3"/>
          <p:cNvSpPr txBox="1">
            <a:spLocks noChangeArrowheads="1"/>
          </p:cNvSpPr>
          <p:nvPr/>
        </p:nvSpPr>
        <p:spPr bwMode="auto">
          <a:xfrm>
            <a:off x="1628775" y="1133475"/>
            <a:ext cx="8907463" cy="1446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lgn="ctr" eaLnBrk="1" hangingPunct="1">
              <a:spcBef>
                <a:spcPct val="0"/>
              </a:spcBef>
              <a:buClrTx/>
              <a:buFontTx/>
              <a:buNone/>
            </a:pPr>
            <a:r>
              <a:rPr kumimoji="0" lang="zh-TW" altLang="en-US" sz="4400" dirty="0">
                <a:solidFill>
                  <a:srgbClr val="FF3300"/>
                </a:solidFill>
                <a:latin typeface="華康華綜體W5" panose="020B0509000000000000" pitchFamily="49" charset="-120"/>
                <a:ea typeface="華康華綜體W5" panose="020B0509000000000000" pitchFamily="49" charset="-120"/>
              </a:rPr>
              <a:t>臺南區十二年國民基本教育</a:t>
            </a:r>
            <a:endParaRPr kumimoji="0" lang="en-US" altLang="zh-TW" sz="4400" dirty="0">
              <a:solidFill>
                <a:srgbClr val="FF3300"/>
              </a:solidFill>
              <a:latin typeface="華康華綜體W5" panose="020B0509000000000000" pitchFamily="49" charset="-120"/>
              <a:ea typeface="華康華綜體W5" panose="020B0509000000000000" pitchFamily="49" charset="-120"/>
            </a:endParaRPr>
          </a:p>
          <a:p>
            <a:pPr algn="ctr" eaLnBrk="1" hangingPunct="1">
              <a:spcBef>
                <a:spcPct val="0"/>
              </a:spcBef>
              <a:buClrTx/>
              <a:buFontTx/>
              <a:buNone/>
            </a:pPr>
            <a:r>
              <a:rPr kumimoji="0" lang="zh-TW" altLang="en-US" sz="4400" dirty="0">
                <a:solidFill>
                  <a:srgbClr val="FF3300"/>
                </a:solidFill>
                <a:latin typeface="華康華綜體W5" panose="020B0509000000000000" pitchFamily="49" charset="-120"/>
                <a:ea typeface="華康華綜體W5" panose="020B0509000000000000" pitchFamily="49" charset="-120"/>
              </a:rPr>
              <a:t>適性入學宣導 </a:t>
            </a:r>
          </a:p>
        </p:txBody>
      </p:sp>
      <p:sp>
        <p:nvSpPr>
          <p:cNvPr id="55300" name="投影片編號版面配置區 2"/>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BBE1DC37-56B6-43A2-941B-FFDFC02A058F}" type="slidenum">
              <a:rPr kumimoji="0" lang="zh-TW" altLang="en-US" smtClean="0">
                <a:solidFill>
                  <a:srgbClr val="FEFFFF"/>
                </a:solidFill>
                <a:latin typeface="Century Gothic" panose="020B0502020202020204" pitchFamily="34" charset="0"/>
              </a:rPr>
              <a:pPr/>
              <a:t>1</a:t>
            </a:fld>
            <a:endParaRPr kumimoji="0" lang="zh-TW" altLang="en-US">
              <a:solidFill>
                <a:srgbClr val="FEFFFF"/>
              </a:solidFill>
              <a:latin typeface="Century Gothic" panose="020B0502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nodeType="afterGroup">
                            <p:stCondLst>
                              <p:cond delay="500"/>
                            </p:stCondLst>
                            <p:childTnLst>
                              <p:par>
                                <p:cTn id="11" presetID="53" presetClass="entr" presetSubtype="16" fill="hold" grpId="1" nodeType="after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p:cTn id="13"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4">
                                            <p:txEl>
                                              <p:pRg st="0" end="0"/>
                                            </p:txEl>
                                          </p:spTgt>
                                        </p:tgtEl>
                                      </p:cBhvr>
                                    </p:animEffect>
                                  </p:childTnLst>
                                </p:cTn>
                              </p:par>
                            </p:childTnLst>
                          </p:cTn>
                        </p:par>
                        <p:par>
                          <p:cTn id="16" fill="hold" nodeType="afterGroup">
                            <p:stCondLst>
                              <p:cond delay="1000"/>
                            </p:stCondLst>
                            <p:childTnLst>
                              <p:par>
                                <p:cTn id="17" presetID="53" presetClass="entr" presetSubtype="16" fill="hold" grpId="1" nodeType="after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p:cTn id="19"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build="allAtOnce"/>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內容版面配置區 4"/>
          <p:cNvGraphicFramePr>
            <a:graphicFrameLocks noGrp="1"/>
          </p:cNvGraphicFramePr>
          <p:nvPr>
            <p:ph sz="quarter" idx="1"/>
          </p:nvPr>
        </p:nvGraphicFramePr>
        <p:xfrm>
          <a:off x="2016125" y="1892300"/>
          <a:ext cx="8229600" cy="3089277"/>
        </p:xfrm>
        <a:graphic>
          <a:graphicData uri="http://schemas.openxmlformats.org/drawingml/2006/table">
            <a:tbl>
              <a:tblPr/>
              <a:tblGrid>
                <a:gridCol w="2057400">
                  <a:extLst>
                    <a:ext uri="{9D8B030D-6E8A-4147-A177-3AD203B41FA5}">
                      <a16:colId xmlns="" xmlns:a16="http://schemas.microsoft.com/office/drawing/2014/main" val="20000"/>
                    </a:ext>
                  </a:extLst>
                </a:gridCol>
                <a:gridCol w="2057400">
                  <a:extLst>
                    <a:ext uri="{9D8B030D-6E8A-4147-A177-3AD203B41FA5}">
                      <a16:colId xmlns="" xmlns:a16="http://schemas.microsoft.com/office/drawing/2014/main" val="20001"/>
                    </a:ext>
                  </a:extLst>
                </a:gridCol>
                <a:gridCol w="2057400">
                  <a:extLst>
                    <a:ext uri="{9D8B030D-6E8A-4147-A177-3AD203B41FA5}">
                      <a16:colId xmlns="" xmlns:a16="http://schemas.microsoft.com/office/drawing/2014/main" val="20002"/>
                    </a:ext>
                  </a:extLst>
                </a:gridCol>
                <a:gridCol w="2057400">
                  <a:extLst>
                    <a:ext uri="{9D8B030D-6E8A-4147-A177-3AD203B41FA5}">
                      <a16:colId xmlns="" xmlns:a16="http://schemas.microsoft.com/office/drawing/2014/main" val="20003"/>
                    </a:ext>
                  </a:extLst>
                </a:gridCol>
              </a:tblGrid>
              <a:tr h="92959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800" b="1" i="0" u="none" strike="noStrike" cap="none" normalizeH="0" baseline="0" dirty="0">
                          <a:ln>
                            <a:noFill/>
                          </a:ln>
                          <a:solidFill>
                            <a:srgbClr val="FFFFFF"/>
                          </a:solidFill>
                          <a:effectLst/>
                          <a:latin typeface="Times New Roman" pitchFamily="18" charset="0"/>
                          <a:ea typeface="標楷體" pitchFamily="65" charset="-120"/>
                          <a:cs typeface="Times New Roman" pitchFamily="18" charset="0"/>
                        </a:rPr>
                        <a:t>        </a:t>
                      </a:r>
                      <a:r>
                        <a:rPr kumimoji="0" lang="zh-TW" altLang="en-US" sz="2700" b="1" i="0" u="none" strike="noStrike" cap="none" normalizeH="0" baseline="0" dirty="0">
                          <a:ln>
                            <a:noFill/>
                          </a:ln>
                          <a:solidFill>
                            <a:srgbClr val="FFFFFF"/>
                          </a:solidFill>
                          <a:effectLst/>
                          <a:latin typeface="Times New Roman" pitchFamily="18" charset="0"/>
                          <a:ea typeface="標楷體" pitchFamily="65" charset="-120"/>
                          <a:cs typeface="Times New Roman" pitchFamily="18" charset="0"/>
                        </a:rPr>
                        <a:t>階段別</a:t>
                      </a:r>
                      <a:endParaRPr kumimoji="0" lang="en-US" altLang="zh-TW" sz="2700" b="1" i="0" u="none" strike="noStrike" cap="none" normalizeH="0" baseline="0" dirty="0">
                        <a:ln>
                          <a:noFill/>
                        </a:ln>
                        <a:solidFill>
                          <a:srgbClr val="FFFFFF"/>
                        </a:solidFill>
                        <a:effectLst/>
                        <a:latin typeface="Times New Roman" pitchFamily="18" charset="0"/>
                        <a:ea typeface="標楷體" pitchFamily="65" charset="-12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700" b="1" i="0" u="none" strike="noStrike" cap="none" normalizeH="0" baseline="0" dirty="0">
                          <a:ln>
                            <a:noFill/>
                          </a:ln>
                          <a:solidFill>
                            <a:srgbClr val="FFFFFF"/>
                          </a:solidFill>
                          <a:effectLst/>
                          <a:latin typeface="Times New Roman" pitchFamily="18" charset="0"/>
                          <a:ea typeface="標楷體" pitchFamily="65" charset="-120"/>
                          <a:cs typeface="Times New Roman" pitchFamily="18" charset="0"/>
                        </a:rPr>
                        <a:t>學年度</a:t>
                      </a:r>
                    </a:p>
                  </a:txBody>
                  <a:tcPr marT="45700" marB="45700" horzOverflow="overflow">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800" b="1" i="0" u="none" strike="noStrike" cap="none" normalizeH="0" baseline="0">
                          <a:ln>
                            <a:noFill/>
                          </a:ln>
                          <a:solidFill>
                            <a:srgbClr val="FFFFFF"/>
                          </a:solidFill>
                          <a:effectLst/>
                          <a:latin typeface="Times New Roman" pitchFamily="18" charset="0"/>
                          <a:ea typeface="標楷體" pitchFamily="65" charset="-120"/>
                          <a:cs typeface="Times New Roman" pitchFamily="18" charset="0"/>
                        </a:rPr>
                        <a:t>國中生</a:t>
                      </a:r>
                    </a:p>
                  </a:txBody>
                  <a:tcPr marT="45700" marB="457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800" b="1" i="0" u="none" strike="noStrike" cap="none" normalizeH="0" baseline="0">
                          <a:ln>
                            <a:noFill/>
                          </a:ln>
                          <a:solidFill>
                            <a:srgbClr val="FFFFFF"/>
                          </a:solidFill>
                          <a:effectLst/>
                          <a:latin typeface="Times New Roman" pitchFamily="18" charset="0"/>
                          <a:ea typeface="標楷體" pitchFamily="65" charset="-120"/>
                          <a:cs typeface="Times New Roman" pitchFamily="18" charset="0"/>
                        </a:rPr>
                        <a:t>高中生</a:t>
                      </a:r>
                    </a:p>
                  </a:txBody>
                  <a:tcPr marT="45700" marB="457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800" b="1" i="0" u="none" strike="noStrike" cap="none" normalizeH="0" baseline="0">
                          <a:ln>
                            <a:noFill/>
                          </a:ln>
                          <a:solidFill>
                            <a:srgbClr val="FFFFFF"/>
                          </a:solidFill>
                          <a:effectLst/>
                          <a:latin typeface="Times New Roman" pitchFamily="18" charset="0"/>
                          <a:ea typeface="標楷體" pitchFamily="65" charset="-120"/>
                          <a:cs typeface="Times New Roman" pitchFamily="18" charset="0"/>
                        </a:rPr>
                        <a:t>高職生</a:t>
                      </a:r>
                    </a:p>
                  </a:txBody>
                  <a:tcPr marT="45700" marB="45700" horzOverflow="overflow">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 xmlns:a16="http://schemas.microsoft.com/office/drawing/2014/main" val="10000"/>
                  </a:ext>
                </a:extLst>
              </a:tr>
              <a:tr h="56965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800" b="1"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100</a:t>
                      </a:r>
                      <a:endParaRPr kumimoji="0" lang="zh-TW" altLang="en-US" sz="2800" b="1"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endParaRPr>
                    </a:p>
                  </a:txBody>
                  <a:tcPr marT="45700" marB="45700" horzOverflow="overflow">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800" b="1" i="0" u="none" strike="noStrike" cap="none" normalizeH="0" baseline="0">
                          <a:ln>
                            <a:noFill/>
                          </a:ln>
                          <a:solidFill>
                            <a:srgbClr val="000000"/>
                          </a:solidFill>
                          <a:effectLst/>
                          <a:latin typeface="Times New Roman" pitchFamily="18" charset="0"/>
                          <a:ea typeface="標楷體" pitchFamily="65" charset="-120"/>
                          <a:cs typeface="Times New Roman" pitchFamily="18" charset="0"/>
                        </a:rPr>
                        <a:t>97.67%</a:t>
                      </a:r>
                      <a:endParaRPr kumimoji="0" lang="zh-TW" altLang="en-US" sz="2800" b="1" i="0" u="none" strike="noStrike" cap="none" normalizeH="0" baseline="0">
                        <a:ln>
                          <a:noFill/>
                        </a:ln>
                        <a:solidFill>
                          <a:srgbClr val="000000"/>
                        </a:solidFill>
                        <a:effectLst/>
                        <a:latin typeface="Times New Roman" pitchFamily="18" charset="0"/>
                        <a:ea typeface="標楷體" pitchFamily="65" charset="-120"/>
                        <a:cs typeface="Times New Roman" pitchFamily="18" charset="0"/>
                      </a:endParaRPr>
                    </a:p>
                  </a:txBody>
                  <a:tcPr marT="45700" marB="457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800" b="1" i="0" u="none" strike="noStrike" cap="none" normalizeH="0" baseline="0">
                          <a:ln>
                            <a:noFill/>
                          </a:ln>
                          <a:solidFill>
                            <a:srgbClr val="000000"/>
                          </a:solidFill>
                          <a:effectLst/>
                          <a:latin typeface="Times New Roman" pitchFamily="18" charset="0"/>
                          <a:ea typeface="標楷體" pitchFamily="65" charset="-120"/>
                          <a:cs typeface="Times New Roman" pitchFamily="18" charset="0"/>
                        </a:rPr>
                        <a:t>94.67 %</a:t>
                      </a:r>
                      <a:endParaRPr kumimoji="0" lang="zh-TW" altLang="en-US" sz="2800" b="1" i="0" u="none" strike="noStrike" cap="none" normalizeH="0" baseline="0">
                        <a:ln>
                          <a:noFill/>
                        </a:ln>
                        <a:solidFill>
                          <a:srgbClr val="000000"/>
                        </a:solidFill>
                        <a:effectLst/>
                        <a:latin typeface="Times New Roman" pitchFamily="18" charset="0"/>
                        <a:ea typeface="標楷體" pitchFamily="65" charset="-120"/>
                        <a:cs typeface="Times New Roman" pitchFamily="18" charset="0"/>
                      </a:endParaRPr>
                    </a:p>
                  </a:txBody>
                  <a:tcPr marT="45700" marB="457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800" b="1" i="0" u="none" strike="noStrike" cap="none" normalizeH="0" baseline="0">
                          <a:ln>
                            <a:noFill/>
                          </a:ln>
                          <a:solidFill>
                            <a:srgbClr val="000000"/>
                          </a:solidFill>
                          <a:effectLst/>
                          <a:latin typeface="Times New Roman" pitchFamily="18" charset="0"/>
                          <a:ea typeface="標楷體" pitchFamily="65" charset="-120"/>
                          <a:cs typeface="Times New Roman" pitchFamily="18" charset="0"/>
                        </a:rPr>
                        <a:t>81.91 %</a:t>
                      </a:r>
                      <a:endParaRPr kumimoji="0" lang="zh-TW" altLang="en-US" sz="2800" b="1" i="0" u="none" strike="noStrike" cap="none" normalizeH="0" baseline="0">
                        <a:ln>
                          <a:noFill/>
                        </a:ln>
                        <a:solidFill>
                          <a:srgbClr val="000000"/>
                        </a:solidFill>
                        <a:effectLst/>
                        <a:latin typeface="Times New Roman" pitchFamily="18" charset="0"/>
                        <a:ea typeface="標楷體" pitchFamily="65" charset="-120"/>
                        <a:cs typeface="Times New Roman" pitchFamily="18" charset="0"/>
                      </a:endParaRPr>
                    </a:p>
                  </a:txBody>
                  <a:tcPr marT="45700" marB="45700" horzOverflow="overflow">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extLst>
                  <a:ext uri="{0D108BD9-81ED-4DB2-BD59-A6C34878D82A}">
                    <a16:rowId xmlns="" xmlns:a16="http://schemas.microsoft.com/office/drawing/2014/main" val="10001"/>
                  </a:ext>
                </a:extLst>
              </a:tr>
              <a:tr h="51812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800" b="1" i="0" u="none" strike="noStrike" cap="none" normalizeH="0" baseline="0">
                          <a:ln>
                            <a:noFill/>
                          </a:ln>
                          <a:solidFill>
                            <a:srgbClr val="000000"/>
                          </a:solidFill>
                          <a:effectLst/>
                          <a:latin typeface="Times New Roman" pitchFamily="18" charset="0"/>
                          <a:ea typeface="標楷體" pitchFamily="65" charset="-120"/>
                          <a:cs typeface="Times New Roman" pitchFamily="18" charset="0"/>
                        </a:rPr>
                        <a:t>101</a:t>
                      </a:r>
                      <a:endParaRPr kumimoji="0" lang="zh-TW" altLang="en-US" sz="2800" b="1" i="0" u="none" strike="noStrike" cap="none" normalizeH="0" baseline="0">
                        <a:ln>
                          <a:noFill/>
                        </a:ln>
                        <a:solidFill>
                          <a:srgbClr val="000000"/>
                        </a:solidFill>
                        <a:effectLst/>
                        <a:latin typeface="Times New Roman" pitchFamily="18" charset="0"/>
                        <a:ea typeface="標楷體" pitchFamily="65" charset="-120"/>
                        <a:cs typeface="Times New Roman" pitchFamily="18" charset="0"/>
                      </a:endParaRPr>
                    </a:p>
                  </a:txBody>
                  <a:tcPr marT="45700" marB="45700" horzOverflow="overflow">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DE8"/>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2800" b="1" i="0" u="none" strike="noStrike" cap="none" normalizeH="0" baseline="0">
                          <a:ln>
                            <a:noFill/>
                          </a:ln>
                          <a:solidFill>
                            <a:srgbClr val="000000"/>
                          </a:solidFill>
                          <a:effectLst/>
                          <a:latin typeface="Times New Roman" pitchFamily="18" charset="0"/>
                          <a:ea typeface="標楷體" pitchFamily="65" charset="-120"/>
                          <a:cs typeface="Times New Roman" pitchFamily="18" charset="0"/>
                        </a:rPr>
                        <a:t>99.15 %</a:t>
                      </a:r>
                    </a:p>
                  </a:txBody>
                  <a:tcPr marL="9525" marR="9525" marT="9521"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DE8"/>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2800" b="1" i="0" u="none" strike="noStrike" cap="none" normalizeH="0" baseline="0">
                          <a:ln>
                            <a:noFill/>
                          </a:ln>
                          <a:solidFill>
                            <a:srgbClr val="000000"/>
                          </a:solidFill>
                          <a:effectLst/>
                          <a:latin typeface="Times New Roman" pitchFamily="18" charset="0"/>
                          <a:ea typeface="標楷體" pitchFamily="65" charset="-120"/>
                          <a:cs typeface="Times New Roman" pitchFamily="18" charset="0"/>
                        </a:rPr>
                        <a:t>94.75 %</a:t>
                      </a:r>
                    </a:p>
                  </a:txBody>
                  <a:tcPr marL="9525" marR="9525" marT="9521"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DE8"/>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2800" b="1" i="0" u="none" strike="noStrike" cap="none" normalizeH="0" baseline="0">
                          <a:ln>
                            <a:noFill/>
                          </a:ln>
                          <a:solidFill>
                            <a:srgbClr val="000000"/>
                          </a:solidFill>
                          <a:effectLst/>
                          <a:latin typeface="Times New Roman" pitchFamily="18" charset="0"/>
                          <a:ea typeface="標楷體" pitchFamily="65" charset="-120"/>
                          <a:cs typeface="Times New Roman" pitchFamily="18" charset="0"/>
                        </a:rPr>
                        <a:t>83.51 %</a:t>
                      </a:r>
                    </a:p>
                  </a:txBody>
                  <a:tcPr marL="9525" marR="9525" marT="9521" marB="0" anchor="ctr" horzOverflow="overflow">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DE8"/>
                    </a:solidFill>
                  </a:tcPr>
                </a:tc>
                <a:extLst>
                  <a:ext uri="{0D108BD9-81ED-4DB2-BD59-A6C34878D82A}">
                    <a16:rowId xmlns="" xmlns:a16="http://schemas.microsoft.com/office/drawing/2014/main" val="10002"/>
                  </a:ext>
                </a:extLst>
              </a:tr>
              <a:tr h="55378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800" b="1" i="0" u="none" strike="noStrike" cap="none" normalizeH="0" baseline="0">
                          <a:ln>
                            <a:noFill/>
                          </a:ln>
                          <a:solidFill>
                            <a:srgbClr val="000000"/>
                          </a:solidFill>
                          <a:effectLst/>
                          <a:latin typeface="Times New Roman" pitchFamily="18" charset="0"/>
                          <a:ea typeface="標楷體" pitchFamily="65" charset="-120"/>
                          <a:cs typeface="Times New Roman" pitchFamily="18" charset="0"/>
                        </a:rPr>
                        <a:t>102</a:t>
                      </a:r>
                      <a:endParaRPr kumimoji="0" lang="zh-TW" altLang="en-US" sz="2800" b="1" i="0" u="none" strike="noStrike" cap="none" normalizeH="0" baseline="0">
                        <a:ln>
                          <a:noFill/>
                        </a:ln>
                        <a:solidFill>
                          <a:srgbClr val="000000"/>
                        </a:solidFill>
                        <a:effectLst/>
                        <a:latin typeface="Times New Roman" pitchFamily="18" charset="0"/>
                        <a:ea typeface="標楷體" pitchFamily="65" charset="-120"/>
                        <a:cs typeface="Times New Roman" pitchFamily="18" charset="0"/>
                      </a:endParaRPr>
                    </a:p>
                  </a:txBody>
                  <a:tcPr marT="45700" marB="45700" horzOverflow="overflow">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2800" b="1" i="0" u="none" strike="noStrike" cap="none" normalizeH="0" baseline="0">
                          <a:ln>
                            <a:noFill/>
                          </a:ln>
                          <a:solidFill>
                            <a:srgbClr val="000000"/>
                          </a:solidFill>
                          <a:effectLst/>
                          <a:latin typeface="Times New Roman" pitchFamily="18" charset="0"/>
                          <a:ea typeface="標楷體" pitchFamily="65" charset="-120"/>
                          <a:cs typeface="Times New Roman" pitchFamily="18" charset="0"/>
                        </a:rPr>
                        <a:t>99.39 % </a:t>
                      </a:r>
                    </a:p>
                  </a:txBody>
                  <a:tcPr marL="9525" marR="9525" marT="9521"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2800" b="1" i="0" u="none" strike="noStrike" cap="none" normalizeH="0" baseline="0">
                          <a:ln>
                            <a:noFill/>
                          </a:ln>
                          <a:solidFill>
                            <a:srgbClr val="000000"/>
                          </a:solidFill>
                          <a:effectLst/>
                          <a:latin typeface="Times New Roman" pitchFamily="18" charset="0"/>
                          <a:ea typeface="標楷體" pitchFamily="65" charset="-120"/>
                          <a:cs typeface="Times New Roman" pitchFamily="18" charset="0"/>
                        </a:rPr>
                        <a:t>95.50 %</a:t>
                      </a:r>
                    </a:p>
                  </a:txBody>
                  <a:tcPr marL="9525" marR="9525" marT="9521"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2800" b="1" i="0" u="none" strike="noStrike" cap="none" normalizeH="0" baseline="0">
                          <a:ln>
                            <a:noFill/>
                          </a:ln>
                          <a:solidFill>
                            <a:srgbClr val="000000"/>
                          </a:solidFill>
                          <a:effectLst/>
                          <a:latin typeface="Times New Roman" pitchFamily="18" charset="0"/>
                          <a:ea typeface="標楷體" pitchFamily="65" charset="-120"/>
                          <a:cs typeface="Times New Roman" pitchFamily="18" charset="0"/>
                        </a:rPr>
                        <a:t>81.10 %</a:t>
                      </a:r>
                    </a:p>
                  </a:txBody>
                  <a:tcPr marL="9525" marR="9525" marT="9521" marB="0" anchor="ctr" horzOverflow="overflow">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extLst>
                  <a:ext uri="{0D108BD9-81ED-4DB2-BD59-A6C34878D82A}">
                    <a16:rowId xmlns="" xmlns:a16="http://schemas.microsoft.com/office/drawing/2014/main" val="10003"/>
                  </a:ext>
                </a:extLst>
              </a:tr>
              <a:tr h="51812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800" b="1" i="0" u="none" strike="noStrike" cap="none" normalizeH="0" baseline="0">
                          <a:ln>
                            <a:noFill/>
                          </a:ln>
                          <a:solidFill>
                            <a:srgbClr val="000000"/>
                          </a:solidFill>
                          <a:effectLst/>
                          <a:latin typeface="Times New Roman" pitchFamily="18" charset="0"/>
                          <a:ea typeface="標楷體" pitchFamily="65" charset="-120"/>
                          <a:cs typeface="Times New Roman" pitchFamily="18" charset="0"/>
                        </a:rPr>
                        <a:t>103</a:t>
                      </a:r>
                      <a:endParaRPr kumimoji="0" lang="zh-TW" altLang="en-US" sz="2800" b="1" i="0" u="none" strike="noStrike" cap="none" normalizeH="0" baseline="0">
                        <a:ln>
                          <a:noFill/>
                        </a:ln>
                        <a:solidFill>
                          <a:srgbClr val="000000"/>
                        </a:solidFill>
                        <a:effectLst/>
                        <a:latin typeface="Times New Roman" pitchFamily="18" charset="0"/>
                        <a:ea typeface="標楷體" pitchFamily="65" charset="-120"/>
                        <a:cs typeface="Times New Roman" pitchFamily="18" charset="0"/>
                      </a:endParaRPr>
                    </a:p>
                  </a:txBody>
                  <a:tcPr marT="45700" marB="45700" horzOverflow="overflow">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EDE8"/>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2800" b="1" i="0" u="none" strike="noStrike" cap="none" normalizeH="0" baseline="0">
                          <a:ln>
                            <a:noFill/>
                          </a:ln>
                          <a:solidFill>
                            <a:srgbClr val="000000"/>
                          </a:solidFill>
                          <a:effectLst/>
                          <a:latin typeface="Times New Roman" pitchFamily="18" charset="0"/>
                          <a:ea typeface="標楷體" pitchFamily="65" charset="-120"/>
                          <a:cs typeface="Times New Roman" pitchFamily="18" charset="0"/>
                        </a:rPr>
                        <a:t>99.52 %</a:t>
                      </a:r>
                    </a:p>
                  </a:txBody>
                  <a:tcPr marL="9525" marR="9525" marT="9521"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EDE8"/>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2800" b="1" i="0" u="none" strike="noStrike" cap="none" normalizeH="0" baseline="0">
                          <a:ln>
                            <a:noFill/>
                          </a:ln>
                          <a:solidFill>
                            <a:srgbClr val="000000"/>
                          </a:solidFill>
                          <a:effectLst/>
                          <a:latin typeface="Times New Roman" pitchFamily="18" charset="0"/>
                          <a:ea typeface="標楷體" pitchFamily="65" charset="-120"/>
                          <a:cs typeface="Times New Roman" pitchFamily="18" charset="0"/>
                        </a:rPr>
                        <a:t>95.70 %</a:t>
                      </a:r>
                    </a:p>
                  </a:txBody>
                  <a:tcPr marL="9525" marR="9525" marT="9521"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EDE8"/>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2800" b="1"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81.01 %</a:t>
                      </a:r>
                    </a:p>
                  </a:txBody>
                  <a:tcPr marL="9525" marR="9525" marT="9521" marB="0" anchor="ctr" horzOverflow="overflow">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EDE8"/>
                    </a:solidFill>
                  </a:tcPr>
                </a:tc>
                <a:extLst>
                  <a:ext uri="{0D108BD9-81ED-4DB2-BD59-A6C34878D82A}">
                    <a16:rowId xmlns="" xmlns:a16="http://schemas.microsoft.com/office/drawing/2014/main" val="10004"/>
                  </a:ext>
                </a:extLst>
              </a:tr>
            </a:tbl>
          </a:graphicData>
        </a:graphic>
      </p:graphicFrame>
      <p:sp>
        <p:nvSpPr>
          <p:cNvPr id="64543" name="標題 2"/>
          <p:cNvSpPr txBox="1">
            <a:spLocks/>
          </p:cNvSpPr>
          <p:nvPr/>
        </p:nvSpPr>
        <p:spPr bwMode="auto">
          <a:xfrm>
            <a:off x="1873250" y="692150"/>
            <a:ext cx="8229600" cy="865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lgn="ctr">
              <a:spcBef>
                <a:spcPct val="0"/>
              </a:spcBef>
              <a:buClrTx/>
              <a:buFontTx/>
              <a:buNone/>
            </a:pPr>
            <a:r>
              <a:rPr kumimoji="0" lang="zh-TW" altLang="en-US" sz="3600" b="1">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高級中等教育已具備國民教育性質</a:t>
            </a:r>
          </a:p>
        </p:txBody>
      </p:sp>
      <p:sp>
        <p:nvSpPr>
          <p:cNvPr id="64544" name="文字方塊 2"/>
          <p:cNvSpPr txBox="1">
            <a:spLocks noChangeArrowheads="1"/>
          </p:cNvSpPr>
          <p:nvPr/>
        </p:nvSpPr>
        <p:spPr bwMode="auto">
          <a:xfrm>
            <a:off x="2135188" y="6065838"/>
            <a:ext cx="2808287"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lang="zh-TW" altLang="en-US" b="1" dirty="0">
                <a:solidFill>
                  <a:srgbClr val="FF9900"/>
                </a:solidFill>
                <a:latin typeface="Times New Roman" panose="02020603050405020304" pitchFamily="18" charset="0"/>
                <a:ea typeface="標楷體" panose="03000509000000000000" pitchFamily="65" charset="-120"/>
                <a:cs typeface="Times New Roman" panose="02020603050405020304" pitchFamily="18" charset="0"/>
              </a:rPr>
              <a:t>資料來源：教育部統計處</a:t>
            </a:r>
          </a:p>
        </p:txBody>
      </p:sp>
      <p:sp>
        <p:nvSpPr>
          <p:cNvPr id="64545" name="投影片編號版面配置區 1"/>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AEF22CA0-C751-4BD9-A47E-F9A0FF27FCD2}" type="slidenum">
              <a:rPr kumimoji="0" lang="zh-TW" altLang="en-US" smtClean="0">
                <a:solidFill>
                  <a:srgbClr val="FEFFFF"/>
                </a:solidFill>
                <a:latin typeface="Century Gothic" panose="020B0502020202020204" pitchFamily="34" charset="0"/>
              </a:rPr>
              <a:pPr/>
              <a:t>10</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標題 1"/>
          <p:cNvSpPr>
            <a:spLocks noGrp="1"/>
          </p:cNvSpPr>
          <p:nvPr>
            <p:ph type="title"/>
          </p:nvPr>
        </p:nvSpPr>
        <p:spPr>
          <a:xfrm>
            <a:off x="1981200" y="511969"/>
            <a:ext cx="8912225" cy="1281112"/>
          </a:xfrm>
        </p:spPr>
        <p:txBody>
          <a:bodyPr/>
          <a:lstStyle/>
          <a:p>
            <a:r>
              <a:rPr kumimoji="1" lang="zh-TW" altLang="en-US" sz="3600" b="1" dirty="0">
                <a:solidFill>
                  <a:srgbClr val="000000"/>
                </a:solidFill>
                <a:latin typeface="微軟正黑體" panose="020B0604030504040204" pitchFamily="34" charset="-120"/>
                <a:ea typeface="微軟正黑體" panose="020B0604030504040204" pitchFamily="34" charset="-120"/>
                <a:cs typeface="+mn-cs"/>
              </a:rPr>
              <a:t>個別序位分數</a:t>
            </a:r>
          </a:p>
        </p:txBody>
      </p:sp>
      <p:graphicFrame>
        <p:nvGraphicFramePr>
          <p:cNvPr id="3" name="表格 2"/>
          <p:cNvGraphicFramePr>
            <a:graphicFrameLocks noGrp="1"/>
          </p:cNvGraphicFramePr>
          <p:nvPr>
            <p:extLst>
              <p:ext uri="{D42A27DB-BD31-4B8C-83A1-F6EECF244321}">
                <p14:modId xmlns="" xmlns:p14="http://schemas.microsoft.com/office/powerpoint/2010/main" val="3303037877"/>
              </p:ext>
            </p:extLst>
          </p:nvPr>
        </p:nvGraphicFramePr>
        <p:xfrm>
          <a:off x="1981200" y="1152529"/>
          <a:ext cx="8229600" cy="3935027"/>
        </p:xfrm>
        <a:graphic>
          <a:graphicData uri="http://schemas.openxmlformats.org/drawingml/2006/table">
            <a:tbl>
              <a:tblPr/>
              <a:tblGrid>
                <a:gridCol w="2332038">
                  <a:extLst>
                    <a:ext uri="{9D8B030D-6E8A-4147-A177-3AD203B41FA5}">
                      <a16:colId xmlns="" xmlns:a16="http://schemas.microsoft.com/office/drawing/2014/main" val="20000"/>
                    </a:ext>
                  </a:extLst>
                </a:gridCol>
                <a:gridCol w="2333625">
                  <a:extLst>
                    <a:ext uri="{9D8B030D-6E8A-4147-A177-3AD203B41FA5}">
                      <a16:colId xmlns="" xmlns:a16="http://schemas.microsoft.com/office/drawing/2014/main" val="20001"/>
                    </a:ext>
                  </a:extLst>
                </a:gridCol>
                <a:gridCol w="1781175">
                  <a:extLst>
                    <a:ext uri="{9D8B030D-6E8A-4147-A177-3AD203B41FA5}">
                      <a16:colId xmlns="" xmlns:a16="http://schemas.microsoft.com/office/drawing/2014/main" val="20002"/>
                    </a:ext>
                  </a:extLst>
                </a:gridCol>
                <a:gridCol w="1782762">
                  <a:extLst>
                    <a:ext uri="{9D8B030D-6E8A-4147-A177-3AD203B41FA5}">
                      <a16:colId xmlns="" xmlns:a16="http://schemas.microsoft.com/office/drawing/2014/main" val="20003"/>
                    </a:ext>
                  </a:extLst>
                </a:gridCol>
              </a:tblGrid>
              <a:tr h="473071">
                <a:tc gridSpan="2">
                  <a:txBody>
                    <a:bodyPr/>
                    <a:lstStyle>
                      <a:lvl1pPr defTabSz="342900">
                        <a:spcBef>
                          <a:spcPts val="750"/>
                        </a:spcBef>
                        <a:buClr>
                          <a:schemeClr val="accent1"/>
                        </a:buClr>
                        <a:buFont typeface="Wingdings 3" panose="05040102010807070707" pitchFamily="18" charset="2"/>
                        <a:tabLst>
                          <a:tab pos="88900" algn="l"/>
                        </a:tabLst>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tabLst>
                          <a:tab pos="88900" algn="l"/>
                        </a:tabLst>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tabLst>
                          <a:tab pos="88900" algn="l"/>
                        </a:tabLst>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tabLst>
                          <a:tab pos="88900" algn="l"/>
                        </a:tabLst>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tabLst>
                          <a:tab pos="88900" algn="l"/>
                        </a:tabLst>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tabLst>
                          <a:tab pos="88900" algn="l"/>
                        </a:tabLst>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tabLst>
                          <a:tab pos="88900" algn="l"/>
                        </a:tabLst>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tabLst>
                          <a:tab pos="88900" algn="l"/>
                        </a:tabLst>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tabLst>
                          <a:tab pos="88900" algn="l"/>
                        </a:tabLst>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342900" rtl="0" eaLnBrk="1" fontAlgn="base" latinLnBrk="0" hangingPunct="1">
                        <a:lnSpc>
                          <a:spcPts val="1500"/>
                        </a:lnSpc>
                        <a:spcBef>
                          <a:spcPct val="0"/>
                        </a:spcBef>
                        <a:spcAft>
                          <a:spcPct val="0"/>
                        </a:spcAft>
                        <a:buClrTx/>
                        <a:buSzTx/>
                        <a:buFontTx/>
                        <a:buNone/>
                        <a:tabLst>
                          <a:tab pos="88900" algn="l"/>
                        </a:tabLst>
                      </a:pPr>
                      <a:r>
                        <a:rPr kumimoji="0" lang="zh-TW" altLang="zh-TW" sz="1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比序項目</a:t>
                      </a: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49276"/>
                    </a:solidFill>
                  </a:tcPr>
                </a:tc>
                <a:tc hMerge="1">
                  <a:txBody>
                    <a:bodyPr/>
                    <a:lstStyle/>
                    <a:p>
                      <a:endParaRPr lang="zh-TW" altLang="en-US"/>
                    </a:p>
                  </a:txBody>
                  <a:tcPr/>
                </a:tc>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342900" rtl="0" eaLnBrk="1" fontAlgn="base" latinLnBrk="0" hangingPunct="1">
                        <a:lnSpc>
                          <a:spcPts val="1500"/>
                        </a:lnSpc>
                        <a:spcBef>
                          <a:spcPct val="0"/>
                        </a:spcBef>
                        <a:spcAft>
                          <a:spcPct val="0"/>
                        </a:spcAft>
                        <a:buClrTx/>
                        <a:buSzTx/>
                        <a:buFontTx/>
                        <a:buNone/>
                        <a:tabLst/>
                      </a:pPr>
                      <a:r>
                        <a:rPr kumimoji="0" lang="zh-TW" altLang="zh-TW" sz="16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個別序位表</a:t>
                      </a:r>
                      <a:endParaRPr kumimoji="0" lang="zh-TW" altLang="zh-TW" sz="1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49276"/>
                    </a:solidFill>
                  </a:tcPr>
                </a:tc>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342900" rtl="0" eaLnBrk="1" fontAlgn="base" latinLnBrk="0" hangingPunct="1">
                        <a:lnSpc>
                          <a:spcPts val="1500"/>
                        </a:lnSpc>
                        <a:spcBef>
                          <a:spcPct val="0"/>
                        </a:spcBef>
                        <a:spcAft>
                          <a:spcPct val="0"/>
                        </a:spcAft>
                        <a:buClrTx/>
                        <a:buSzTx/>
                        <a:buFontTx/>
                        <a:buNone/>
                        <a:tabLst/>
                      </a:pPr>
                      <a:r>
                        <a:rPr kumimoji="0" lang="zh-TW" altLang="zh-TW" sz="16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選填志願時出現</a:t>
                      </a:r>
                      <a:endParaRPr kumimoji="0" lang="zh-TW" altLang="zh-TW" sz="1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49276"/>
                    </a:solidFill>
                  </a:tcPr>
                </a:tc>
                <a:extLst>
                  <a:ext uri="{0D108BD9-81ED-4DB2-BD59-A6C34878D82A}">
                    <a16:rowId xmlns="" xmlns:a16="http://schemas.microsoft.com/office/drawing/2014/main" val="10000"/>
                  </a:ext>
                </a:extLst>
              </a:tr>
              <a:tr h="258313">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l" defTabSz="342900" rtl="0" eaLnBrk="1" fontAlgn="base" latinLnBrk="0" hangingPunct="1">
                        <a:lnSpc>
                          <a:spcPts val="1500"/>
                        </a:lnSpc>
                        <a:spcBef>
                          <a:spcPct val="0"/>
                        </a:spcBef>
                        <a:spcAft>
                          <a:spcPct val="0"/>
                        </a:spcAft>
                        <a:buClrTx/>
                        <a:buSzTx/>
                        <a:buFontTx/>
                        <a:buNone/>
                        <a:tabLst/>
                      </a:pPr>
                      <a:r>
                        <a:rPr kumimoji="0" lang="zh-TW" altLang="zh-TW" sz="1600" b="0"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rPr>
                        <a:t>1.志願序</a:t>
                      </a: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l" defTabSz="342900" rtl="0" eaLnBrk="1" fontAlgn="base" latinLnBrk="0" hangingPunct="1">
                        <a:lnSpc>
                          <a:spcPts val="1500"/>
                        </a:lnSpc>
                        <a:spcBef>
                          <a:spcPct val="0"/>
                        </a:spcBef>
                        <a:spcAft>
                          <a:spcPct val="0"/>
                        </a:spcAft>
                        <a:buClrTx/>
                        <a:buSzTx/>
                        <a:buFontTx/>
                        <a:buNone/>
                        <a:tabLst/>
                      </a:pPr>
                      <a:r>
                        <a:rPr kumimoji="0" lang="zh-TW" altLang="zh-TW" sz="1600" b="0"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rPr>
                        <a:t>志願序</a:t>
                      </a: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342900" rtl="0" eaLnBrk="1" fontAlgn="base" latinLnBrk="0" hangingPunct="1">
                        <a:lnSpc>
                          <a:spcPts val="1500"/>
                        </a:lnSpc>
                        <a:spcBef>
                          <a:spcPct val="0"/>
                        </a:spcBef>
                        <a:spcAft>
                          <a:spcPct val="0"/>
                        </a:spcAft>
                        <a:buClrTx/>
                        <a:buSzTx/>
                        <a:buFontTx/>
                        <a:buNone/>
                        <a:tabLst/>
                      </a:pPr>
                      <a:r>
                        <a:rPr kumimoji="0" lang="en-US" altLang="zh-TW" sz="1600" b="0"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rPr>
                        <a:t> </a:t>
                      </a:r>
                      <a:endParaRPr kumimoji="0" lang="zh-TW" altLang="zh-TW" sz="1600" b="0"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endParaRPr>
                    </a:p>
                    <a:p>
                      <a:pPr marL="0" marR="0" lvl="0" indent="0" algn="ctr" defTabSz="342900" rtl="0" eaLnBrk="1" fontAlgn="base" latinLnBrk="0" hangingPunct="1">
                        <a:lnSpc>
                          <a:spcPts val="1500"/>
                        </a:lnSpc>
                        <a:spcBef>
                          <a:spcPct val="0"/>
                        </a:spcBef>
                        <a:spcAft>
                          <a:spcPct val="0"/>
                        </a:spcAft>
                        <a:buClrTx/>
                        <a:buSzTx/>
                        <a:buFontTx/>
                        <a:buNone/>
                        <a:tabLst/>
                      </a:pPr>
                      <a:r>
                        <a:rPr kumimoji="0" lang="zh-TW" altLang="zh-TW" sz="1400" b="0"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rPr>
                        <a:t> </a:t>
                      </a:r>
                      <a:endParaRPr kumimoji="0" lang="zh-TW" altLang="zh-TW" sz="1600" b="0"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342900" rtl="0" eaLnBrk="1" fontAlgn="base" latinLnBrk="0" hangingPunct="1">
                        <a:lnSpc>
                          <a:spcPts val="1500"/>
                        </a:lnSpc>
                        <a:spcBef>
                          <a:spcPct val="0"/>
                        </a:spcBef>
                        <a:spcAft>
                          <a:spcPct val="0"/>
                        </a:spcAft>
                        <a:buClrTx/>
                        <a:buSzTx/>
                        <a:buFontTx/>
                        <a:buNone/>
                        <a:tabLst/>
                      </a:pPr>
                      <a:r>
                        <a:rPr kumimoji="0" lang="en-US" altLang="zh-TW" sz="1600" b="0"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rPr>
                        <a:t>10</a:t>
                      </a:r>
                      <a:endParaRPr kumimoji="0" lang="zh-TW" altLang="zh-TW" sz="1600" b="0"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extLst>
                  <a:ext uri="{0D108BD9-81ED-4DB2-BD59-A6C34878D82A}">
                    <a16:rowId xmlns="" xmlns:a16="http://schemas.microsoft.com/office/drawing/2014/main" val="10001"/>
                  </a:ext>
                </a:extLst>
              </a:tr>
              <a:tr h="295295">
                <a:tc rowSpan="6">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l" defTabSz="342900" rtl="0" eaLnBrk="1" fontAlgn="base" latinLnBrk="0" hangingPunct="1">
                        <a:lnSpc>
                          <a:spcPts val="1500"/>
                        </a:lnSpc>
                        <a:spcBef>
                          <a:spcPct val="0"/>
                        </a:spcBef>
                        <a:spcAft>
                          <a:spcPct val="0"/>
                        </a:spcAft>
                        <a:buClrTx/>
                        <a:buSzTx/>
                        <a:buFontTx/>
                        <a:buNone/>
                        <a:tabLst/>
                      </a:pPr>
                      <a:r>
                        <a:rPr kumimoji="0" lang="zh-TW" altLang="zh-TW" sz="16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2.多元學習表現</a:t>
                      </a: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9E4"/>
                    </a:solidFill>
                  </a:tcPr>
                </a:tc>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l" defTabSz="342900" rtl="0" eaLnBrk="1" fontAlgn="base" latinLnBrk="0" hangingPunct="1">
                        <a:lnSpc>
                          <a:spcPts val="1500"/>
                        </a:lnSpc>
                        <a:spcBef>
                          <a:spcPct val="0"/>
                        </a:spcBef>
                        <a:spcAft>
                          <a:spcPct val="0"/>
                        </a:spcAft>
                        <a:buClrTx/>
                        <a:buSzTx/>
                        <a:buFontTx/>
                        <a:buNone/>
                        <a:tabLst/>
                      </a:pPr>
                      <a:r>
                        <a:rPr kumimoji="0" lang="zh-TW" altLang="zh-TW" sz="16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競賽成績</a:t>
                      </a: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9E4"/>
                    </a:solidFill>
                  </a:tcPr>
                </a:tc>
                <a:tc rowSpan="6">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342900" rtl="0" eaLnBrk="1" fontAlgn="base" latinLnBrk="0" hangingPunct="1">
                        <a:lnSpc>
                          <a:spcPts val="1500"/>
                        </a:lnSpc>
                        <a:spcBef>
                          <a:spcPct val="0"/>
                        </a:spcBef>
                        <a:spcAft>
                          <a:spcPct val="0"/>
                        </a:spcAft>
                        <a:buClrTx/>
                        <a:buSzTx/>
                        <a:buFontTx/>
                        <a:buNone/>
                        <a:tabLst/>
                      </a:pPr>
                      <a:r>
                        <a:rPr kumimoji="0" lang="en-US" altLang="zh-TW" sz="16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50</a:t>
                      </a:r>
                      <a:endParaRPr kumimoji="0" lang="zh-TW" altLang="zh-TW" sz="16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9E4"/>
                    </a:solidFill>
                  </a:tcPr>
                </a:tc>
                <a:tc rowSpan="6">
                  <a:txBody>
                    <a:bodyPr/>
                    <a:lstStyle>
                      <a:lvl1pPr defTabSz="342900">
                        <a:spcBef>
                          <a:spcPts val="750"/>
                        </a:spcBef>
                        <a:buClr>
                          <a:schemeClr val="accent1"/>
                        </a:buClr>
                        <a:buFont typeface="Wingdings 3" panose="05040102010807070707" pitchFamily="18" charset="2"/>
                        <a:tabLst>
                          <a:tab pos="220663" algn="l"/>
                        </a:tabLst>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tabLst>
                          <a:tab pos="220663" algn="l"/>
                        </a:tabLst>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tabLst>
                          <a:tab pos="220663" algn="l"/>
                        </a:tabLst>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tabLst>
                          <a:tab pos="220663" algn="l"/>
                        </a:tabLst>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tabLst>
                          <a:tab pos="220663" algn="l"/>
                        </a:tabLst>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tabLst>
                          <a:tab pos="220663" algn="l"/>
                        </a:tabLst>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tabLst>
                          <a:tab pos="220663" algn="l"/>
                        </a:tabLst>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tabLst>
                          <a:tab pos="220663" algn="l"/>
                        </a:tabLst>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tabLst>
                          <a:tab pos="220663" algn="l"/>
                        </a:tabLst>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342900" rtl="0" eaLnBrk="1" fontAlgn="base" latinLnBrk="0" hangingPunct="1">
                        <a:lnSpc>
                          <a:spcPts val="1500"/>
                        </a:lnSpc>
                        <a:spcBef>
                          <a:spcPct val="0"/>
                        </a:spcBef>
                        <a:spcAft>
                          <a:spcPct val="0"/>
                        </a:spcAft>
                        <a:buClrTx/>
                        <a:buSzTx/>
                        <a:buFontTx/>
                        <a:buNone/>
                        <a:tabLst>
                          <a:tab pos="220663" algn="l"/>
                        </a:tabLst>
                      </a:pPr>
                      <a:r>
                        <a:rPr kumimoji="0" lang="zh-TW" altLang="zh-TW" sz="14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 </a:t>
                      </a:r>
                      <a:endParaRPr kumimoji="0" lang="zh-TW" altLang="zh-TW" sz="16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9E4"/>
                    </a:solidFill>
                  </a:tcPr>
                </a:tc>
                <a:extLst>
                  <a:ext uri="{0D108BD9-81ED-4DB2-BD59-A6C34878D82A}">
                    <a16:rowId xmlns="" xmlns:a16="http://schemas.microsoft.com/office/drawing/2014/main" val="10003"/>
                  </a:ext>
                </a:extLst>
              </a:tr>
              <a:tr h="295295">
                <a:tc vMerge="1">
                  <a:txBody>
                    <a:bodyPr/>
                    <a:lstStyle/>
                    <a:p>
                      <a:endParaRPr lang="zh-TW" altLang="en-US"/>
                    </a:p>
                  </a:txBody>
                  <a:tcPr/>
                </a:tc>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l" defTabSz="342900" rtl="0" eaLnBrk="1" fontAlgn="base" latinLnBrk="0" hangingPunct="1">
                        <a:lnSpc>
                          <a:spcPts val="1500"/>
                        </a:lnSpc>
                        <a:spcBef>
                          <a:spcPct val="0"/>
                        </a:spcBef>
                        <a:spcAft>
                          <a:spcPct val="0"/>
                        </a:spcAft>
                        <a:buClrTx/>
                        <a:buSzTx/>
                        <a:buFontTx/>
                        <a:buNone/>
                        <a:tabLst/>
                      </a:pPr>
                      <a:r>
                        <a:rPr kumimoji="0" lang="zh-TW" altLang="zh-TW" sz="16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獎勵紀錄</a:t>
                      </a: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9E4"/>
                    </a:solidFill>
                  </a:tcPr>
                </a:tc>
                <a:tc vMerge="1">
                  <a:txBody>
                    <a:bodyPr/>
                    <a:lstStyle/>
                    <a:p>
                      <a:endParaRPr lang="zh-TW" altLang="en-US"/>
                    </a:p>
                  </a:txBody>
                  <a:tcPr/>
                </a:tc>
                <a:tc vMerge="1">
                  <a:txBody>
                    <a:bodyPr/>
                    <a:lstStyle/>
                    <a:p>
                      <a:endParaRPr lang="zh-TW" altLang="en-US"/>
                    </a:p>
                  </a:txBody>
                  <a:tcPr/>
                </a:tc>
                <a:extLst>
                  <a:ext uri="{0D108BD9-81ED-4DB2-BD59-A6C34878D82A}">
                    <a16:rowId xmlns="" xmlns:a16="http://schemas.microsoft.com/office/drawing/2014/main" val="10004"/>
                  </a:ext>
                </a:extLst>
              </a:tr>
              <a:tr h="295295">
                <a:tc vMerge="1">
                  <a:txBody>
                    <a:bodyPr/>
                    <a:lstStyle/>
                    <a:p>
                      <a:endParaRPr lang="zh-TW" altLang="en-US"/>
                    </a:p>
                  </a:txBody>
                  <a:tcPr/>
                </a:tc>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l" defTabSz="342900" rtl="0" eaLnBrk="1" fontAlgn="base" latinLnBrk="0" hangingPunct="1">
                        <a:lnSpc>
                          <a:spcPts val="1500"/>
                        </a:lnSpc>
                        <a:spcBef>
                          <a:spcPct val="0"/>
                        </a:spcBef>
                        <a:spcAft>
                          <a:spcPct val="0"/>
                        </a:spcAft>
                        <a:buClrTx/>
                        <a:buSzTx/>
                        <a:buFontTx/>
                        <a:buNone/>
                        <a:tabLst/>
                      </a:pPr>
                      <a:r>
                        <a:rPr kumimoji="0" lang="zh-TW" altLang="zh-TW" sz="16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社團參與</a:t>
                      </a: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9E4"/>
                    </a:solidFill>
                  </a:tcPr>
                </a:tc>
                <a:tc vMerge="1">
                  <a:txBody>
                    <a:bodyPr/>
                    <a:lstStyle/>
                    <a:p>
                      <a:endParaRPr lang="zh-TW" altLang="en-US"/>
                    </a:p>
                  </a:txBody>
                  <a:tcPr/>
                </a:tc>
                <a:tc vMerge="1">
                  <a:txBody>
                    <a:bodyPr/>
                    <a:lstStyle/>
                    <a:p>
                      <a:endParaRPr lang="zh-TW" altLang="en-US"/>
                    </a:p>
                  </a:txBody>
                  <a:tcPr/>
                </a:tc>
                <a:extLst>
                  <a:ext uri="{0D108BD9-81ED-4DB2-BD59-A6C34878D82A}">
                    <a16:rowId xmlns="" xmlns:a16="http://schemas.microsoft.com/office/drawing/2014/main" val="10005"/>
                  </a:ext>
                </a:extLst>
              </a:tr>
              <a:tr h="295295">
                <a:tc vMerge="1">
                  <a:txBody>
                    <a:bodyPr/>
                    <a:lstStyle/>
                    <a:p>
                      <a:endParaRPr lang="zh-TW" altLang="en-US"/>
                    </a:p>
                  </a:txBody>
                  <a:tcPr/>
                </a:tc>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l" defTabSz="342900" rtl="0" eaLnBrk="1" fontAlgn="base" latinLnBrk="0" hangingPunct="1">
                        <a:lnSpc>
                          <a:spcPts val="1500"/>
                        </a:lnSpc>
                        <a:spcBef>
                          <a:spcPct val="0"/>
                        </a:spcBef>
                        <a:spcAft>
                          <a:spcPct val="0"/>
                        </a:spcAft>
                        <a:buClrTx/>
                        <a:buSzTx/>
                        <a:buFontTx/>
                        <a:buNone/>
                        <a:tabLst/>
                      </a:pPr>
                      <a:r>
                        <a:rPr kumimoji="0" lang="zh-TW" altLang="zh-TW" sz="16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服務學習</a:t>
                      </a: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9E4"/>
                    </a:solidFill>
                  </a:tcPr>
                </a:tc>
                <a:tc vMerge="1">
                  <a:txBody>
                    <a:bodyPr/>
                    <a:lstStyle/>
                    <a:p>
                      <a:endParaRPr lang="zh-TW" altLang="en-US"/>
                    </a:p>
                  </a:txBody>
                  <a:tcPr/>
                </a:tc>
                <a:tc vMerge="1">
                  <a:txBody>
                    <a:bodyPr/>
                    <a:lstStyle/>
                    <a:p>
                      <a:endParaRPr lang="zh-TW" altLang="en-US"/>
                    </a:p>
                  </a:txBody>
                  <a:tcPr/>
                </a:tc>
                <a:extLst>
                  <a:ext uri="{0D108BD9-81ED-4DB2-BD59-A6C34878D82A}">
                    <a16:rowId xmlns="" xmlns:a16="http://schemas.microsoft.com/office/drawing/2014/main" val="10006"/>
                  </a:ext>
                </a:extLst>
              </a:tr>
              <a:tr h="295295">
                <a:tc vMerge="1">
                  <a:txBody>
                    <a:bodyPr/>
                    <a:lstStyle/>
                    <a:p>
                      <a:endParaRPr lang="zh-TW" altLang="en-US"/>
                    </a:p>
                  </a:txBody>
                  <a:tcPr/>
                </a:tc>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l" defTabSz="342900" rtl="0" eaLnBrk="1" fontAlgn="base" latinLnBrk="0" hangingPunct="1">
                        <a:lnSpc>
                          <a:spcPts val="1500"/>
                        </a:lnSpc>
                        <a:spcBef>
                          <a:spcPct val="0"/>
                        </a:spcBef>
                        <a:spcAft>
                          <a:spcPct val="0"/>
                        </a:spcAft>
                        <a:buClrTx/>
                        <a:buSzTx/>
                        <a:buFontTx/>
                        <a:buNone/>
                        <a:tabLst/>
                      </a:pPr>
                      <a:r>
                        <a:rPr kumimoji="0" lang="zh-TW" altLang="zh-TW" sz="16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體適能</a:t>
                      </a: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9E4"/>
                    </a:solidFill>
                  </a:tcPr>
                </a:tc>
                <a:tc vMerge="1">
                  <a:txBody>
                    <a:bodyPr/>
                    <a:lstStyle/>
                    <a:p>
                      <a:endParaRPr lang="zh-TW" altLang="en-US"/>
                    </a:p>
                  </a:txBody>
                  <a:tcPr/>
                </a:tc>
                <a:tc vMerge="1">
                  <a:txBody>
                    <a:bodyPr/>
                    <a:lstStyle/>
                    <a:p>
                      <a:endParaRPr lang="zh-TW" altLang="en-US"/>
                    </a:p>
                  </a:txBody>
                  <a:tcPr/>
                </a:tc>
                <a:extLst>
                  <a:ext uri="{0D108BD9-81ED-4DB2-BD59-A6C34878D82A}">
                    <a16:rowId xmlns="" xmlns:a16="http://schemas.microsoft.com/office/drawing/2014/main" val="10007"/>
                  </a:ext>
                </a:extLst>
              </a:tr>
              <a:tr h="295295">
                <a:tc vMerge="1">
                  <a:txBody>
                    <a:bodyPr/>
                    <a:lstStyle/>
                    <a:p>
                      <a:endParaRPr lang="zh-TW" altLang="en-US"/>
                    </a:p>
                  </a:txBody>
                  <a:tcPr/>
                </a:tc>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l" defTabSz="342900" rtl="0" eaLnBrk="1" fontAlgn="base" latinLnBrk="0" hangingPunct="1">
                        <a:lnSpc>
                          <a:spcPts val="1500"/>
                        </a:lnSpc>
                        <a:spcBef>
                          <a:spcPct val="0"/>
                        </a:spcBef>
                        <a:spcAft>
                          <a:spcPct val="0"/>
                        </a:spcAft>
                        <a:buClrTx/>
                        <a:buSzTx/>
                        <a:buFontTx/>
                        <a:buNone/>
                        <a:tabLst/>
                      </a:pPr>
                      <a:r>
                        <a:rPr kumimoji="0" lang="zh-TW" altLang="en-US" sz="16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語言認證</a:t>
                      </a:r>
                      <a:endParaRPr kumimoji="0" lang="zh-TW" altLang="zh-TW" sz="16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9E4"/>
                    </a:solidFill>
                  </a:tcPr>
                </a:tc>
                <a:tc vMerge="1">
                  <a:txBody>
                    <a:bodyPr/>
                    <a:lstStyle/>
                    <a:p>
                      <a:endParaRPr lang="zh-TW" altLang="en-US"/>
                    </a:p>
                  </a:txBody>
                  <a:tcPr/>
                </a:tc>
                <a:tc vMerge="1">
                  <a:txBody>
                    <a:bodyPr/>
                    <a:lstStyle/>
                    <a:p>
                      <a:endParaRPr lang="zh-TW" altLang="en-US"/>
                    </a:p>
                  </a:txBody>
                  <a:tcPr/>
                </a:tc>
                <a:extLst>
                  <a:ext uri="{0D108BD9-81ED-4DB2-BD59-A6C34878D82A}">
                    <a16:rowId xmlns="" xmlns:a16="http://schemas.microsoft.com/office/drawing/2014/main" val="10008"/>
                  </a:ext>
                </a:extLst>
              </a:tr>
              <a:tr h="393700">
                <a:tc gridSpan="2">
                  <a:txBody>
                    <a:bodyPr/>
                    <a:lstStyle>
                      <a:lvl1pPr>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l" defTabSz="914400" rtl="0" eaLnBrk="1" fontAlgn="base" latinLnBrk="0" hangingPunct="1">
                        <a:lnSpc>
                          <a:spcPts val="1500"/>
                        </a:lnSpc>
                        <a:spcBef>
                          <a:spcPct val="0"/>
                        </a:spcBef>
                        <a:spcAft>
                          <a:spcPct val="0"/>
                        </a:spcAft>
                        <a:buClrTx/>
                        <a:buSzTx/>
                        <a:buFontTx/>
                        <a:buNone/>
                        <a:tabLst/>
                      </a:pPr>
                      <a:r>
                        <a:rPr kumimoji="0" lang="en-US" altLang="zh-TW" sz="1600" b="0"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rPr>
                        <a:t>3.</a:t>
                      </a:r>
                      <a:r>
                        <a:rPr kumimoji="0" lang="zh-TW" altLang="en-US" sz="1600" b="0"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rPr>
                        <a:t>就近入學</a:t>
                      </a:r>
                      <a:endParaRPr kumimoji="0" lang="zh-TW" altLang="zh-TW" sz="16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9E4"/>
                    </a:solidFill>
                  </a:tcPr>
                </a:tc>
                <a:tc hMerge="1">
                  <a:txBody>
                    <a:bodyPr/>
                    <a:lstStyle/>
                    <a:p>
                      <a:endParaRPr lang="zh-TW" altLang="en-US"/>
                    </a:p>
                  </a:txBody>
                  <a:tcPr/>
                </a:tc>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342900" rtl="0" eaLnBrk="1" fontAlgn="base" latinLnBrk="0" hangingPunct="1">
                        <a:lnSpc>
                          <a:spcPts val="1500"/>
                        </a:lnSpc>
                        <a:spcBef>
                          <a:spcPct val="0"/>
                        </a:spcBef>
                        <a:spcAft>
                          <a:spcPct val="0"/>
                        </a:spcAft>
                        <a:buClrTx/>
                        <a:buSzTx/>
                        <a:buFontTx/>
                        <a:buNone/>
                        <a:tabLst/>
                      </a:pPr>
                      <a:endParaRPr kumimoji="0" lang="zh-TW" altLang="zh-TW" sz="1600" b="0" i="0" u="none" strike="noStrike" cap="none" normalizeH="0" baseline="0">
                        <a:ln>
                          <a:noFill/>
                        </a:ln>
                        <a:solidFill>
                          <a:srgbClr val="000000"/>
                        </a:solidFill>
                        <a:effectLst/>
                        <a:latin typeface="標楷體" panose="03000509000000000000" pitchFamily="65" charset="-120"/>
                        <a:ea typeface="標楷體" panose="03000509000000000000"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9E4"/>
                    </a:solidFill>
                  </a:tcPr>
                </a:tc>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342900" rtl="0" eaLnBrk="1" fontAlgn="base" latinLnBrk="0" hangingPunct="1">
                        <a:lnSpc>
                          <a:spcPts val="1500"/>
                        </a:lnSpc>
                        <a:spcBef>
                          <a:spcPct val="0"/>
                        </a:spcBef>
                        <a:spcAft>
                          <a:spcPct val="0"/>
                        </a:spcAft>
                        <a:buClrTx/>
                        <a:buSzTx/>
                        <a:buFontTx/>
                        <a:buNone/>
                        <a:tabLst/>
                      </a:pPr>
                      <a:r>
                        <a:rPr kumimoji="0" lang="en-US" altLang="zh-TW" sz="1600" b="0" i="0" u="none" strike="noStrike" cap="none" normalizeH="0" baseline="0">
                          <a:ln>
                            <a:noFill/>
                          </a:ln>
                          <a:solidFill>
                            <a:srgbClr val="FF0000"/>
                          </a:solidFill>
                          <a:effectLst/>
                          <a:latin typeface="標楷體" panose="03000509000000000000" pitchFamily="65" charset="-120"/>
                          <a:ea typeface="標楷體" panose="03000509000000000000" pitchFamily="65" charset="-120"/>
                        </a:rPr>
                        <a:t>10</a:t>
                      </a:r>
                      <a:endParaRPr kumimoji="0" lang="zh-TW" altLang="zh-TW" sz="1600" b="0" i="0" u="none" strike="noStrike" cap="none" normalizeH="0" baseline="0">
                        <a:ln>
                          <a:noFill/>
                        </a:ln>
                        <a:solidFill>
                          <a:srgbClr val="FF0000"/>
                        </a:solidFill>
                        <a:effectLst/>
                        <a:latin typeface="標楷體" panose="03000509000000000000" pitchFamily="65" charset="-120"/>
                        <a:ea typeface="標楷體" panose="03000509000000000000"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9E4"/>
                    </a:solidFill>
                  </a:tcPr>
                </a:tc>
                <a:extLst>
                  <a:ext uri="{0D108BD9-81ED-4DB2-BD59-A6C34878D82A}">
                    <a16:rowId xmlns="" xmlns:a16="http://schemas.microsoft.com/office/drawing/2014/main" val="10009"/>
                  </a:ext>
                </a:extLst>
              </a:tr>
              <a:tr h="287211">
                <a:tc gridSpan="2">
                  <a:txBody>
                    <a:bodyPr/>
                    <a:lstStyle>
                      <a:lvl1pPr>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l" defTabSz="914400" rtl="0" eaLnBrk="1" fontAlgn="base" latinLnBrk="0" hangingPunct="1">
                        <a:lnSpc>
                          <a:spcPts val="1500"/>
                        </a:lnSpc>
                        <a:spcBef>
                          <a:spcPct val="0"/>
                        </a:spcBef>
                        <a:spcAft>
                          <a:spcPct val="0"/>
                        </a:spcAft>
                        <a:buClrTx/>
                        <a:buSzTx/>
                        <a:buFontTx/>
                        <a:buNone/>
                        <a:tabLst/>
                      </a:pPr>
                      <a:r>
                        <a:rPr kumimoji="0" lang="en-US" altLang="zh-TW" sz="16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4.</a:t>
                      </a:r>
                      <a:r>
                        <a:rPr kumimoji="0" lang="zh-TW" altLang="en-US" sz="16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國中教育會考</a:t>
                      </a:r>
                      <a:endParaRPr kumimoji="0" lang="zh-TW" altLang="zh-TW" sz="1600" b="0"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tc hMerge="1">
                  <a:txBody>
                    <a:bodyPr/>
                    <a:lstStyle/>
                    <a:p>
                      <a:endParaRPr lang="zh-TW" altLang="en-US"/>
                    </a:p>
                  </a:txBody>
                  <a:tcPr/>
                </a:tc>
                <a:tc>
                  <a:txBody>
                    <a:bodyPr/>
                    <a:lstStyle>
                      <a:lvl1pPr>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914400" rtl="0" eaLnBrk="1" fontAlgn="base" latinLnBrk="0" hangingPunct="1">
                        <a:lnSpc>
                          <a:spcPts val="1500"/>
                        </a:lnSpc>
                        <a:spcBef>
                          <a:spcPct val="0"/>
                        </a:spcBef>
                        <a:spcAft>
                          <a:spcPct val="0"/>
                        </a:spcAft>
                        <a:buClrTx/>
                        <a:buSzTx/>
                        <a:buFontTx/>
                        <a:buNone/>
                        <a:tabLst/>
                      </a:pPr>
                      <a:r>
                        <a:rPr kumimoji="0" lang="en-US" altLang="zh-TW" sz="16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30</a:t>
                      </a:r>
                      <a:endParaRPr kumimoji="0" lang="zh-TW" altLang="zh-TW" sz="1600" b="0"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342900" rtl="0" eaLnBrk="1" fontAlgn="base" latinLnBrk="0" hangingPunct="1">
                        <a:lnSpc>
                          <a:spcPts val="1500"/>
                        </a:lnSpc>
                        <a:spcBef>
                          <a:spcPct val="0"/>
                        </a:spcBef>
                        <a:spcAft>
                          <a:spcPct val="0"/>
                        </a:spcAft>
                        <a:buClrTx/>
                        <a:buSzTx/>
                        <a:buFontTx/>
                        <a:buNone/>
                        <a:tabLst/>
                      </a:pPr>
                      <a:endParaRPr kumimoji="0" lang="zh-TW" altLang="zh-TW" sz="1600" b="0" i="0" u="none" strike="noStrike" cap="none" normalizeH="0" baseline="0">
                        <a:ln>
                          <a:noFill/>
                        </a:ln>
                        <a:solidFill>
                          <a:srgbClr val="FF0000"/>
                        </a:solidFill>
                        <a:effectLst/>
                        <a:latin typeface="標楷體" panose="03000509000000000000" pitchFamily="65" charset="-120"/>
                        <a:ea typeface="標楷體" panose="03000509000000000000"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extLst>
                  <a:ext uri="{0D108BD9-81ED-4DB2-BD59-A6C34878D82A}">
                    <a16:rowId xmlns="" xmlns:a16="http://schemas.microsoft.com/office/drawing/2014/main" val="10010"/>
                  </a:ext>
                </a:extLst>
              </a:tr>
              <a:tr h="287211">
                <a:tc gridSpan="2">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l" defTabSz="342900" rtl="0" eaLnBrk="1" fontAlgn="base" latinLnBrk="0" hangingPunct="1">
                        <a:lnSpc>
                          <a:spcPts val="1500"/>
                        </a:lnSpc>
                        <a:spcBef>
                          <a:spcPct val="0"/>
                        </a:spcBef>
                        <a:spcAft>
                          <a:spcPct val="0"/>
                        </a:spcAft>
                        <a:buClrTx/>
                        <a:buSzTx/>
                        <a:buFontTx/>
                        <a:buNone/>
                        <a:tabLst/>
                      </a:pPr>
                      <a:endParaRPr kumimoji="0" lang="zh-TW" altLang="zh-TW" sz="1600" b="0" i="0" u="none" strike="noStrike" cap="none" normalizeH="0" baseline="0">
                        <a:ln>
                          <a:noFill/>
                        </a:ln>
                        <a:solidFill>
                          <a:srgbClr val="000000"/>
                        </a:solidFill>
                        <a:effectLst/>
                        <a:latin typeface="標楷體" panose="03000509000000000000" pitchFamily="65" charset="-120"/>
                        <a:ea typeface="標楷體" panose="03000509000000000000"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9E4"/>
                    </a:solidFill>
                  </a:tcPr>
                </a:tc>
                <a:tc hMerge="1">
                  <a:txBody>
                    <a:bodyPr/>
                    <a:lstStyle/>
                    <a:p>
                      <a:endParaRPr lang="zh-TW" altLang="en-US"/>
                    </a:p>
                  </a:txBody>
                  <a:tcPr/>
                </a:tc>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342900" rtl="0" eaLnBrk="1" fontAlgn="base" latinLnBrk="0" hangingPunct="1">
                        <a:lnSpc>
                          <a:spcPts val="1500"/>
                        </a:lnSpc>
                        <a:spcBef>
                          <a:spcPct val="0"/>
                        </a:spcBef>
                        <a:spcAft>
                          <a:spcPct val="0"/>
                        </a:spcAft>
                        <a:buClrTx/>
                        <a:buSzTx/>
                        <a:buFontTx/>
                        <a:buNone/>
                        <a:tabLst/>
                      </a:pPr>
                      <a:endParaRPr kumimoji="0" lang="zh-TW" altLang="zh-TW" sz="1600" b="0" i="0" u="none" strike="noStrike" cap="none" normalizeH="0" baseline="0">
                        <a:ln>
                          <a:noFill/>
                        </a:ln>
                        <a:solidFill>
                          <a:srgbClr val="000000"/>
                        </a:solidFill>
                        <a:effectLst/>
                        <a:latin typeface="標楷體" panose="03000509000000000000" pitchFamily="65" charset="-120"/>
                        <a:ea typeface="標楷體" panose="03000509000000000000"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9E4"/>
                    </a:solidFill>
                  </a:tcPr>
                </a:tc>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342900" rtl="0" eaLnBrk="1" fontAlgn="base" latinLnBrk="0" hangingPunct="1">
                        <a:lnSpc>
                          <a:spcPts val="1500"/>
                        </a:lnSpc>
                        <a:spcBef>
                          <a:spcPct val="0"/>
                        </a:spcBef>
                        <a:spcAft>
                          <a:spcPct val="0"/>
                        </a:spcAft>
                        <a:buClrTx/>
                        <a:buSzTx/>
                        <a:buFontTx/>
                        <a:buNone/>
                        <a:tabLst/>
                      </a:pPr>
                      <a:r>
                        <a:rPr kumimoji="0" lang="zh-TW" altLang="zh-TW" sz="1600" b="0" i="0" u="none" strike="noStrike" cap="none" normalizeH="0" baseline="0">
                          <a:ln>
                            <a:noFill/>
                          </a:ln>
                          <a:solidFill>
                            <a:srgbClr val="000000"/>
                          </a:solidFill>
                          <a:effectLst/>
                          <a:latin typeface="標楷體" panose="03000509000000000000" pitchFamily="65" charset="-120"/>
                          <a:ea typeface="標楷體" panose="03000509000000000000" pitchFamily="65" charset="-120"/>
                        </a:rPr>
                        <a:t> </a:t>
                      </a: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9E4"/>
                    </a:solidFill>
                  </a:tcPr>
                </a:tc>
                <a:extLst>
                  <a:ext uri="{0D108BD9-81ED-4DB2-BD59-A6C34878D82A}">
                    <a16:rowId xmlns="" xmlns:a16="http://schemas.microsoft.com/office/drawing/2014/main" val="10011"/>
                  </a:ext>
                </a:extLst>
              </a:tr>
              <a:tr h="341064">
                <a:tc gridSpan="2">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342900" rtl="0" eaLnBrk="1" fontAlgn="base" latinLnBrk="0" hangingPunct="1">
                        <a:lnSpc>
                          <a:spcPts val="1500"/>
                        </a:lnSpc>
                        <a:spcBef>
                          <a:spcPct val="0"/>
                        </a:spcBef>
                        <a:spcAft>
                          <a:spcPct val="0"/>
                        </a:spcAft>
                        <a:buClrTx/>
                        <a:buSzTx/>
                        <a:buFontTx/>
                        <a:buNone/>
                        <a:tabLst/>
                      </a:pPr>
                      <a:r>
                        <a:rPr kumimoji="0" lang="zh-TW" altLang="zh-TW" sz="1600" b="0" i="0" u="none" strike="noStrike" cap="none" normalizeH="0" baseline="0">
                          <a:ln>
                            <a:noFill/>
                          </a:ln>
                          <a:solidFill>
                            <a:srgbClr val="000000"/>
                          </a:solidFill>
                          <a:effectLst/>
                          <a:latin typeface="標楷體" panose="03000509000000000000" pitchFamily="65" charset="-120"/>
                          <a:ea typeface="標楷體" panose="03000509000000000000" pitchFamily="65" charset="-120"/>
                        </a:rPr>
                        <a:t>總分：100分</a:t>
                      </a: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tc hMerge="1">
                  <a:txBody>
                    <a:bodyPr/>
                    <a:lstStyle/>
                    <a:p>
                      <a:endParaRPr lang="zh-TW" altLang="en-US"/>
                    </a:p>
                  </a:txBody>
                  <a:tcPr/>
                </a:tc>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342900" rtl="0" eaLnBrk="1" fontAlgn="base" latinLnBrk="0" hangingPunct="1">
                        <a:lnSpc>
                          <a:spcPts val="1500"/>
                        </a:lnSpc>
                        <a:spcBef>
                          <a:spcPct val="0"/>
                        </a:spcBef>
                        <a:spcAft>
                          <a:spcPct val="0"/>
                        </a:spcAft>
                        <a:buClrTx/>
                        <a:buSzTx/>
                        <a:buFontTx/>
                        <a:buNone/>
                        <a:tabLst/>
                      </a:pPr>
                      <a:r>
                        <a:rPr kumimoji="0" lang="en-US" altLang="zh-TW" sz="16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80</a:t>
                      </a:r>
                      <a:endParaRPr kumimoji="0" lang="zh-TW" altLang="zh-TW" sz="16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342900" rtl="0" eaLnBrk="1" fontAlgn="base" latinLnBrk="0" hangingPunct="1">
                        <a:lnSpc>
                          <a:spcPts val="1500"/>
                        </a:lnSpc>
                        <a:spcBef>
                          <a:spcPct val="0"/>
                        </a:spcBef>
                        <a:spcAft>
                          <a:spcPct val="0"/>
                        </a:spcAft>
                        <a:buClrTx/>
                        <a:buSzTx/>
                        <a:buFontTx/>
                        <a:buNone/>
                        <a:tabLst/>
                      </a:pPr>
                      <a:r>
                        <a:rPr kumimoji="0" lang="en-US" altLang="zh-TW" sz="1600" b="0"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rPr>
                        <a:t>20</a:t>
                      </a:r>
                      <a:endParaRPr kumimoji="0" lang="zh-TW" altLang="zh-TW" sz="1600" b="0"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extLst>
                  <a:ext uri="{0D108BD9-81ED-4DB2-BD59-A6C34878D82A}">
                    <a16:rowId xmlns="" xmlns:a16="http://schemas.microsoft.com/office/drawing/2014/main" val="10012"/>
                  </a:ext>
                </a:extLst>
              </a:tr>
            </a:tbl>
          </a:graphicData>
        </a:graphic>
      </p:graphicFrame>
      <p:sp>
        <p:nvSpPr>
          <p:cNvPr id="4" name="矩形 3"/>
          <p:cNvSpPr/>
          <p:nvPr/>
        </p:nvSpPr>
        <p:spPr>
          <a:xfrm>
            <a:off x="6672263" y="1152525"/>
            <a:ext cx="1800225" cy="393503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sp>
        <p:nvSpPr>
          <p:cNvPr id="140343" name="投影片編號版面配置區 1"/>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F512EFFA-3845-43B9-9024-08094F913C8C}" type="slidenum">
              <a:rPr kumimoji="0" lang="zh-TW" altLang="en-US" smtClean="0">
                <a:solidFill>
                  <a:srgbClr val="FEFFFF"/>
                </a:solidFill>
                <a:latin typeface="Century Gothic" panose="020B0502020202020204" pitchFamily="34" charset="0"/>
              </a:rPr>
              <a:pPr/>
              <a:t>100</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內容版面配置區 6"/>
          <p:cNvSpPr>
            <a:spLocks noGrp="1"/>
          </p:cNvSpPr>
          <p:nvPr>
            <p:ph idx="1"/>
          </p:nvPr>
        </p:nvSpPr>
        <p:spPr>
          <a:xfrm>
            <a:off x="1874838" y="969962"/>
            <a:ext cx="8229600" cy="4926013"/>
          </a:xfrm>
        </p:spPr>
        <p:txBody>
          <a:bodyPr/>
          <a:lstStyle/>
          <a:p>
            <a:pPr>
              <a:buFontTx/>
              <a:buBlip>
                <a:blip r:embed="rId3"/>
              </a:buBlip>
            </a:pPr>
            <a:r>
              <a:rPr lang="zh-TW" altLang="en-US" sz="2400" dirty="0">
                <a:latin typeface="標楷體" panose="03000509000000000000" pitchFamily="65" charset="-120"/>
                <a:ea typeface="標楷體" panose="03000509000000000000" pitchFamily="65" charset="-120"/>
              </a:rPr>
              <a:t>選填期間，登入志願選填系統時可以看到以下資訊</a:t>
            </a:r>
            <a:r>
              <a:rPr lang="en-US" altLang="zh-TW" dirty="0">
                <a:latin typeface="標楷體" panose="03000509000000000000" pitchFamily="65" charset="-120"/>
                <a:ea typeface="標楷體" panose="03000509000000000000" pitchFamily="65" charset="-120"/>
              </a:rPr>
              <a:t/>
            </a:r>
            <a:br>
              <a:rPr lang="en-US" altLang="zh-TW" dirty="0">
                <a:latin typeface="標楷體" panose="03000509000000000000" pitchFamily="65" charset="-120"/>
                <a:ea typeface="標楷體" panose="03000509000000000000" pitchFamily="65" charset="-120"/>
              </a:rPr>
            </a:br>
            <a:endParaRPr lang="en-US" altLang="zh-TW" dirty="0">
              <a:latin typeface="標楷體" panose="03000509000000000000" pitchFamily="65" charset="-120"/>
              <a:ea typeface="標楷體" panose="03000509000000000000" pitchFamily="65" charset="-120"/>
            </a:endParaRPr>
          </a:p>
        </p:txBody>
      </p:sp>
      <p:sp>
        <p:nvSpPr>
          <p:cNvPr id="2" name="按鈕形 1"/>
          <p:cNvSpPr/>
          <p:nvPr/>
        </p:nvSpPr>
        <p:spPr>
          <a:xfrm>
            <a:off x="1889125" y="1484313"/>
            <a:ext cx="8712200" cy="2592387"/>
          </a:xfrm>
          <a:prstGeom prst="bevel">
            <a:avLst>
              <a:gd name="adj" fmla="val 2964"/>
            </a:avLst>
          </a:prstGeom>
          <a:ln w="38100"/>
        </p:spPr>
        <p:style>
          <a:lnRef idx="1">
            <a:schemeClr val="accent3"/>
          </a:lnRef>
          <a:fillRef idx="2">
            <a:schemeClr val="accent3"/>
          </a:fillRef>
          <a:effectRef idx="1">
            <a:schemeClr val="accent3"/>
          </a:effectRef>
          <a:fontRef idx="minor">
            <a:schemeClr val="dk1"/>
          </a:fontRef>
        </p:style>
        <p:txBody>
          <a:bodyPr anchor="ctr"/>
          <a:lstStyle/>
          <a:p>
            <a:pPr>
              <a:defRPr/>
            </a:pPr>
            <a:r>
              <a:rPr lang="zh-TW" altLang="zh-TW" sz="3200" b="1" dirty="0">
                <a:solidFill>
                  <a:srgbClr val="FF0000"/>
                </a:solidFill>
                <a:latin typeface="標楷體" panose="03000509000000000000" pitchFamily="65" charset="-120"/>
                <a:ea typeface="標楷體" panose="03000509000000000000" pitchFamily="65" charset="-120"/>
              </a:rPr>
              <a:t>學生：</a:t>
            </a:r>
            <a:r>
              <a:rPr lang="zh-TW" altLang="en-US" sz="3200" b="1" u="sng" dirty="0">
                <a:solidFill>
                  <a:srgbClr val="FF0000"/>
                </a:solidFill>
                <a:latin typeface="標楷體" panose="03000509000000000000" pitchFamily="65" charset="-120"/>
                <a:ea typeface="標楷體" panose="03000509000000000000" pitchFamily="65" charset="-120"/>
              </a:rPr>
              <a:t>王大明</a:t>
            </a:r>
            <a:r>
              <a:rPr lang="zh-TW" altLang="en-US" sz="3200" b="1" dirty="0">
                <a:solidFill>
                  <a:srgbClr val="FF0000"/>
                </a:solidFill>
                <a:latin typeface="標楷體" panose="03000509000000000000" pitchFamily="65" charset="-120"/>
                <a:ea typeface="標楷體" panose="03000509000000000000" pitchFamily="65" charset="-120"/>
              </a:rPr>
              <a:t>    </a:t>
            </a:r>
            <a:r>
              <a:rPr lang="zh-TW" altLang="zh-TW" sz="3200" b="1" dirty="0">
                <a:solidFill>
                  <a:srgbClr val="FF0000"/>
                </a:solidFill>
                <a:latin typeface="標楷體" panose="03000509000000000000" pitchFamily="65" charset="-120"/>
                <a:ea typeface="標楷體" panose="03000509000000000000" pitchFamily="65" charset="-120"/>
              </a:rPr>
              <a:t>身分證字號：</a:t>
            </a:r>
            <a:r>
              <a:rPr lang="en-US" altLang="zh-TW" sz="3200" b="1" u="sng" dirty="0">
                <a:solidFill>
                  <a:srgbClr val="FF0000"/>
                </a:solidFill>
                <a:latin typeface="標楷體" panose="03000509000000000000" pitchFamily="65" charset="-120"/>
                <a:ea typeface="標楷體" panose="03000509000000000000" pitchFamily="65" charset="-120"/>
              </a:rPr>
              <a:t>R123456789</a:t>
            </a:r>
            <a:endParaRPr lang="zh-TW" altLang="zh-TW" sz="3200" b="1" dirty="0">
              <a:solidFill>
                <a:srgbClr val="FF0000"/>
              </a:solidFill>
              <a:latin typeface="標楷體" panose="03000509000000000000" pitchFamily="65" charset="-120"/>
              <a:ea typeface="標楷體" panose="03000509000000000000" pitchFamily="65" charset="-120"/>
            </a:endParaRPr>
          </a:p>
          <a:p>
            <a:pPr>
              <a:defRPr/>
            </a:pPr>
            <a:r>
              <a:rPr lang="zh-TW" altLang="zh-TW" sz="3200" dirty="0">
                <a:solidFill>
                  <a:prstClr val="black"/>
                </a:solidFill>
                <a:latin typeface="標楷體" panose="03000509000000000000" pitchFamily="65" charset="-120"/>
                <a:ea typeface="標楷體" panose="03000509000000000000" pitchFamily="65" charset="-120"/>
              </a:rPr>
              <a:t>個別序位之比率及</a:t>
            </a:r>
            <a:r>
              <a:rPr lang="zh-TW" altLang="en-US" sz="3200" dirty="0">
                <a:solidFill>
                  <a:prstClr val="black"/>
                </a:solidFill>
                <a:latin typeface="標楷體" panose="03000509000000000000" pitchFamily="65" charset="-120"/>
                <a:ea typeface="標楷體" panose="03000509000000000000" pitchFamily="65" charset="-120"/>
              </a:rPr>
              <a:t>累積</a:t>
            </a:r>
            <a:r>
              <a:rPr lang="zh-TW" altLang="zh-TW" sz="3200" dirty="0">
                <a:solidFill>
                  <a:prstClr val="black"/>
                </a:solidFill>
                <a:latin typeface="標楷體" panose="03000509000000000000" pitchFamily="65" charset="-120"/>
                <a:ea typeface="標楷體" panose="03000509000000000000" pitchFamily="65" charset="-120"/>
              </a:rPr>
              <a:t>人數區間：</a:t>
            </a:r>
          </a:p>
          <a:p>
            <a:pPr>
              <a:defRPr/>
            </a:pPr>
            <a:r>
              <a:rPr lang="zh-TW" altLang="zh-TW" sz="3200" dirty="0">
                <a:solidFill>
                  <a:prstClr val="black"/>
                </a:solidFill>
                <a:latin typeface="標楷體" panose="03000509000000000000" pitchFamily="65" charset="-120"/>
                <a:ea typeface="標楷體" panose="03000509000000000000" pitchFamily="65" charset="-120"/>
              </a:rPr>
              <a:t>比</a:t>
            </a:r>
            <a:r>
              <a:rPr lang="zh-TW" altLang="en-US" sz="3200" dirty="0">
                <a:solidFill>
                  <a:prstClr val="black"/>
                </a:solidFill>
                <a:latin typeface="標楷體" panose="03000509000000000000" pitchFamily="65" charset="-120"/>
                <a:ea typeface="標楷體" panose="03000509000000000000" pitchFamily="65" charset="-120"/>
              </a:rPr>
              <a:t>    </a:t>
            </a:r>
            <a:r>
              <a:rPr lang="zh-TW" altLang="zh-TW" sz="3200" dirty="0">
                <a:solidFill>
                  <a:prstClr val="black"/>
                </a:solidFill>
                <a:latin typeface="標楷體" panose="03000509000000000000" pitchFamily="65" charset="-120"/>
                <a:ea typeface="標楷體" panose="03000509000000000000" pitchFamily="65" charset="-120"/>
              </a:rPr>
              <a:t>率區間：</a:t>
            </a:r>
            <a:r>
              <a:rPr lang="en-US" altLang="zh-TW" sz="3200" u="sng" dirty="0">
                <a:solidFill>
                  <a:prstClr val="black"/>
                </a:solidFill>
                <a:latin typeface="標楷體" panose="03000509000000000000" pitchFamily="65" charset="-120"/>
                <a:ea typeface="標楷體" panose="03000509000000000000" pitchFamily="65" charset="-120"/>
              </a:rPr>
              <a:t>  </a:t>
            </a:r>
            <a:r>
              <a:rPr lang="en-US" altLang="zh-TW" sz="3200" u="sng" dirty="0">
                <a:solidFill>
                  <a:srgbClr val="FF0000"/>
                </a:solidFill>
                <a:latin typeface="標楷體" panose="03000509000000000000" pitchFamily="65" charset="-120"/>
                <a:ea typeface="標楷體" panose="03000509000000000000" pitchFamily="65" charset="-120"/>
              </a:rPr>
              <a:t>2.36</a:t>
            </a:r>
            <a:r>
              <a:rPr lang="en-US" altLang="zh-TW" sz="3200" u="sng" dirty="0">
                <a:solidFill>
                  <a:prstClr val="black"/>
                </a:solidFill>
                <a:latin typeface="標楷體" panose="03000509000000000000" pitchFamily="65" charset="-120"/>
                <a:ea typeface="標楷體" panose="03000509000000000000" pitchFamily="65" charset="-120"/>
              </a:rPr>
              <a:t>  </a:t>
            </a:r>
            <a:r>
              <a:rPr lang="zh-TW" altLang="zh-TW" sz="3200" dirty="0">
                <a:solidFill>
                  <a:prstClr val="black"/>
                </a:solidFill>
                <a:latin typeface="標楷體" panose="03000509000000000000" pitchFamily="65" charset="-120"/>
                <a:ea typeface="標楷體" panose="03000509000000000000" pitchFamily="65" charset="-120"/>
              </a:rPr>
              <a:t>％～</a:t>
            </a:r>
            <a:r>
              <a:rPr lang="en-US" altLang="zh-TW" sz="3200" u="sng" dirty="0">
                <a:solidFill>
                  <a:prstClr val="black"/>
                </a:solidFill>
                <a:latin typeface="標楷體" panose="03000509000000000000" pitchFamily="65" charset="-120"/>
                <a:ea typeface="標楷體" panose="03000509000000000000" pitchFamily="65" charset="-120"/>
              </a:rPr>
              <a:t> </a:t>
            </a:r>
            <a:r>
              <a:rPr lang="en-US" altLang="zh-TW" sz="3200" u="sng" dirty="0">
                <a:solidFill>
                  <a:srgbClr val="FF0000"/>
                </a:solidFill>
                <a:latin typeface="標楷體" panose="03000509000000000000" pitchFamily="65" charset="-120"/>
                <a:ea typeface="標楷體" panose="03000509000000000000" pitchFamily="65" charset="-120"/>
              </a:rPr>
              <a:t>3.37</a:t>
            </a:r>
            <a:r>
              <a:rPr lang="en-US" altLang="zh-TW" sz="3200" u="sng" dirty="0">
                <a:solidFill>
                  <a:prstClr val="black"/>
                </a:solidFill>
                <a:latin typeface="標楷體" panose="03000509000000000000" pitchFamily="65" charset="-120"/>
                <a:ea typeface="標楷體" panose="03000509000000000000" pitchFamily="65" charset="-120"/>
              </a:rPr>
              <a:t>  </a:t>
            </a:r>
            <a:r>
              <a:rPr lang="zh-TW" altLang="zh-TW" sz="3200" dirty="0">
                <a:solidFill>
                  <a:prstClr val="black"/>
                </a:solidFill>
                <a:latin typeface="標楷體" panose="03000509000000000000" pitchFamily="65" charset="-120"/>
                <a:ea typeface="標楷體" panose="03000509000000000000" pitchFamily="65" charset="-120"/>
              </a:rPr>
              <a:t>％；</a:t>
            </a:r>
          </a:p>
          <a:p>
            <a:pPr>
              <a:defRPr/>
            </a:pPr>
            <a:r>
              <a:rPr lang="zh-TW" altLang="en-US" sz="3200" dirty="0">
                <a:solidFill>
                  <a:prstClr val="black"/>
                </a:solidFill>
                <a:latin typeface="標楷體" panose="03000509000000000000" pitchFamily="65" charset="-120"/>
                <a:ea typeface="標楷體" panose="03000509000000000000" pitchFamily="65" charset="-120"/>
              </a:rPr>
              <a:t>累積</a:t>
            </a:r>
            <a:r>
              <a:rPr lang="zh-TW" altLang="zh-TW" sz="3200" dirty="0">
                <a:solidFill>
                  <a:prstClr val="black"/>
                </a:solidFill>
                <a:latin typeface="標楷體" panose="03000509000000000000" pitchFamily="65" charset="-120"/>
                <a:ea typeface="標楷體" panose="03000509000000000000" pitchFamily="65" charset="-120"/>
              </a:rPr>
              <a:t>人數區間：</a:t>
            </a:r>
            <a:r>
              <a:rPr lang="en-US" altLang="zh-TW" sz="3200" u="sng" dirty="0">
                <a:solidFill>
                  <a:prstClr val="black"/>
                </a:solidFill>
                <a:latin typeface="標楷體" panose="03000509000000000000" pitchFamily="65" charset="-120"/>
                <a:ea typeface="標楷體" panose="03000509000000000000" pitchFamily="65" charset="-120"/>
              </a:rPr>
              <a:t>  </a:t>
            </a:r>
            <a:r>
              <a:rPr lang="en-US" altLang="zh-TW" sz="3200" u="sng" dirty="0">
                <a:solidFill>
                  <a:srgbClr val="FF0000"/>
                </a:solidFill>
                <a:latin typeface="標楷體" panose="03000509000000000000" pitchFamily="65" charset="-120"/>
                <a:ea typeface="標楷體" panose="03000509000000000000" pitchFamily="65" charset="-120"/>
              </a:rPr>
              <a:t>236</a:t>
            </a:r>
            <a:r>
              <a:rPr lang="en-US" altLang="zh-TW" sz="3200" u="sng" dirty="0">
                <a:solidFill>
                  <a:prstClr val="black"/>
                </a:solidFill>
                <a:latin typeface="標楷體" panose="03000509000000000000" pitchFamily="65" charset="-120"/>
                <a:ea typeface="標楷體" panose="03000509000000000000" pitchFamily="65" charset="-120"/>
              </a:rPr>
              <a:t> </a:t>
            </a:r>
            <a:r>
              <a:rPr lang="zh-TW" altLang="en-US" sz="3200" u="sng" dirty="0">
                <a:solidFill>
                  <a:prstClr val="black"/>
                </a:solidFill>
                <a:latin typeface="標楷體" panose="03000509000000000000" pitchFamily="65" charset="-120"/>
                <a:ea typeface="標楷體" panose="03000509000000000000" pitchFamily="65" charset="-120"/>
              </a:rPr>
              <a:t> </a:t>
            </a:r>
            <a:r>
              <a:rPr lang="en-US" altLang="zh-TW" sz="3200" u="sng" dirty="0">
                <a:solidFill>
                  <a:prstClr val="black"/>
                </a:solidFill>
                <a:latin typeface="標楷體" panose="03000509000000000000" pitchFamily="65" charset="-120"/>
                <a:ea typeface="標楷體" panose="03000509000000000000" pitchFamily="65" charset="-120"/>
              </a:rPr>
              <a:t> </a:t>
            </a:r>
            <a:r>
              <a:rPr lang="zh-TW" altLang="zh-TW" sz="3200" dirty="0">
                <a:solidFill>
                  <a:prstClr val="black"/>
                </a:solidFill>
                <a:latin typeface="標楷體" panose="03000509000000000000" pitchFamily="65" charset="-120"/>
                <a:ea typeface="標楷體" panose="03000509000000000000" pitchFamily="65" charset="-120"/>
              </a:rPr>
              <a:t>人～</a:t>
            </a:r>
            <a:r>
              <a:rPr lang="en-US" altLang="zh-TW" sz="3200" u="sng" dirty="0">
                <a:solidFill>
                  <a:prstClr val="black"/>
                </a:solidFill>
                <a:latin typeface="標楷體" panose="03000509000000000000" pitchFamily="65" charset="-120"/>
                <a:ea typeface="標楷體" panose="03000509000000000000" pitchFamily="65" charset="-120"/>
              </a:rPr>
              <a:t> </a:t>
            </a:r>
            <a:r>
              <a:rPr lang="zh-TW" altLang="en-US" sz="3200" u="sng" dirty="0">
                <a:solidFill>
                  <a:prstClr val="black"/>
                </a:solidFill>
                <a:latin typeface="標楷體" panose="03000509000000000000" pitchFamily="65" charset="-120"/>
                <a:ea typeface="標楷體" panose="03000509000000000000" pitchFamily="65" charset="-120"/>
              </a:rPr>
              <a:t> </a:t>
            </a:r>
            <a:r>
              <a:rPr lang="en-US" altLang="zh-TW" sz="3200" u="sng" dirty="0">
                <a:solidFill>
                  <a:srgbClr val="FF0000"/>
                </a:solidFill>
                <a:latin typeface="標楷體" panose="03000509000000000000" pitchFamily="65" charset="-120"/>
                <a:ea typeface="標楷體" panose="03000509000000000000" pitchFamily="65" charset="-120"/>
              </a:rPr>
              <a:t>337</a:t>
            </a:r>
            <a:r>
              <a:rPr lang="en-US" altLang="zh-TW" sz="3200" u="sng" dirty="0">
                <a:solidFill>
                  <a:prstClr val="black"/>
                </a:solidFill>
                <a:latin typeface="標楷體" panose="03000509000000000000" pitchFamily="65" charset="-120"/>
                <a:ea typeface="標楷體" panose="03000509000000000000" pitchFamily="65" charset="-120"/>
              </a:rPr>
              <a:t> </a:t>
            </a:r>
            <a:r>
              <a:rPr lang="zh-TW" altLang="en-US" sz="3200" u="sng" dirty="0">
                <a:solidFill>
                  <a:prstClr val="black"/>
                </a:solidFill>
                <a:latin typeface="標楷體" panose="03000509000000000000" pitchFamily="65" charset="-120"/>
                <a:ea typeface="標楷體" panose="03000509000000000000" pitchFamily="65" charset="-120"/>
              </a:rPr>
              <a:t> </a:t>
            </a:r>
            <a:r>
              <a:rPr lang="zh-TW" altLang="zh-TW" sz="3200" dirty="0">
                <a:solidFill>
                  <a:prstClr val="black"/>
                </a:solidFill>
                <a:latin typeface="標楷體" panose="03000509000000000000" pitchFamily="65" charset="-120"/>
                <a:ea typeface="標楷體" panose="03000509000000000000" pitchFamily="65" charset="-120"/>
              </a:rPr>
              <a:t>人</a:t>
            </a:r>
            <a:r>
              <a:rPr lang="zh-TW" altLang="en-US" sz="3200" dirty="0">
                <a:solidFill>
                  <a:prstClr val="black"/>
                </a:solidFill>
                <a:latin typeface="標楷體" panose="03000509000000000000" pitchFamily="65" charset="-120"/>
                <a:ea typeface="標楷體" panose="03000509000000000000" pitchFamily="65" charset="-120"/>
              </a:rPr>
              <a:t>。</a:t>
            </a:r>
          </a:p>
        </p:txBody>
      </p:sp>
      <p:sp>
        <p:nvSpPr>
          <p:cNvPr id="142340" name="矩形 4"/>
          <p:cNvSpPr>
            <a:spLocks noChangeArrowheads="1"/>
          </p:cNvSpPr>
          <p:nvPr/>
        </p:nvSpPr>
        <p:spPr bwMode="auto">
          <a:xfrm>
            <a:off x="1874838" y="200164"/>
            <a:ext cx="9512300"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zh-TW" altLang="en-US" sz="4000" b="1" dirty="0">
                <a:solidFill>
                  <a:srgbClr val="FF0000"/>
                </a:solidFill>
                <a:latin typeface="微軟正黑體" panose="020B0604030504040204" pitchFamily="34" charset="-120"/>
              </a:rPr>
              <a:t>臺南就學區</a:t>
            </a:r>
            <a:r>
              <a:rPr lang="zh-TW" altLang="en-US" sz="3600" b="1" dirty="0">
                <a:solidFill>
                  <a:srgbClr val="000000"/>
                </a:solidFill>
                <a:latin typeface="微軟正黑體" panose="020B0604030504040204" pitchFamily="34" charset="-120"/>
              </a:rPr>
              <a:t>學生免試入學</a:t>
            </a:r>
            <a:r>
              <a:rPr lang="zh-TW" altLang="en-US" sz="3600" b="1" dirty="0">
                <a:solidFill>
                  <a:srgbClr val="FF0000"/>
                </a:solidFill>
                <a:latin typeface="微軟正黑體" panose="020B0604030504040204" pitchFamily="34" charset="-120"/>
              </a:rPr>
              <a:t>個別序位</a:t>
            </a:r>
            <a:r>
              <a:rPr lang="zh-TW" altLang="en-US" sz="3600" b="1" dirty="0">
                <a:solidFill>
                  <a:srgbClr val="000000"/>
                </a:solidFill>
                <a:latin typeface="微軟正黑體" panose="020B0604030504040204" pitchFamily="34" charset="-120"/>
              </a:rPr>
              <a:t>表示例</a:t>
            </a:r>
          </a:p>
        </p:txBody>
      </p:sp>
      <p:sp>
        <p:nvSpPr>
          <p:cNvPr id="142341" name="文字方塊 5"/>
          <p:cNvSpPr txBox="1">
            <a:spLocks noChangeArrowheads="1"/>
          </p:cNvSpPr>
          <p:nvPr/>
        </p:nvSpPr>
        <p:spPr bwMode="auto">
          <a:xfrm>
            <a:off x="1914525" y="4443413"/>
            <a:ext cx="8362950" cy="23083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en-US" altLang="zh-TW" sz="2400" dirty="0">
                <a:solidFill>
                  <a:srgbClr val="000000"/>
                </a:solidFill>
                <a:latin typeface="標楷體" panose="03000509000000000000" pitchFamily="65" charset="-120"/>
                <a:ea typeface="標楷體" panose="03000509000000000000" pitchFamily="65" charset="-120"/>
              </a:rPr>
              <a:t>1.</a:t>
            </a:r>
            <a:r>
              <a:rPr lang="zh-TW" altLang="en-US" sz="2400" dirty="0">
                <a:solidFill>
                  <a:srgbClr val="000000"/>
                </a:solidFill>
                <a:latin typeface="標楷體" panose="03000509000000000000" pitchFamily="65" charset="-120"/>
                <a:ea typeface="標楷體" panose="03000509000000000000" pitchFamily="65" charset="-120"/>
              </a:rPr>
              <a:t>學生分數</a:t>
            </a:r>
            <a:r>
              <a:rPr lang="en-US" altLang="zh-TW" sz="2400" dirty="0">
                <a:solidFill>
                  <a:srgbClr val="000000"/>
                </a:solidFill>
                <a:latin typeface="標楷體" panose="03000509000000000000" pitchFamily="65" charset="-120"/>
                <a:ea typeface="標楷體" panose="03000509000000000000" pitchFamily="65" charset="-120"/>
              </a:rPr>
              <a:t>(</a:t>
            </a:r>
            <a:r>
              <a:rPr lang="en-US" altLang="zh-TW" sz="2400" dirty="0">
                <a:solidFill>
                  <a:srgbClr val="FF0000"/>
                </a:solidFill>
                <a:latin typeface="標楷體" panose="03000509000000000000" pitchFamily="65" charset="-120"/>
                <a:ea typeface="標楷體" panose="03000509000000000000" pitchFamily="65" charset="-120"/>
              </a:rPr>
              <a:t>77</a:t>
            </a:r>
            <a:r>
              <a:rPr lang="zh-TW" altLang="en-US" sz="2400" dirty="0">
                <a:solidFill>
                  <a:srgbClr val="FF0000"/>
                </a:solidFill>
                <a:latin typeface="標楷體" panose="03000509000000000000" pitchFamily="65" charset="-120"/>
                <a:ea typeface="標楷體" panose="03000509000000000000" pitchFamily="65" charset="-120"/>
              </a:rPr>
              <a:t>分</a:t>
            </a:r>
            <a:r>
              <a:rPr lang="en-US" altLang="zh-TW" sz="2400" dirty="0">
                <a:solidFill>
                  <a:srgbClr val="000000"/>
                </a:solidFill>
                <a:latin typeface="標楷體" panose="03000509000000000000" pitchFamily="65" charset="-120"/>
                <a:ea typeface="標楷體" panose="03000509000000000000" pitchFamily="65" charset="-120"/>
              </a:rPr>
              <a:t>)</a:t>
            </a:r>
            <a:r>
              <a:rPr lang="zh-TW" altLang="en-US" sz="2400" dirty="0">
                <a:solidFill>
                  <a:srgbClr val="000000"/>
                </a:solidFill>
                <a:latin typeface="標楷體" panose="03000509000000000000" pitchFamily="65" charset="-120"/>
                <a:ea typeface="標楷體" panose="03000509000000000000" pitchFamily="65" charset="-120"/>
              </a:rPr>
              <a:t>在臺南區排序之比率區間為</a:t>
            </a:r>
            <a:r>
              <a:rPr lang="en-US" altLang="zh-TW" sz="2400" dirty="0">
                <a:solidFill>
                  <a:srgbClr val="000000"/>
                </a:solidFill>
                <a:latin typeface="標楷體" panose="03000509000000000000" pitchFamily="65" charset="-120"/>
                <a:ea typeface="標楷體" panose="03000509000000000000" pitchFamily="65" charset="-120"/>
              </a:rPr>
              <a:t>2.36</a:t>
            </a:r>
            <a:r>
              <a:rPr lang="zh-TW" altLang="en-US" sz="2400" dirty="0">
                <a:solidFill>
                  <a:srgbClr val="000000"/>
                </a:solidFill>
                <a:latin typeface="標楷體" panose="03000509000000000000" pitchFamily="65" charset="-120"/>
                <a:ea typeface="標楷體" panose="03000509000000000000" pitchFamily="65" charset="-120"/>
              </a:rPr>
              <a:t>％</a:t>
            </a:r>
            <a:r>
              <a:rPr lang="en-US" altLang="zh-TW" sz="2400" dirty="0">
                <a:solidFill>
                  <a:srgbClr val="000000"/>
                </a:solidFill>
                <a:latin typeface="標楷體" panose="03000509000000000000" pitchFamily="65" charset="-120"/>
                <a:ea typeface="標楷體" panose="03000509000000000000" pitchFamily="65" charset="-120"/>
              </a:rPr>
              <a:t>-3.37</a:t>
            </a:r>
            <a:r>
              <a:rPr lang="zh-TW" altLang="en-US" sz="2400" dirty="0">
                <a:solidFill>
                  <a:srgbClr val="000000"/>
                </a:solidFill>
                <a:latin typeface="標楷體" panose="03000509000000000000" pitchFamily="65" charset="-120"/>
                <a:ea typeface="標楷體" panose="03000509000000000000" pitchFamily="65" charset="-120"/>
              </a:rPr>
              <a:t>％中，在臺南市之排名在</a:t>
            </a:r>
            <a:r>
              <a:rPr lang="en-US" altLang="zh-TW" sz="2400" dirty="0">
                <a:solidFill>
                  <a:srgbClr val="000000"/>
                </a:solidFill>
                <a:latin typeface="標楷體" panose="03000509000000000000" pitchFamily="65" charset="-120"/>
                <a:ea typeface="標楷體" panose="03000509000000000000" pitchFamily="65" charset="-120"/>
              </a:rPr>
              <a:t>236-337</a:t>
            </a:r>
            <a:r>
              <a:rPr lang="zh-TW" altLang="en-US" sz="2400" dirty="0">
                <a:solidFill>
                  <a:srgbClr val="000000"/>
                </a:solidFill>
                <a:latin typeface="標楷體" panose="03000509000000000000" pitchFamily="65" charset="-120"/>
                <a:ea typeface="標楷體" panose="03000509000000000000" pitchFamily="65" charset="-120"/>
              </a:rPr>
              <a:t>中。代表學生目前的分數（扣掉志願序和就近入學兩項目）最多輸給</a:t>
            </a:r>
            <a:r>
              <a:rPr lang="en-US" altLang="zh-TW" sz="2400" dirty="0">
                <a:solidFill>
                  <a:srgbClr val="000000"/>
                </a:solidFill>
                <a:latin typeface="標楷體" panose="03000509000000000000" pitchFamily="65" charset="-120"/>
                <a:ea typeface="標楷體" panose="03000509000000000000" pitchFamily="65" charset="-120"/>
              </a:rPr>
              <a:t>336</a:t>
            </a:r>
            <a:r>
              <a:rPr lang="zh-TW" altLang="en-US" sz="2400" dirty="0">
                <a:solidFill>
                  <a:srgbClr val="000000"/>
                </a:solidFill>
                <a:latin typeface="標楷體" panose="03000509000000000000" pitchFamily="65" charset="-120"/>
                <a:ea typeface="標楷體" panose="03000509000000000000" pitchFamily="65" charset="-120"/>
              </a:rPr>
              <a:t>人。</a:t>
            </a:r>
            <a:endParaRPr lang="en-US" altLang="zh-TW" sz="2400" dirty="0">
              <a:solidFill>
                <a:srgbClr val="000000"/>
              </a:solidFill>
              <a:latin typeface="標楷體" panose="03000509000000000000" pitchFamily="65" charset="-120"/>
              <a:ea typeface="標楷體" panose="03000509000000000000" pitchFamily="65" charset="-120"/>
            </a:endParaRPr>
          </a:p>
          <a:p>
            <a:r>
              <a:rPr lang="en-US" altLang="zh-TW" sz="2400" dirty="0">
                <a:solidFill>
                  <a:srgbClr val="000000"/>
                </a:solidFill>
                <a:latin typeface="標楷體" panose="03000509000000000000" pitchFamily="65" charset="-120"/>
                <a:ea typeface="標楷體" panose="03000509000000000000" pitchFamily="65" charset="-120"/>
              </a:rPr>
              <a:t>2.</a:t>
            </a:r>
            <a:r>
              <a:rPr lang="zh-TW" altLang="en-US" sz="2400" dirty="0">
                <a:solidFill>
                  <a:srgbClr val="000000"/>
                </a:solidFill>
                <a:latin typeface="標楷體" panose="03000509000000000000" pitchFamily="65" charset="-120"/>
                <a:ea typeface="標楷體" panose="03000509000000000000" pitchFamily="65" charset="-120"/>
              </a:rPr>
              <a:t>若學生要追求理想中的志願，則可參考各志願之錄取人數，衡量自己其他項目的分數後，就可以推估錄取機率之高低。</a:t>
            </a:r>
          </a:p>
        </p:txBody>
      </p:sp>
      <p:sp>
        <p:nvSpPr>
          <p:cNvPr id="7" name="矩形 6"/>
          <p:cNvSpPr>
            <a:spLocks noChangeArrowheads="1"/>
          </p:cNvSpPr>
          <p:nvPr/>
        </p:nvSpPr>
        <p:spPr bwMode="auto">
          <a:xfrm>
            <a:off x="8101013" y="2341563"/>
            <a:ext cx="885825" cy="523875"/>
          </a:xfrm>
          <a:prstGeom prst="rect">
            <a:avLst/>
          </a:prstGeom>
          <a:solidFill>
            <a:srgbClr val="FF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r>
              <a:rPr lang="en-US" altLang="zh-TW" sz="2800">
                <a:solidFill>
                  <a:srgbClr val="FF0000"/>
                </a:solidFill>
              </a:rPr>
              <a:t>1.01</a:t>
            </a:r>
            <a:endParaRPr lang="zh-TW" altLang="en-US" sz="2800">
              <a:solidFill>
                <a:srgbClr val="FF0000"/>
              </a:solidFill>
            </a:endParaRPr>
          </a:p>
        </p:txBody>
      </p:sp>
      <p:sp>
        <p:nvSpPr>
          <p:cNvPr id="142343" name="投影片編號版面配置區 2"/>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0CCC7FD4-08DB-40D9-B12C-41B72F70E938}" type="slidenum">
              <a:rPr kumimoji="0" lang="zh-TW" altLang="en-US" smtClean="0">
                <a:solidFill>
                  <a:srgbClr val="FEFFFF"/>
                </a:solidFill>
                <a:latin typeface="Century Gothic" panose="020B0502020202020204" pitchFamily="34" charset="0"/>
              </a:rPr>
              <a:pPr/>
              <a:t>101</a:t>
            </a:fld>
            <a:endParaRPr kumimoji="0" lang="zh-TW" altLang="en-US">
              <a:solidFill>
                <a:srgbClr val="FEFFFF"/>
              </a:solidFill>
              <a:latin typeface="Century Gothic" panose="020B0502020202020204"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標題 1"/>
          <p:cNvSpPr>
            <a:spLocks noGrp="1"/>
          </p:cNvSpPr>
          <p:nvPr>
            <p:ph type="title"/>
          </p:nvPr>
        </p:nvSpPr>
        <p:spPr>
          <a:xfrm>
            <a:off x="1941513" y="315913"/>
            <a:ext cx="8912225" cy="863600"/>
          </a:xfrm>
          <a:solidFill>
            <a:srgbClr val="7030A0"/>
          </a:solidFill>
        </p:spPr>
        <p:txBody>
          <a:bodyPr/>
          <a:lstStyle/>
          <a:p>
            <a:r>
              <a:rPr lang="en-US" altLang="zh-TW" sz="4000">
                <a:solidFill>
                  <a:srgbClr val="FFFF00"/>
                </a:solidFill>
                <a:latin typeface="標楷體" panose="03000509000000000000" pitchFamily="65" charset="-120"/>
                <a:ea typeface="標楷體" panose="03000509000000000000" pitchFamily="65" charset="-120"/>
              </a:rPr>
              <a:t>(</a:t>
            </a:r>
            <a:r>
              <a:rPr lang="zh-TW" altLang="en-US" sz="4000">
                <a:solidFill>
                  <a:srgbClr val="FFFF00"/>
                </a:solidFill>
                <a:latin typeface="標楷體" panose="03000509000000000000" pitchFamily="65" charset="-120"/>
                <a:ea typeface="標楷體" panose="03000509000000000000" pitchFamily="65" charset="-120"/>
              </a:rPr>
              <a:t>十三</a:t>
            </a:r>
            <a:r>
              <a:rPr lang="en-US" altLang="zh-TW" sz="4000">
                <a:solidFill>
                  <a:srgbClr val="FFFF00"/>
                </a:solidFill>
                <a:latin typeface="標楷體" panose="03000509000000000000" pitchFamily="65" charset="-120"/>
                <a:ea typeface="標楷體" panose="03000509000000000000" pitchFamily="65" charset="-120"/>
              </a:rPr>
              <a:t>)</a:t>
            </a:r>
            <a:r>
              <a:rPr lang="zh-TW" altLang="en-US" sz="4000">
                <a:solidFill>
                  <a:srgbClr val="FFFF00"/>
                </a:solidFill>
                <a:latin typeface="標楷體" panose="03000509000000000000" pitchFamily="65" charset="-120"/>
                <a:ea typeface="標楷體" panose="03000509000000000000" pitchFamily="65" charset="-120"/>
              </a:rPr>
              <a:t>免試續招</a:t>
            </a:r>
            <a:r>
              <a:rPr lang="en-US" altLang="zh-TW" sz="4000">
                <a:solidFill>
                  <a:srgbClr val="FFFF00"/>
                </a:solidFill>
                <a:latin typeface="標楷體" panose="03000509000000000000" pitchFamily="65" charset="-120"/>
                <a:ea typeface="標楷體" panose="03000509000000000000" pitchFamily="65" charset="-120"/>
              </a:rPr>
              <a:t>1</a:t>
            </a:r>
            <a:endParaRPr lang="zh-TW" altLang="en-US" sz="4000">
              <a:solidFill>
                <a:srgbClr val="FFFF00"/>
              </a:solidFill>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1471948" y="1296987"/>
            <a:ext cx="10152605" cy="5087483"/>
          </a:xfrm>
        </p:spPr>
        <p:txBody>
          <a:bodyPr>
            <a:noAutofit/>
          </a:bodyPr>
          <a:lstStyle/>
          <a:p>
            <a:pPr>
              <a:lnSpc>
                <a:spcPct val="125000"/>
              </a:lnSpc>
              <a:spcBef>
                <a:spcPts val="0"/>
              </a:spcBef>
              <a:defRPr/>
            </a:pPr>
            <a:r>
              <a:rPr lang="zh-TW" altLang="en-US" sz="2267" dirty="0">
                <a:solidFill>
                  <a:schemeClr val="tx1"/>
                </a:solidFill>
                <a:latin typeface="標楷體" panose="03000509000000000000" pitchFamily="65" charset="-120"/>
                <a:ea typeface="標楷體" panose="03000509000000000000" pitchFamily="65" charset="-120"/>
              </a:rPr>
              <a:t>學校辦理免試續招之條件</a:t>
            </a:r>
            <a:endParaRPr lang="en-US" altLang="zh-TW" sz="2267" dirty="0">
              <a:solidFill>
                <a:schemeClr val="tx1"/>
              </a:solidFill>
              <a:latin typeface="標楷體" panose="03000509000000000000" pitchFamily="65" charset="-120"/>
              <a:ea typeface="標楷體" panose="03000509000000000000" pitchFamily="65" charset="-120"/>
            </a:endParaRPr>
          </a:p>
          <a:p>
            <a:pPr lvl="1">
              <a:lnSpc>
                <a:spcPct val="125000"/>
              </a:lnSpc>
              <a:spcBef>
                <a:spcPts val="0"/>
              </a:spcBef>
              <a:defRPr/>
            </a:pPr>
            <a:r>
              <a:rPr lang="zh-TW" altLang="en-US" sz="2267" dirty="0">
                <a:solidFill>
                  <a:schemeClr val="tx1"/>
                </a:solidFill>
                <a:latin typeface="標楷體" panose="03000509000000000000" pitchFamily="65" charset="-120"/>
                <a:ea typeface="標楷體" panose="03000509000000000000" pitchFamily="65" charset="-120"/>
              </a:rPr>
              <a:t>國立學校</a:t>
            </a:r>
            <a:endParaRPr lang="en-US" altLang="zh-TW" sz="2267" dirty="0">
              <a:solidFill>
                <a:schemeClr val="tx1"/>
              </a:solidFill>
              <a:latin typeface="標楷體" panose="03000509000000000000" pitchFamily="65" charset="-120"/>
              <a:ea typeface="標楷體" panose="03000509000000000000" pitchFamily="65" charset="-120"/>
            </a:endParaRPr>
          </a:p>
          <a:p>
            <a:pPr marL="882900" lvl="3" indent="-180000">
              <a:spcBef>
                <a:spcPts val="0"/>
              </a:spcBef>
            </a:pPr>
            <a:r>
              <a:rPr lang="zh-TW" altLang="en-US" sz="2300" dirty="0">
                <a:latin typeface="標楷體" panose="03000509000000000000" pitchFamily="65" charset="-120"/>
                <a:ea typeface="標楷體" panose="03000509000000000000" pitchFamily="65" charset="-120"/>
                <a:cs typeface="Times New Roman" panose="02020603050405020304" pitchFamily="18" charset="0"/>
              </a:rPr>
              <a:t>續招前之各招生管道最終錄取且報到學生之平均班級人數，未達</a:t>
            </a:r>
            <a:r>
              <a:rPr lang="zh-TW" altLang="en-US" sz="2300" b="1" dirty="0">
                <a:latin typeface="標楷體" panose="03000509000000000000" pitchFamily="65" charset="-120"/>
                <a:ea typeface="標楷體" panose="03000509000000000000" pitchFamily="65" charset="-120"/>
                <a:cs typeface="Times New Roman" panose="02020603050405020304" pitchFamily="18" charset="0"/>
              </a:rPr>
              <a:t>普通型高級中等學校</a:t>
            </a:r>
            <a:r>
              <a:rPr lang="zh-TW" altLang="en-US" sz="2300" b="1" u="sng"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三十五</a:t>
            </a:r>
            <a:r>
              <a:rPr lang="zh-TW" altLang="en-US" sz="2300" b="1" dirty="0">
                <a:latin typeface="標楷體" panose="03000509000000000000" pitchFamily="65" charset="-120"/>
                <a:ea typeface="標楷體" panose="03000509000000000000" pitchFamily="65" charset="-120"/>
                <a:cs typeface="Times New Roman" panose="02020603050405020304" pitchFamily="18" charset="0"/>
              </a:rPr>
              <a:t>人</a:t>
            </a:r>
            <a:r>
              <a:rPr lang="zh-TW" altLang="en-US" sz="2300" dirty="0">
                <a:latin typeface="標楷體" panose="03000509000000000000" pitchFamily="65" charset="-120"/>
                <a:ea typeface="標楷體" panose="03000509000000000000" pitchFamily="65" charset="-120"/>
                <a:cs typeface="Times New Roman" panose="02020603050405020304" pitchFamily="18" charset="0"/>
              </a:rPr>
              <a:t>、</a:t>
            </a:r>
            <a:r>
              <a:rPr lang="zh-TW" altLang="en-US" sz="2300" b="1" dirty="0">
                <a:latin typeface="標楷體" panose="03000509000000000000" pitchFamily="65" charset="-120"/>
                <a:ea typeface="標楷體" panose="03000509000000000000" pitchFamily="65" charset="-120"/>
                <a:cs typeface="Times New Roman" panose="02020603050405020304" pitchFamily="18" charset="0"/>
              </a:rPr>
              <a:t>技術型高級中等學校</a:t>
            </a:r>
            <a:r>
              <a:rPr lang="zh-TW" altLang="en-US" sz="2300" b="1" u="sng"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三十五</a:t>
            </a:r>
            <a:r>
              <a:rPr lang="zh-TW" altLang="en-US" sz="2300" dirty="0">
                <a:latin typeface="標楷體" panose="03000509000000000000" pitchFamily="65" charset="-120"/>
                <a:ea typeface="標楷體" panose="03000509000000000000" pitchFamily="65" charset="-120"/>
                <a:cs typeface="Times New Roman" panose="02020603050405020304" pitchFamily="18" charset="0"/>
              </a:rPr>
              <a:t>人或</a:t>
            </a:r>
            <a:r>
              <a:rPr lang="zh-TW" altLang="en-US" sz="2300" b="1" dirty="0">
                <a:latin typeface="標楷體" panose="03000509000000000000" pitchFamily="65" charset="-120"/>
                <a:ea typeface="標楷體" panose="03000509000000000000" pitchFamily="65" charset="-120"/>
                <a:cs typeface="Times New Roman" panose="02020603050405020304" pitchFamily="18" charset="0"/>
              </a:rPr>
              <a:t>綜合型高級中等學校</a:t>
            </a:r>
            <a:r>
              <a:rPr lang="zh-TW" altLang="en-US" sz="2300" b="1" u="sng"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三十五</a:t>
            </a:r>
            <a:r>
              <a:rPr lang="zh-TW" altLang="en-US" sz="2300" b="1" dirty="0">
                <a:latin typeface="標楷體" panose="03000509000000000000" pitchFamily="65" charset="-120"/>
                <a:ea typeface="標楷體" panose="03000509000000000000" pitchFamily="65" charset="-120"/>
                <a:cs typeface="Times New Roman" panose="02020603050405020304" pitchFamily="18" charset="0"/>
              </a:rPr>
              <a:t>人</a:t>
            </a:r>
            <a:r>
              <a:rPr lang="zh-TW" altLang="en-US" sz="2300" dirty="0">
                <a:latin typeface="標楷體" panose="03000509000000000000" pitchFamily="65" charset="-120"/>
                <a:ea typeface="標楷體" panose="03000509000000000000" pitchFamily="65" charset="-120"/>
                <a:cs typeface="Times New Roman" panose="02020603050405020304" pitchFamily="18" charset="0"/>
              </a:rPr>
              <a:t>。</a:t>
            </a:r>
            <a:endParaRPr lang="en-US" altLang="zh-TW" sz="2300" b="1" u="sng" dirty="0">
              <a:solidFill>
                <a:srgbClr val="FF0000"/>
              </a:solidFill>
              <a:latin typeface="標楷體" panose="03000509000000000000" pitchFamily="65" charset="-120"/>
              <a:ea typeface="標楷體" panose="03000509000000000000" pitchFamily="65" charset="-120"/>
              <a:cs typeface="Times New Roman" panose="02020603050405020304" pitchFamily="18" charset="0"/>
            </a:endParaRPr>
          </a:p>
          <a:p>
            <a:pPr marL="882900" lvl="3" indent="-180000">
              <a:spcBef>
                <a:spcPts val="0"/>
              </a:spcBef>
            </a:pPr>
            <a:r>
              <a:rPr lang="zh-TW" altLang="en-US" sz="2300" dirty="0">
                <a:latin typeface="標楷體" panose="03000509000000000000" pitchFamily="65" charset="-120"/>
                <a:ea typeface="標楷體" panose="03000509000000000000" pitchFamily="65" charset="-120"/>
                <a:cs typeface="Times New Roman" panose="02020603050405020304" pitchFamily="18" charset="0"/>
              </a:rPr>
              <a:t>最終錄取且報到學生之平均班級人數，包括外加特殊身分學生，但未計特色招生甄選入學及考試分發入學未招滿之班級及學生數。</a:t>
            </a:r>
            <a:r>
              <a:rPr lang="zh-TW" altLang="en-US" sz="2167" dirty="0">
                <a:solidFill>
                  <a:schemeClr val="tx1"/>
                </a:solidFill>
                <a:latin typeface="標楷體" panose="03000509000000000000" pitchFamily="65" charset="-120"/>
                <a:ea typeface="標楷體" panose="03000509000000000000" pitchFamily="65" charset="-120"/>
              </a:rPr>
              <a:t>。</a:t>
            </a:r>
            <a:endParaRPr lang="en-US" altLang="zh-TW" sz="2167" dirty="0">
              <a:solidFill>
                <a:schemeClr val="tx1"/>
              </a:solidFill>
              <a:latin typeface="標楷體" panose="03000509000000000000" pitchFamily="65" charset="-120"/>
              <a:ea typeface="標楷體" panose="03000509000000000000" pitchFamily="65" charset="-120"/>
            </a:endParaRPr>
          </a:p>
          <a:p>
            <a:pPr lvl="1">
              <a:lnSpc>
                <a:spcPct val="125000"/>
              </a:lnSpc>
              <a:spcBef>
                <a:spcPts val="0"/>
              </a:spcBef>
              <a:defRPr/>
            </a:pPr>
            <a:r>
              <a:rPr lang="zh-TW" altLang="en-US" sz="2267" dirty="0">
                <a:solidFill>
                  <a:schemeClr val="tx1"/>
                </a:solidFill>
                <a:latin typeface="標楷體" panose="03000509000000000000" pitchFamily="65" charset="-120"/>
                <a:ea typeface="標楷體" panose="03000509000000000000" pitchFamily="65" charset="-120"/>
              </a:rPr>
              <a:t>私立學校</a:t>
            </a:r>
            <a:endParaRPr lang="en-US" altLang="zh-TW" sz="2267" dirty="0">
              <a:solidFill>
                <a:schemeClr val="tx1"/>
              </a:solidFill>
              <a:latin typeface="標楷體" panose="03000509000000000000" pitchFamily="65" charset="-120"/>
              <a:ea typeface="標楷體" panose="03000509000000000000" pitchFamily="65" charset="-120"/>
            </a:endParaRPr>
          </a:p>
          <a:p>
            <a:pPr marL="882900" lvl="3" indent="-180000">
              <a:spcBef>
                <a:spcPts val="0"/>
              </a:spcBef>
            </a:pPr>
            <a:r>
              <a:rPr lang="zh-TW" altLang="en-US" sz="2300" dirty="0">
                <a:latin typeface="標楷體" panose="03000509000000000000" pitchFamily="65" charset="-120"/>
                <a:ea typeface="標楷體" panose="03000509000000000000" pitchFamily="65" charset="-120"/>
                <a:cs typeface="Times New Roman" panose="02020603050405020304" pitchFamily="18" charset="0"/>
              </a:rPr>
              <a:t>續招前之各招生管道最終錄取且報到學生總數，</a:t>
            </a:r>
            <a:r>
              <a:rPr lang="zh-TW" altLang="en-US" sz="2300" b="1"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未達該校核定總招生名額</a:t>
            </a:r>
            <a:r>
              <a:rPr lang="zh-TW" altLang="en-US" sz="2300" dirty="0">
                <a:latin typeface="標楷體" panose="03000509000000000000" pitchFamily="65" charset="-120"/>
                <a:ea typeface="標楷體" panose="03000509000000000000" pitchFamily="65" charset="-120"/>
                <a:cs typeface="Times New Roman" panose="02020603050405020304" pitchFamily="18" charset="0"/>
              </a:rPr>
              <a:t>。</a:t>
            </a:r>
            <a:endParaRPr lang="en-US" altLang="zh-TW" sz="2300" dirty="0">
              <a:latin typeface="標楷體" panose="03000509000000000000" pitchFamily="65" charset="-120"/>
              <a:ea typeface="標楷體" panose="03000509000000000000" pitchFamily="65" charset="-120"/>
              <a:cs typeface="Times New Roman" panose="02020603050405020304" pitchFamily="18" charset="0"/>
            </a:endParaRPr>
          </a:p>
          <a:p>
            <a:pPr marL="882900" lvl="3" indent="-180000">
              <a:spcBef>
                <a:spcPts val="0"/>
              </a:spcBef>
            </a:pPr>
            <a:r>
              <a:rPr lang="zh-TW" altLang="en-US" sz="2300" dirty="0">
                <a:latin typeface="標楷體" panose="03000509000000000000" pitchFamily="65" charset="-120"/>
                <a:ea typeface="標楷體" panose="03000509000000000000" pitchFamily="65" charset="-120"/>
                <a:cs typeface="Times New Roman" panose="02020603050405020304" pitchFamily="18" charset="0"/>
              </a:rPr>
              <a:t>最終錄取且報到之學生總數，不包括以外加名額錄取之學生，且未計特色招生甄選入學及考試分發入學未招滿之班級及學生數</a:t>
            </a:r>
            <a:r>
              <a:rPr lang="zh-TW" altLang="en-US" sz="2167" dirty="0">
                <a:solidFill>
                  <a:schemeClr val="tx1"/>
                </a:solidFill>
                <a:latin typeface="標楷體" panose="03000509000000000000" pitchFamily="65" charset="-120"/>
                <a:ea typeface="標楷體" panose="03000509000000000000" pitchFamily="65" charset="-120"/>
              </a:rPr>
              <a:t>。 </a:t>
            </a:r>
          </a:p>
        </p:txBody>
      </p:sp>
      <p:sp>
        <p:nvSpPr>
          <p:cNvPr id="144388" name="投影片編號版面配置區 1"/>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69BE17CA-01D2-4273-81EB-8C8E962AD45D}" type="slidenum">
              <a:rPr kumimoji="0" lang="zh-TW" altLang="en-US" smtClean="0">
                <a:solidFill>
                  <a:srgbClr val="FEFFFF"/>
                </a:solidFill>
                <a:latin typeface="Century Gothic" panose="020B0502020202020204" pitchFamily="34" charset="0"/>
              </a:rPr>
              <a:pPr/>
              <a:t>102</a:t>
            </a:fld>
            <a:endParaRPr kumimoji="0" lang="zh-TW" altLang="en-US">
              <a:solidFill>
                <a:srgbClr val="FEFFFF"/>
              </a:solidFill>
              <a:latin typeface="Century Gothic" panose="020B0502020202020204" pitchFamily="34" charset="0"/>
            </a:endParaRPr>
          </a:p>
        </p:txBody>
      </p:sp>
    </p:spTree>
  </p:cSld>
  <p:clrMapOvr>
    <a:masterClrMapping/>
  </p:clrMapOvr>
  <p:transition spd="slow"/>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608138" y="1296988"/>
            <a:ext cx="10301287" cy="4877670"/>
          </a:xfrm>
        </p:spPr>
        <p:txBody>
          <a:bodyPr>
            <a:noAutofit/>
          </a:bodyPr>
          <a:lstStyle/>
          <a:p>
            <a:pPr>
              <a:lnSpc>
                <a:spcPct val="125000"/>
              </a:lnSpc>
              <a:spcBef>
                <a:spcPts val="0"/>
              </a:spcBef>
              <a:defRPr/>
            </a:pPr>
            <a:r>
              <a:rPr lang="zh-TW" altLang="en-US" sz="2267" dirty="0">
                <a:solidFill>
                  <a:schemeClr val="tx1"/>
                </a:solidFill>
                <a:latin typeface="標楷體" panose="03000509000000000000" pitchFamily="65" charset="-120"/>
                <a:ea typeface="標楷體" panose="03000509000000000000" pitchFamily="65" charset="-120"/>
              </a:rPr>
              <a:t>學校辦理免試續招之條件</a:t>
            </a:r>
            <a:endParaRPr lang="en-US" altLang="zh-TW" sz="2267" dirty="0">
              <a:solidFill>
                <a:schemeClr val="tx1"/>
              </a:solidFill>
              <a:latin typeface="標楷體" panose="03000509000000000000" pitchFamily="65" charset="-120"/>
              <a:ea typeface="標楷體" panose="03000509000000000000" pitchFamily="65" charset="-120"/>
            </a:endParaRPr>
          </a:p>
          <a:p>
            <a:pPr lvl="1">
              <a:lnSpc>
                <a:spcPct val="125000"/>
              </a:lnSpc>
              <a:spcBef>
                <a:spcPts val="0"/>
              </a:spcBef>
              <a:defRPr/>
            </a:pPr>
            <a:r>
              <a:rPr lang="zh-TW" altLang="en-US" sz="2267" dirty="0">
                <a:solidFill>
                  <a:schemeClr val="tx1"/>
                </a:solidFill>
                <a:latin typeface="標楷體" panose="03000509000000000000" pitchFamily="65" charset="-120"/>
                <a:ea typeface="標楷體" panose="03000509000000000000" pitchFamily="65" charset="-120"/>
              </a:rPr>
              <a:t>免試續招不受就學區限制。</a:t>
            </a:r>
          </a:p>
          <a:p>
            <a:pPr lvl="1">
              <a:lnSpc>
                <a:spcPct val="125000"/>
              </a:lnSpc>
              <a:spcBef>
                <a:spcPts val="0"/>
              </a:spcBef>
              <a:defRPr/>
            </a:pPr>
            <a:r>
              <a:rPr lang="zh-TW" altLang="en-US" sz="2267" dirty="0">
                <a:solidFill>
                  <a:schemeClr val="tx1"/>
                </a:solidFill>
                <a:latin typeface="標楷體" panose="03000509000000000000" pitchFamily="65" charset="-120"/>
                <a:ea typeface="標楷體" panose="03000509000000000000" pitchFamily="65" charset="-120"/>
              </a:rPr>
              <a:t>學校申請辦理免試續招，應依各就學區免試入學作業要點規定辦理。</a:t>
            </a:r>
          </a:p>
          <a:p>
            <a:pPr lvl="1">
              <a:lnSpc>
                <a:spcPct val="125000"/>
              </a:lnSpc>
              <a:spcBef>
                <a:spcPts val="0"/>
              </a:spcBef>
              <a:defRPr/>
            </a:pPr>
            <a:r>
              <a:rPr lang="zh-TW" altLang="en-US" sz="2267" dirty="0">
                <a:solidFill>
                  <a:schemeClr val="tx1"/>
                </a:solidFill>
                <a:latin typeface="標楷體" panose="03000509000000000000" pitchFamily="65" charset="-120"/>
                <a:ea typeface="標楷體" panose="03000509000000000000" pitchFamily="65" charset="-120"/>
              </a:rPr>
              <a:t>學生報名資格</a:t>
            </a:r>
          </a:p>
          <a:p>
            <a:pPr lvl="2">
              <a:lnSpc>
                <a:spcPct val="125000"/>
              </a:lnSpc>
              <a:spcBef>
                <a:spcPts val="0"/>
              </a:spcBef>
              <a:defRPr/>
            </a:pPr>
            <a:r>
              <a:rPr lang="zh-TW" altLang="en-US" sz="2133" dirty="0">
                <a:solidFill>
                  <a:schemeClr val="tx1"/>
                </a:solidFill>
                <a:latin typeface="標楷體" panose="03000509000000000000" pitchFamily="65" charset="-120"/>
                <a:ea typeface="標楷體" panose="03000509000000000000" pitchFamily="65" charset="-120"/>
              </a:rPr>
              <a:t>尚未有學校就讀之學生。</a:t>
            </a:r>
          </a:p>
          <a:p>
            <a:pPr lvl="2">
              <a:lnSpc>
                <a:spcPct val="125000"/>
              </a:lnSpc>
              <a:spcBef>
                <a:spcPts val="0"/>
              </a:spcBef>
              <a:defRPr/>
            </a:pPr>
            <a:r>
              <a:rPr lang="zh-TW" altLang="en-US" sz="2133" dirty="0">
                <a:solidFill>
                  <a:schemeClr val="tx1"/>
                </a:solidFill>
                <a:latin typeface="標楷體" panose="03000509000000000000" pitchFamily="65" charset="-120"/>
                <a:ea typeface="標楷體" panose="03000509000000000000" pitchFamily="65" charset="-120"/>
              </a:rPr>
              <a:t>參加技藝技能優良甄審入學、免試入學</a:t>
            </a:r>
            <a:r>
              <a:rPr lang="en-US" altLang="zh-TW" sz="2133" dirty="0">
                <a:solidFill>
                  <a:schemeClr val="tx1"/>
                </a:solidFill>
                <a:latin typeface="標楷體" panose="03000509000000000000" pitchFamily="65" charset="-120"/>
                <a:ea typeface="標楷體" panose="03000509000000000000" pitchFamily="65" charset="-120"/>
              </a:rPr>
              <a:t>(</a:t>
            </a:r>
            <a:r>
              <a:rPr lang="zh-TW" altLang="en-US" sz="2133" dirty="0">
                <a:solidFill>
                  <a:schemeClr val="tx1"/>
                </a:solidFill>
                <a:latin typeface="標楷體" panose="03000509000000000000" pitchFamily="65" charset="-120"/>
                <a:ea typeface="標楷體" panose="03000509000000000000" pitchFamily="65" charset="-120"/>
              </a:rPr>
              <a:t>包括直升入學</a:t>
            </a:r>
            <a:r>
              <a:rPr lang="en-US" altLang="zh-TW" sz="2133" dirty="0">
                <a:solidFill>
                  <a:schemeClr val="tx1"/>
                </a:solidFill>
                <a:latin typeface="標楷體" panose="03000509000000000000" pitchFamily="65" charset="-120"/>
                <a:ea typeface="標楷體" panose="03000509000000000000" pitchFamily="65" charset="-120"/>
              </a:rPr>
              <a:t>)</a:t>
            </a:r>
            <a:r>
              <a:rPr lang="zh-TW" altLang="en-US" sz="2133" dirty="0">
                <a:solidFill>
                  <a:schemeClr val="tx1"/>
                </a:solidFill>
                <a:latin typeface="標楷體" panose="03000509000000000000" pitchFamily="65" charset="-120"/>
                <a:ea typeface="標楷體" panose="03000509000000000000" pitchFamily="65" charset="-120"/>
              </a:rPr>
              <a:t>或特色招生考試分發入學、甄選入學獲錄取，並向錄取學校完成報到手續者，因特殊因素必須離開原錄取報到學校所在之就學區，經提出證明文件並取得原報到學校書面同意後，始得報名參加。</a:t>
            </a:r>
          </a:p>
          <a:p>
            <a:pPr lvl="2">
              <a:lnSpc>
                <a:spcPct val="125000"/>
              </a:lnSpc>
              <a:spcBef>
                <a:spcPts val="0"/>
              </a:spcBef>
              <a:defRPr/>
            </a:pPr>
            <a:r>
              <a:rPr lang="zh-TW" altLang="en-US" sz="2133" dirty="0">
                <a:solidFill>
                  <a:schemeClr val="tx1"/>
                </a:solidFill>
                <a:latin typeface="標楷體" panose="03000509000000000000" pitchFamily="65" charset="-120"/>
                <a:ea typeface="標楷體" panose="03000509000000000000" pitchFamily="65" charset="-120"/>
              </a:rPr>
              <a:t>學生因父母、其他法定代理人工作地異動，須搬家遷徙。</a:t>
            </a:r>
          </a:p>
          <a:p>
            <a:pPr lvl="2">
              <a:lnSpc>
                <a:spcPct val="125000"/>
              </a:lnSpc>
              <a:spcBef>
                <a:spcPts val="0"/>
              </a:spcBef>
              <a:defRPr/>
            </a:pPr>
            <a:r>
              <a:rPr lang="zh-TW" altLang="en-US" sz="2133" dirty="0">
                <a:solidFill>
                  <a:schemeClr val="tx1"/>
                </a:solidFill>
                <a:latin typeface="標楷體" panose="03000509000000000000" pitchFamily="65" charset="-120"/>
                <a:ea typeface="標楷體" panose="03000509000000000000" pitchFamily="65" charset="-120"/>
              </a:rPr>
              <a:t>家庭特殊境遇，須進行安置。</a:t>
            </a:r>
          </a:p>
        </p:txBody>
      </p:sp>
      <p:sp>
        <p:nvSpPr>
          <p:cNvPr id="145411" name="標題 1"/>
          <p:cNvSpPr txBox="1">
            <a:spLocks/>
          </p:cNvSpPr>
          <p:nvPr/>
        </p:nvSpPr>
        <p:spPr bwMode="auto">
          <a:xfrm>
            <a:off x="1766888" y="431800"/>
            <a:ext cx="8912225" cy="863600"/>
          </a:xfrm>
          <a:prstGeom prst="rect">
            <a:avLst/>
          </a:prstGeom>
          <a:solidFill>
            <a:srgbClr val="7030A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十三</a:t>
            </a: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免試續招</a:t>
            </a:r>
            <a:r>
              <a:rPr kumimoji="0" lang="en-US" altLang="zh-TW" sz="4000">
                <a:solidFill>
                  <a:srgbClr val="FFFF00"/>
                </a:solidFill>
                <a:latin typeface="標楷體" panose="03000509000000000000" pitchFamily="65" charset="-120"/>
                <a:ea typeface="標楷體" panose="03000509000000000000" pitchFamily="65" charset="-120"/>
              </a:rPr>
              <a:t>2</a:t>
            </a:r>
            <a:endParaRPr kumimoji="0" lang="zh-TW" altLang="en-US" sz="4000">
              <a:solidFill>
                <a:srgbClr val="FFFF00"/>
              </a:solidFill>
              <a:latin typeface="標楷體" panose="03000509000000000000" pitchFamily="65" charset="-120"/>
              <a:ea typeface="標楷體" panose="03000509000000000000" pitchFamily="65" charset="-120"/>
            </a:endParaRPr>
          </a:p>
        </p:txBody>
      </p:sp>
      <p:sp>
        <p:nvSpPr>
          <p:cNvPr id="145412" name="投影片編號版面配置區 1"/>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02944536-C165-4F85-A2B2-38DA81A4B047}" type="slidenum">
              <a:rPr kumimoji="0" lang="zh-TW" altLang="en-US" smtClean="0">
                <a:solidFill>
                  <a:srgbClr val="FEFFFF"/>
                </a:solidFill>
                <a:latin typeface="Century Gothic" panose="020B0502020202020204" pitchFamily="34" charset="0"/>
              </a:rPr>
              <a:pPr/>
              <a:t>103</a:t>
            </a:fld>
            <a:endParaRPr kumimoji="0" lang="zh-TW" altLang="en-US">
              <a:solidFill>
                <a:srgbClr val="FEFFFF"/>
              </a:solidFill>
              <a:latin typeface="Century Gothic" panose="020B0502020202020204" pitchFamily="34" charset="0"/>
            </a:endParaRPr>
          </a:p>
        </p:txBody>
      </p:sp>
    </p:spTree>
  </p:cSld>
  <p:clrMapOvr>
    <a:masterClrMapping/>
  </p:clrMapOvr>
  <p:transition spd="slow"/>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標題 1"/>
          <p:cNvSpPr txBox="1">
            <a:spLocks/>
          </p:cNvSpPr>
          <p:nvPr/>
        </p:nvSpPr>
        <p:spPr bwMode="auto">
          <a:xfrm>
            <a:off x="1766888" y="431800"/>
            <a:ext cx="9409112" cy="863600"/>
          </a:xfrm>
          <a:prstGeom prst="rect">
            <a:avLst/>
          </a:prstGeom>
          <a:solidFill>
            <a:srgbClr val="7030A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十四</a:t>
            </a:r>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試辦學習區完全免試</a:t>
            </a:r>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重要日程表</a:t>
            </a:r>
          </a:p>
        </p:txBody>
      </p:sp>
      <p:graphicFrame>
        <p:nvGraphicFramePr>
          <p:cNvPr id="7" name="內容版面配置區 6"/>
          <p:cNvGraphicFramePr>
            <a:graphicFrameLocks noGrp="1"/>
          </p:cNvGraphicFramePr>
          <p:nvPr>
            <p:ph idx="1"/>
            <p:extLst>
              <p:ext uri="{D42A27DB-BD31-4B8C-83A1-F6EECF244321}">
                <p14:modId xmlns="" xmlns:p14="http://schemas.microsoft.com/office/powerpoint/2010/main" val="1018299333"/>
              </p:ext>
            </p:extLst>
          </p:nvPr>
        </p:nvGraphicFramePr>
        <p:xfrm>
          <a:off x="1149350" y="1446213"/>
          <a:ext cx="10795000" cy="4705205"/>
        </p:xfrm>
        <a:graphic>
          <a:graphicData uri="http://schemas.openxmlformats.org/drawingml/2006/table">
            <a:tbl>
              <a:tblPr firstRow="1" firstCol="1" bandRow="1">
                <a:tableStyleId>{5C22544A-7EE6-4342-B048-85BDC9FD1C3A}</a:tableStyleId>
              </a:tblPr>
              <a:tblGrid>
                <a:gridCol w="5713268">
                  <a:extLst>
                    <a:ext uri="{9D8B030D-6E8A-4147-A177-3AD203B41FA5}">
                      <a16:colId xmlns="" xmlns:a16="http://schemas.microsoft.com/office/drawing/2014/main" val="20000"/>
                    </a:ext>
                  </a:extLst>
                </a:gridCol>
                <a:gridCol w="5081732">
                  <a:extLst>
                    <a:ext uri="{9D8B030D-6E8A-4147-A177-3AD203B41FA5}">
                      <a16:colId xmlns="" xmlns:a16="http://schemas.microsoft.com/office/drawing/2014/main" val="20001"/>
                    </a:ext>
                  </a:extLst>
                </a:gridCol>
              </a:tblGrid>
              <a:tr h="594315">
                <a:tc>
                  <a:txBody>
                    <a:bodyPr/>
                    <a:lstStyle/>
                    <a:p>
                      <a:pPr algn="ctr">
                        <a:spcAft>
                          <a:spcPts val="0"/>
                        </a:spcAft>
                      </a:pPr>
                      <a:r>
                        <a:rPr lang="zh-TW" sz="3200" kern="100" dirty="0">
                          <a:effectLst/>
                          <a:latin typeface="標楷體" panose="03000509000000000000" pitchFamily="65" charset="-120"/>
                          <a:ea typeface="標楷體" panose="03000509000000000000" pitchFamily="65" charset="-120"/>
                        </a:rPr>
                        <a:t>項目</a:t>
                      </a:r>
                      <a:endParaRPr lang="zh-TW" sz="32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tc>
                <a:tc>
                  <a:txBody>
                    <a:bodyPr/>
                    <a:lstStyle/>
                    <a:p>
                      <a:pPr algn="ctr">
                        <a:spcAft>
                          <a:spcPts val="0"/>
                        </a:spcAft>
                      </a:pPr>
                      <a:r>
                        <a:rPr lang="zh-TW" sz="3200" kern="100">
                          <a:effectLst/>
                          <a:latin typeface="標楷體" panose="03000509000000000000" pitchFamily="65" charset="-120"/>
                          <a:ea typeface="標楷體" panose="03000509000000000000" pitchFamily="65" charset="-120"/>
                        </a:rPr>
                        <a:t>日期</a:t>
                      </a:r>
                      <a:endParaRPr lang="zh-TW" sz="3200"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tc>
                <a:extLst>
                  <a:ext uri="{0D108BD9-81ED-4DB2-BD59-A6C34878D82A}">
                    <a16:rowId xmlns="" xmlns:a16="http://schemas.microsoft.com/office/drawing/2014/main" val="10000"/>
                  </a:ext>
                </a:extLst>
              </a:tr>
              <a:tr h="822178">
                <a:tc>
                  <a:txBody>
                    <a:bodyPr/>
                    <a:lstStyle/>
                    <a:p>
                      <a:pPr>
                        <a:spcAft>
                          <a:spcPts val="0"/>
                        </a:spcAft>
                      </a:pPr>
                      <a:r>
                        <a:rPr lang="en-US" sz="3200" kern="100" dirty="0">
                          <a:effectLst/>
                          <a:latin typeface="標楷體" panose="03000509000000000000" pitchFamily="65" charset="-120"/>
                          <a:ea typeface="標楷體" panose="03000509000000000000" pitchFamily="65" charset="-120"/>
                        </a:rPr>
                        <a:t>1.</a:t>
                      </a:r>
                      <a:r>
                        <a:rPr lang="zh-TW" altLang="en-US" sz="3200" kern="100" dirty="0">
                          <a:effectLst/>
                          <a:latin typeface="標楷體" panose="03000509000000000000" pitchFamily="65" charset="-120"/>
                          <a:ea typeface="標楷體" panose="03000509000000000000" pitchFamily="65" charset="-120"/>
                        </a:rPr>
                        <a:t>國中集體</a:t>
                      </a:r>
                      <a:r>
                        <a:rPr lang="zh-TW" sz="3200" kern="100" dirty="0">
                          <a:effectLst/>
                          <a:latin typeface="標楷體" panose="03000509000000000000" pitchFamily="65" charset="-120"/>
                          <a:ea typeface="標楷體" panose="03000509000000000000" pitchFamily="65" charset="-120"/>
                        </a:rPr>
                        <a:t>報名</a:t>
                      </a:r>
                      <a:endParaRPr lang="zh-TW" sz="32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tc>
                  <a:txBody>
                    <a:bodyPr/>
                    <a:lstStyle/>
                    <a:p>
                      <a:pPr>
                        <a:spcAft>
                          <a:spcPts val="0"/>
                        </a:spcAft>
                      </a:pPr>
                      <a:r>
                        <a:rPr lang="en-US" sz="3200" kern="100" dirty="0">
                          <a:effectLst/>
                          <a:latin typeface="標楷體" panose="03000509000000000000" pitchFamily="65" charset="-120"/>
                          <a:ea typeface="標楷體" panose="03000509000000000000" pitchFamily="65" charset="-120"/>
                        </a:rPr>
                        <a:t>10</a:t>
                      </a:r>
                      <a:r>
                        <a:rPr lang="en-US" altLang="zh-TW" sz="3200" kern="100" dirty="0">
                          <a:effectLst/>
                          <a:latin typeface="標楷體" panose="03000509000000000000" pitchFamily="65" charset="-120"/>
                          <a:ea typeface="標楷體" panose="03000509000000000000" pitchFamily="65" charset="-120"/>
                        </a:rPr>
                        <a:t>8</a:t>
                      </a:r>
                      <a:r>
                        <a:rPr lang="zh-TW" sz="3200" kern="100" dirty="0">
                          <a:effectLst/>
                          <a:latin typeface="標楷體" panose="03000509000000000000" pitchFamily="65" charset="-120"/>
                          <a:ea typeface="標楷體" panose="03000509000000000000" pitchFamily="65" charset="-120"/>
                        </a:rPr>
                        <a:t>年</a:t>
                      </a:r>
                      <a:r>
                        <a:rPr lang="en-US" sz="3200" kern="100" dirty="0">
                          <a:effectLst/>
                          <a:latin typeface="標楷體" panose="03000509000000000000" pitchFamily="65" charset="-120"/>
                          <a:ea typeface="標楷體" panose="03000509000000000000" pitchFamily="65" charset="-120"/>
                        </a:rPr>
                        <a:t>5</a:t>
                      </a:r>
                      <a:r>
                        <a:rPr lang="zh-TW" sz="3200" kern="100" dirty="0">
                          <a:effectLst/>
                          <a:latin typeface="標楷體" panose="03000509000000000000" pitchFamily="65" charset="-120"/>
                          <a:ea typeface="標楷體" panose="03000509000000000000" pitchFamily="65" charset="-120"/>
                        </a:rPr>
                        <a:t>月</a:t>
                      </a:r>
                      <a:r>
                        <a:rPr lang="en-US" sz="3200" kern="100" dirty="0">
                          <a:effectLst/>
                          <a:latin typeface="標楷體" panose="03000509000000000000" pitchFamily="65" charset="-120"/>
                          <a:ea typeface="標楷體" panose="03000509000000000000" pitchFamily="65" charset="-120"/>
                        </a:rPr>
                        <a:t>7</a:t>
                      </a:r>
                      <a:r>
                        <a:rPr lang="en-US" altLang="zh-TW" sz="3200" kern="100" dirty="0">
                          <a:effectLst/>
                          <a:latin typeface="標楷體" panose="03000509000000000000" pitchFamily="65" charset="-120"/>
                          <a:ea typeface="標楷體" panose="03000509000000000000" pitchFamily="65" charset="-120"/>
                        </a:rPr>
                        <a:t>-8</a:t>
                      </a:r>
                      <a:r>
                        <a:rPr lang="zh-TW" sz="3200" kern="100" dirty="0">
                          <a:effectLst/>
                          <a:latin typeface="標楷體" panose="03000509000000000000" pitchFamily="65" charset="-120"/>
                          <a:ea typeface="標楷體" panose="03000509000000000000" pitchFamily="65" charset="-120"/>
                        </a:rPr>
                        <a:t>日</a:t>
                      </a:r>
                      <a:r>
                        <a:rPr lang="en-US" sz="3200" kern="100" dirty="0">
                          <a:effectLst/>
                          <a:latin typeface="標楷體" panose="03000509000000000000" pitchFamily="65" charset="-120"/>
                          <a:ea typeface="標楷體" panose="03000509000000000000" pitchFamily="65" charset="-120"/>
                        </a:rPr>
                        <a:t>(</a:t>
                      </a:r>
                      <a:r>
                        <a:rPr lang="zh-TW" altLang="en-US" sz="3200" kern="100" dirty="0">
                          <a:effectLst/>
                          <a:latin typeface="標楷體" panose="03000509000000000000" pitchFamily="65" charset="-120"/>
                          <a:ea typeface="標楷體" panose="03000509000000000000" pitchFamily="65" charset="-120"/>
                        </a:rPr>
                        <a:t>二</a:t>
                      </a:r>
                      <a:r>
                        <a:rPr lang="en-US" altLang="zh-TW" sz="3200" kern="100" dirty="0">
                          <a:effectLst/>
                          <a:latin typeface="標楷體" panose="03000509000000000000" pitchFamily="65" charset="-120"/>
                          <a:ea typeface="標楷體" panose="03000509000000000000" pitchFamily="65" charset="-120"/>
                        </a:rPr>
                        <a:t>-</a:t>
                      </a:r>
                      <a:r>
                        <a:rPr lang="zh-TW" altLang="en-US" sz="3200" kern="100" dirty="0">
                          <a:effectLst/>
                          <a:latin typeface="標楷體" panose="03000509000000000000" pitchFamily="65" charset="-120"/>
                          <a:ea typeface="標楷體" panose="03000509000000000000" pitchFamily="65" charset="-120"/>
                        </a:rPr>
                        <a:t>三</a:t>
                      </a:r>
                      <a:r>
                        <a:rPr lang="en-US" sz="3200" kern="100" dirty="0">
                          <a:effectLst/>
                          <a:latin typeface="標楷體" panose="03000509000000000000" pitchFamily="65" charset="-120"/>
                          <a:ea typeface="標楷體" panose="03000509000000000000" pitchFamily="65" charset="-120"/>
                        </a:rPr>
                        <a:t>)</a:t>
                      </a:r>
                      <a:endParaRPr lang="zh-TW" sz="32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extLst>
                  <a:ext uri="{0D108BD9-81ED-4DB2-BD59-A6C34878D82A}">
                    <a16:rowId xmlns="" xmlns:a16="http://schemas.microsoft.com/office/drawing/2014/main" val="10001"/>
                  </a:ext>
                </a:extLst>
              </a:tr>
              <a:tr h="822178">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3200" kern="100" dirty="0">
                          <a:effectLst/>
                          <a:latin typeface="標楷體" panose="03000509000000000000" pitchFamily="65" charset="-120"/>
                          <a:ea typeface="標楷體" panose="03000509000000000000" pitchFamily="65" charset="-120"/>
                        </a:rPr>
                        <a:t>2.</a:t>
                      </a:r>
                      <a:r>
                        <a:rPr lang="zh-TW" altLang="en-US" sz="3200" kern="100" dirty="0">
                          <a:effectLst/>
                          <a:latin typeface="標楷體" panose="03000509000000000000" pitchFamily="65" charset="-120"/>
                          <a:ea typeface="標楷體" panose="03000509000000000000" pitchFamily="65" charset="-120"/>
                        </a:rPr>
                        <a:t>公告錄取名單</a:t>
                      </a:r>
                      <a:endParaRPr lang="zh-TW" sz="32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tc>
                  <a:txBody>
                    <a:bodyPr/>
                    <a:lstStyle/>
                    <a:p>
                      <a:pPr>
                        <a:spcAft>
                          <a:spcPts val="0"/>
                        </a:spcAft>
                      </a:pPr>
                      <a:r>
                        <a:rPr lang="en-US" sz="3200" kern="100" dirty="0">
                          <a:effectLst/>
                          <a:latin typeface="標楷體" panose="03000509000000000000" pitchFamily="65" charset="-120"/>
                          <a:ea typeface="標楷體" panose="03000509000000000000" pitchFamily="65" charset="-120"/>
                        </a:rPr>
                        <a:t>10</a:t>
                      </a:r>
                      <a:r>
                        <a:rPr lang="en-US" altLang="zh-TW" sz="3200" kern="100" dirty="0">
                          <a:effectLst/>
                          <a:latin typeface="標楷體" panose="03000509000000000000" pitchFamily="65" charset="-120"/>
                          <a:ea typeface="標楷體" panose="03000509000000000000" pitchFamily="65" charset="-120"/>
                        </a:rPr>
                        <a:t>8</a:t>
                      </a:r>
                      <a:r>
                        <a:rPr lang="zh-TW" sz="3200" kern="100" dirty="0">
                          <a:effectLst/>
                          <a:latin typeface="標楷體" panose="03000509000000000000" pitchFamily="65" charset="-120"/>
                          <a:ea typeface="標楷體" panose="03000509000000000000" pitchFamily="65" charset="-120"/>
                        </a:rPr>
                        <a:t>年</a:t>
                      </a:r>
                      <a:r>
                        <a:rPr lang="en-US" sz="3200" kern="100" dirty="0">
                          <a:effectLst/>
                          <a:latin typeface="標楷體" panose="03000509000000000000" pitchFamily="65" charset="-120"/>
                          <a:ea typeface="標楷體" panose="03000509000000000000" pitchFamily="65" charset="-120"/>
                        </a:rPr>
                        <a:t>5</a:t>
                      </a:r>
                      <a:r>
                        <a:rPr lang="zh-TW" sz="3200" kern="100" dirty="0">
                          <a:effectLst/>
                          <a:latin typeface="標楷體" panose="03000509000000000000" pitchFamily="65" charset="-120"/>
                          <a:ea typeface="標楷體" panose="03000509000000000000" pitchFamily="65" charset="-120"/>
                        </a:rPr>
                        <a:t>月</a:t>
                      </a:r>
                      <a:r>
                        <a:rPr lang="en-US" sz="3200" kern="100" dirty="0">
                          <a:effectLst/>
                          <a:latin typeface="標楷體" panose="03000509000000000000" pitchFamily="65" charset="-120"/>
                          <a:ea typeface="標楷體" panose="03000509000000000000" pitchFamily="65" charset="-120"/>
                        </a:rPr>
                        <a:t>1</a:t>
                      </a:r>
                      <a:r>
                        <a:rPr lang="en-US" altLang="zh-TW" sz="3200" kern="100" dirty="0">
                          <a:effectLst/>
                          <a:latin typeface="標楷體" panose="03000509000000000000" pitchFamily="65" charset="-120"/>
                          <a:ea typeface="標楷體" panose="03000509000000000000" pitchFamily="65" charset="-120"/>
                        </a:rPr>
                        <a:t>5</a:t>
                      </a:r>
                      <a:r>
                        <a:rPr lang="zh-TW" sz="3200" kern="100" dirty="0">
                          <a:effectLst/>
                          <a:latin typeface="標楷體" panose="03000509000000000000" pitchFamily="65" charset="-120"/>
                          <a:ea typeface="標楷體" panose="03000509000000000000" pitchFamily="65" charset="-120"/>
                        </a:rPr>
                        <a:t>日</a:t>
                      </a:r>
                      <a:r>
                        <a:rPr lang="en-US" sz="3200" kern="100" dirty="0">
                          <a:effectLst/>
                          <a:latin typeface="標楷體" panose="03000509000000000000" pitchFamily="65" charset="-120"/>
                          <a:ea typeface="標楷體" panose="03000509000000000000" pitchFamily="65" charset="-120"/>
                        </a:rPr>
                        <a:t>(</a:t>
                      </a:r>
                      <a:r>
                        <a:rPr lang="zh-TW" sz="3200" kern="100" dirty="0">
                          <a:effectLst/>
                          <a:latin typeface="標楷體" panose="03000509000000000000" pitchFamily="65" charset="-120"/>
                          <a:ea typeface="標楷體" panose="03000509000000000000" pitchFamily="65" charset="-120"/>
                        </a:rPr>
                        <a:t>三</a:t>
                      </a:r>
                      <a:r>
                        <a:rPr lang="en-US" sz="3200" kern="100" dirty="0">
                          <a:effectLst/>
                          <a:latin typeface="標楷體" panose="03000509000000000000" pitchFamily="65" charset="-120"/>
                          <a:ea typeface="標楷體" panose="03000509000000000000" pitchFamily="65" charset="-120"/>
                        </a:rPr>
                        <a:t>)</a:t>
                      </a:r>
                      <a:endParaRPr lang="zh-TW" sz="32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extLst>
                  <a:ext uri="{0D108BD9-81ED-4DB2-BD59-A6C34878D82A}">
                    <a16:rowId xmlns="" xmlns:a16="http://schemas.microsoft.com/office/drawing/2014/main" val="10002"/>
                  </a:ext>
                </a:extLst>
              </a:tr>
              <a:tr h="822178">
                <a:tc>
                  <a:txBody>
                    <a:bodyPr/>
                    <a:lstStyle/>
                    <a:p>
                      <a:pPr>
                        <a:spcAft>
                          <a:spcPts val="0"/>
                        </a:spcAft>
                      </a:pPr>
                      <a:r>
                        <a:rPr lang="en-US" sz="3200" kern="100" dirty="0">
                          <a:effectLst/>
                          <a:latin typeface="標楷體" panose="03000509000000000000" pitchFamily="65" charset="-120"/>
                          <a:ea typeface="標楷體" panose="03000509000000000000" pitchFamily="65" charset="-120"/>
                        </a:rPr>
                        <a:t>3.</a:t>
                      </a:r>
                      <a:r>
                        <a:rPr lang="zh-TW" altLang="en-US" sz="3200" b="1" kern="100">
                          <a:solidFill>
                            <a:schemeClr val="lt1"/>
                          </a:solidFill>
                          <a:effectLst/>
                          <a:latin typeface="標楷體" panose="03000509000000000000" pitchFamily="65" charset="-120"/>
                          <a:ea typeface="標楷體" panose="03000509000000000000" pitchFamily="65" charset="-120"/>
                          <a:cs typeface="+mn-cs"/>
                        </a:rPr>
                        <a:t>國中教育會考</a:t>
                      </a:r>
                      <a:endParaRPr lang="zh-TW" sz="32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tc>
                  <a:txBody>
                    <a:bodyPr/>
                    <a:lstStyle/>
                    <a:p>
                      <a:pPr>
                        <a:spcAft>
                          <a:spcPts val="0"/>
                        </a:spcAft>
                      </a:pPr>
                      <a:r>
                        <a:rPr lang="en-US" sz="3200" kern="100" dirty="0">
                          <a:effectLst/>
                          <a:latin typeface="標楷體" panose="03000509000000000000" pitchFamily="65" charset="-120"/>
                          <a:ea typeface="標楷體" panose="03000509000000000000" pitchFamily="65" charset="-120"/>
                        </a:rPr>
                        <a:t>10</a:t>
                      </a:r>
                      <a:r>
                        <a:rPr lang="en-US" altLang="zh-TW" sz="3200" kern="100" dirty="0">
                          <a:effectLst/>
                          <a:latin typeface="標楷體" panose="03000509000000000000" pitchFamily="65" charset="-120"/>
                          <a:ea typeface="標楷體" panose="03000509000000000000" pitchFamily="65" charset="-120"/>
                        </a:rPr>
                        <a:t>8</a:t>
                      </a:r>
                      <a:r>
                        <a:rPr lang="zh-TW" sz="3200" kern="100" dirty="0">
                          <a:effectLst/>
                          <a:latin typeface="標楷體" panose="03000509000000000000" pitchFamily="65" charset="-120"/>
                          <a:ea typeface="標楷體" panose="03000509000000000000" pitchFamily="65" charset="-120"/>
                        </a:rPr>
                        <a:t>年</a:t>
                      </a:r>
                      <a:r>
                        <a:rPr lang="en-US" altLang="zh-TW" sz="3200" kern="100" dirty="0">
                          <a:effectLst/>
                          <a:latin typeface="標楷體" panose="03000509000000000000" pitchFamily="65" charset="-120"/>
                          <a:ea typeface="標楷體" panose="03000509000000000000" pitchFamily="65" charset="-120"/>
                        </a:rPr>
                        <a:t>5</a:t>
                      </a:r>
                      <a:r>
                        <a:rPr lang="zh-TW" sz="3200" kern="100" dirty="0">
                          <a:effectLst/>
                          <a:latin typeface="標楷體" panose="03000509000000000000" pitchFamily="65" charset="-120"/>
                          <a:ea typeface="標楷體" panose="03000509000000000000" pitchFamily="65" charset="-120"/>
                        </a:rPr>
                        <a:t>月</a:t>
                      </a:r>
                      <a:r>
                        <a:rPr lang="en-US" altLang="zh-TW" sz="3200" kern="100" dirty="0">
                          <a:effectLst/>
                          <a:latin typeface="標楷體" panose="03000509000000000000" pitchFamily="65" charset="-120"/>
                          <a:ea typeface="標楷體" panose="03000509000000000000" pitchFamily="65" charset="-120"/>
                        </a:rPr>
                        <a:t>18-19</a:t>
                      </a:r>
                      <a:r>
                        <a:rPr lang="zh-TW" sz="3200" kern="100" dirty="0">
                          <a:effectLst/>
                          <a:latin typeface="標楷體" panose="03000509000000000000" pitchFamily="65" charset="-120"/>
                          <a:ea typeface="標楷體" panose="03000509000000000000" pitchFamily="65" charset="-120"/>
                        </a:rPr>
                        <a:t>日</a:t>
                      </a:r>
                      <a:r>
                        <a:rPr lang="en-US" sz="3200" kern="100" dirty="0">
                          <a:effectLst/>
                          <a:latin typeface="標楷體" panose="03000509000000000000" pitchFamily="65" charset="-120"/>
                          <a:ea typeface="標楷體" panose="03000509000000000000" pitchFamily="65" charset="-120"/>
                        </a:rPr>
                        <a:t>(</a:t>
                      </a:r>
                      <a:r>
                        <a:rPr lang="zh-TW" altLang="en-US" sz="3200" kern="100" dirty="0">
                          <a:effectLst/>
                          <a:latin typeface="標楷體" panose="03000509000000000000" pitchFamily="65" charset="-120"/>
                          <a:ea typeface="標楷體" panose="03000509000000000000" pitchFamily="65" charset="-120"/>
                        </a:rPr>
                        <a:t>六</a:t>
                      </a:r>
                      <a:r>
                        <a:rPr lang="en-US" altLang="zh-TW" sz="3200" kern="100" dirty="0">
                          <a:effectLst/>
                          <a:latin typeface="標楷體" panose="03000509000000000000" pitchFamily="65" charset="-120"/>
                          <a:ea typeface="標楷體" panose="03000509000000000000" pitchFamily="65" charset="-120"/>
                        </a:rPr>
                        <a:t>-</a:t>
                      </a:r>
                      <a:r>
                        <a:rPr lang="zh-TW" altLang="en-US" sz="3200" kern="100" dirty="0">
                          <a:effectLst/>
                          <a:latin typeface="標楷體" panose="03000509000000000000" pitchFamily="65" charset="-120"/>
                          <a:ea typeface="標楷體" panose="03000509000000000000" pitchFamily="65" charset="-120"/>
                        </a:rPr>
                        <a:t>日</a:t>
                      </a:r>
                      <a:r>
                        <a:rPr lang="en-US" sz="3200" kern="100" dirty="0">
                          <a:effectLst/>
                          <a:latin typeface="標楷體" panose="03000509000000000000" pitchFamily="65" charset="-120"/>
                          <a:ea typeface="標楷體" panose="03000509000000000000" pitchFamily="65" charset="-120"/>
                        </a:rPr>
                        <a:t>)</a:t>
                      </a:r>
                      <a:endParaRPr lang="zh-TW" sz="32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extLst>
                  <a:ext uri="{0D108BD9-81ED-4DB2-BD59-A6C34878D82A}">
                    <a16:rowId xmlns="" xmlns:a16="http://schemas.microsoft.com/office/drawing/2014/main" val="10003"/>
                  </a:ext>
                </a:extLst>
              </a:tr>
              <a:tr h="822178">
                <a:tc>
                  <a:txBody>
                    <a:bodyPr/>
                    <a:lstStyle/>
                    <a:p>
                      <a:pPr>
                        <a:spcAft>
                          <a:spcPts val="0"/>
                        </a:spcAft>
                      </a:pPr>
                      <a:r>
                        <a:rPr lang="en-US" altLang="zh-TW" sz="3200" kern="100" dirty="0">
                          <a:effectLst/>
                          <a:latin typeface="標楷體" panose="03000509000000000000" pitchFamily="65" charset="-120"/>
                          <a:ea typeface="標楷體" panose="03000509000000000000" pitchFamily="65" charset="-120"/>
                          <a:cs typeface="Times New Roman" panose="02020603050405020304" pitchFamily="18" charset="0"/>
                        </a:rPr>
                        <a:t>4.</a:t>
                      </a:r>
                      <a:r>
                        <a:rPr lang="zh-TW" altLang="en-US" sz="3200" kern="100" dirty="0">
                          <a:effectLst/>
                          <a:latin typeface="標楷體" panose="03000509000000000000" pitchFamily="65" charset="-120"/>
                          <a:ea typeface="標楷體" panose="03000509000000000000" pitchFamily="65" charset="-120"/>
                        </a:rPr>
                        <a:t>錄取</a:t>
                      </a:r>
                      <a:r>
                        <a:rPr lang="zh-TW" altLang="zh-TW" sz="3200" kern="100" dirty="0">
                          <a:effectLst/>
                          <a:latin typeface="標楷體" panose="03000509000000000000" pitchFamily="65" charset="-120"/>
                          <a:ea typeface="標楷體" panose="03000509000000000000" pitchFamily="65" charset="-120"/>
                        </a:rPr>
                        <a:t>報到</a:t>
                      </a:r>
                      <a:endParaRPr lang="zh-TW" sz="3200" b="1" kern="100" dirty="0">
                        <a:solidFill>
                          <a:schemeClr val="lt1"/>
                        </a:solidFill>
                        <a:effectLst/>
                        <a:latin typeface="標楷體" panose="03000509000000000000" pitchFamily="65" charset="-120"/>
                        <a:ea typeface="標楷體" panose="03000509000000000000" pitchFamily="65" charset="-120"/>
                        <a:cs typeface="+mn-cs"/>
                      </a:endParaRPr>
                    </a:p>
                  </a:txBody>
                  <a:tcPr marL="68580" marR="68580" marT="0" marB="0" anchor="ctr"/>
                </a:tc>
                <a:tc>
                  <a:txBody>
                    <a:bodyPr/>
                    <a:lstStyle/>
                    <a:p>
                      <a:pPr marL="0" marR="0" indent="0" algn="l" defTabSz="342900" rtl="0" eaLnBrk="1" fontAlgn="auto" latinLnBrk="0" hangingPunct="1">
                        <a:lnSpc>
                          <a:spcPct val="100000"/>
                        </a:lnSpc>
                        <a:spcBef>
                          <a:spcPts val="0"/>
                        </a:spcBef>
                        <a:spcAft>
                          <a:spcPts val="0"/>
                        </a:spcAft>
                        <a:buClrTx/>
                        <a:buSzTx/>
                        <a:buFontTx/>
                        <a:buNone/>
                        <a:tabLst/>
                        <a:defRPr/>
                      </a:pPr>
                      <a:r>
                        <a:rPr lang="en-US" altLang="zh-TW" sz="3200" kern="100" dirty="0">
                          <a:effectLst/>
                          <a:latin typeface="標楷體" panose="03000509000000000000" pitchFamily="65" charset="-120"/>
                          <a:ea typeface="標楷體" panose="03000509000000000000" pitchFamily="65" charset="-120"/>
                        </a:rPr>
                        <a:t>108</a:t>
                      </a:r>
                      <a:r>
                        <a:rPr lang="zh-TW" altLang="zh-TW" sz="3200" kern="100" dirty="0">
                          <a:effectLst/>
                          <a:latin typeface="標楷體" panose="03000509000000000000" pitchFamily="65" charset="-120"/>
                          <a:ea typeface="標楷體" panose="03000509000000000000" pitchFamily="65" charset="-120"/>
                        </a:rPr>
                        <a:t>年</a:t>
                      </a:r>
                      <a:r>
                        <a:rPr lang="en-US" altLang="zh-TW" sz="3200" kern="100" dirty="0">
                          <a:effectLst/>
                          <a:latin typeface="標楷體" panose="03000509000000000000" pitchFamily="65" charset="-120"/>
                          <a:ea typeface="標楷體" panose="03000509000000000000" pitchFamily="65" charset="-120"/>
                        </a:rPr>
                        <a:t>6</a:t>
                      </a:r>
                      <a:r>
                        <a:rPr lang="zh-TW" altLang="zh-TW" sz="3200" kern="100" dirty="0">
                          <a:effectLst/>
                          <a:latin typeface="標楷體" panose="03000509000000000000" pitchFamily="65" charset="-120"/>
                          <a:ea typeface="標楷體" panose="03000509000000000000" pitchFamily="65" charset="-120"/>
                        </a:rPr>
                        <a:t>月</a:t>
                      </a:r>
                      <a:r>
                        <a:rPr lang="en-US" altLang="zh-TW" sz="3200" kern="100" dirty="0">
                          <a:effectLst/>
                          <a:latin typeface="標楷體" panose="03000509000000000000" pitchFamily="65" charset="-120"/>
                          <a:ea typeface="標楷體" panose="03000509000000000000" pitchFamily="65" charset="-120"/>
                        </a:rPr>
                        <a:t>14</a:t>
                      </a:r>
                      <a:r>
                        <a:rPr lang="zh-TW" altLang="zh-TW" sz="3200" kern="100" dirty="0">
                          <a:effectLst/>
                          <a:latin typeface="標楷體" panose="03000509000000000000" pitchFamily="65" charset="-120"/>
                          <a:ea typeface="標楷體" panose="03000509000000000000" pitchFamily="65" charset="-120"/>
                        </a:rPr>
                        <a:t>日</a:t>
                      </a:r>
                      <a:r>
                        <a:rPr lang="en-US" altLang="zh-TW" sz="3200" kern="100" dirty="0">
                          <a:effectLst/>
                          <a:latin typeface="標楷體" panose="03000509000000000000" pitchFamily="65" charset="-120"/>
                          <a:ea typeface="標楷體" panose="03000509000000000000" pitchFamily="65" charset="-120"/>
                        </a:rPr>
                        <a:t>(</a:t>
                      </a:r>
                      <a:r>
                        <a:rPr lang="zh-TW" altLang="en-US" sz="3200" kern="100" dirty="0">
                          <a:effectLst/>
                          <a:latin typeface="標楷體" panose="03000509000000000000" pitchFamily="65" charset="-120"/>
                          <a:ea typeface="標楷體" panose="03000509000000000000" pitchFamily="65" charset="-120"/>
                        </a:rPr>
                        <a:t>五</a:t>
                      </a:r>
                      <a:r>
                        <a:rPr lang="en-US" altLang="zh-TW" sz="3200" kern="100" dirty="0">
                          <a:effectLst/>
                          <a:latin typeface="標楷體" panose="03000509000000000000" pitchFamily="65" charset="-120"/>
                          <a:ea typeface="標楷體" panose="03000509000000000000" pitchFamily="65" charset="-120"/>
                        </a:rPr>
                        <a:t>)</a:t>
                      </a:r>
                      <a:endParaRPr lang="zh-TW" altLang="zh-TW" sz="32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extLst>
                  <a:ext uri="{0D108BD9-81ED-4DB2-BD59-A6C34878D82A}">
                    <a16:rowId xmlns="" xmlns:a16="http://schemas.microsoft.com/office/drawing/2014/main" val="10004"/>
                  </a:ext>
                </a:extLst>
              </a:tr>
              <a:tr h="822178">
                <a:tc>
                  <a:txBody>
                    <a:bodyPr/>
                    <a:lstStyle/>
                    <a:p>
                      <a:pPr>
                        <a:spcAft>
                          <a:spcPts val="0"/>
                        </a:spcAft>
                      </a:pPr>
                      <a:r>
                        <a:rPr lang="en-US" altLang="zh-TW" sz="3200" kern="100" dirty="0">
                          <a:effectLst/>
                          <a:latin typeface="標楷體" panose="03000509000000000000" pitchFamily="65" charset="-120"/>
                          <a:ea typeface="標楷體" panose="03000509000000000000" pitchFamily="65" charset="-120"/>
                        </a:rPr>
                        <a:t>5</a:t>
                      </a:r>
                      <a:r>
                        <a:rPr lang="en-US" sz="3200" kern="100" dirty="0">
                          <a:effectLst/>
                          <a:latin typeface="標楷體" panose="03000509000000000000" pitchFamily="65" charset="-120"/>
                          <a:ea typeface="標楷體" panose="03000509000000000000" pitchFamily="65" charset="-120"/>
                        </a:rPr>
                        <a:t>.</a:t>
                      </a:r>
                      <a:r>
                        <a:rPr lang="zh-TW" sz="3200" kern="100" dirty="0">
                          <a:effectLst/>
                          <a:latin typeface="標楷體" panose="03000509000000000000" pitchFamily="65" charset="-120"/>
                          <a:ea typeface="標楷體" panose="03000509000000000000" pitchFamily="65" charset="-120"/>
                        </a:rPr>
                        <a:t>已報到</a:t>
                      </a:r>
                      <a:r>
                        <a:rPr lang="zh-TW" altLang="en-US" sz="3200" kern="100" dirty="0">
                          <a:effectLst/>
                          <a:latin typeface="標楷體" panose="03000509000000000000" pitchFamily="65" charset="-120"/>
                          <a:ea typeface="標楷體" panose="03000509000000000000" pitchFamily="65" charset="-120"/>
                        </a:rPr>
                        <a:t>者</a:t>
                      </a:r>
                      <a:r>
                        <a:rPr lang="zh-TW" sz="3200" kern="100" dirty="0">
                          <a:effectLst/>
                          <a:latin typeface="標楷體" panose="03000509000000000000" pitchFamily="65" charset="-120"/>
                          <a:ea typeface="標楷體" panose="03000509000000000000" pitchFamily="65" charset="-120"/>
                        </a:rPr>
                        <a:t>聲明放棄錄取資格</a:t>
                      </a:r>
                      <a:endParaRPr lang="zh-TW" sz="32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tc>
                  <a:txBody>
                    <a:bodyPr/>
                    <a:lstStyle/>
                    <a:p>
                      <a:pPr>
                        <a:spcAft>
                          <a:spcPts val="0"/>
                        </a:spcAft>
                      </a:pPr>
                      <a:r>
                        <a:rPr lang="en-US" sz="3200" kern="100" dirty="0">
                          <a:effectLst/>
                          <a:latin typeface="標楷體" panose="03000509000000000000" pitchFamily="65" charset="-120"/>
                          <a:ea typeface="標楷體" panose="03000509000000000000" pitchFamily="65" charset="-120"/>
                        </a:rPr>
                        <a:t>10</a:t>
                      </a:r>
                      <a:r>
                        <a:rPr lang="en-US" altLang="zh-TW" sz="3200" kern="100" dirty="0">
                          <a:effectLst/>
                          <a:latin typeface="標楷體" panose="03000509000000000000" pitchFamily="65" charset="-120"/>
                          <a:ea typeface="標楷體" panose="03000509000000000000" pitchFamily="65" charset="-120"/>
                        </a:rPr>
                        <a:t>8</a:t>
                      </a:r>
                      <a:r>
                        <a:rPr lang="zh-TW" sz="3200" kern="100" dirty="0">
                          <a:effectLst/>
                          <a:latin typeface="標楷體" panose="03000509000000000000" pitchFamily="65" charset="-120"/>
                          <a:ea typeface="標楷體" panose="03000509000000000000" pitchFamily="65" charset="-120"/>
                        </a:rPr>
                        <a:t>年</a:t>
                      </a:r>
                      <a:r>
                        <a:rPr lang="en-US" sz="3200" kern="100" dirty="0">
                          <a:effectLst/>
                          <a:latin typeface="標楷體" panose="03000509000000000000" pitchFamily="65" charset="-120"/>
                          <a:ea typeface="標楷體" panose="03000509000000000000" pitchFamily="65" charset="-120"/>
                        </a:rPr>
                        <a:t>6</a:t>
                      </a:r>
                      <a:r>
                        <a:rPr lang="zh-TW" sz="3200" kern="100" dirty="0">
                          <a:effectLst/>
                          <a:latin typeface="標楷體" panose="03000509000000000000" pitchFamily="65" charset="-120"/>
                          <a:ea typeface="標楷體" panose="03000509000000000000" pitchFamily="65" charset="-120"/>
                        </a:rPr>
                        <a:t>月</a:t>
                      </a:r>
                      <a:r>
                        <a:rPr lang="en-US" sz="3200" kern="100" dirty="0">
                          <a:effectLst/>
                          <a:latin typeface="標楷體" panose="03000509000000000000" pitchFamily="65" charset="-120"/>
                          <a:ea typeface="標楷體" panose="03000509000000000000" pitchFamily="65" charset="-120"/>
                        </a:rPr>
                        <a:t>1</a:t>
                      </a:r>
                      <a:r>
                        <a:rPr lang="en-US" altLang="zh-TW" sz="3200" kern="100" dirty="0">
                          <a:effectLst/>
                          <a:latin typeface="標楷體" panose="03000509000000000000" pitchFamily="65" charset="-120"/>
                          <a:ea typeface="標楷體" panose="03000509000000000000" pitchFamily="65" charset="-120"/>
                        </a:rPr>
                        <a:t>7</a:t>
                      </a:r>
                      <a:r>
                        <a:rPr lang="zh-TW" sz="3200" kern="100" dirty="0">
                          <a:effectLst/>
                          <a:latin typeface="標楷體" panose="03000509000000000000" pitchFamily="65" charset="-120"/>
                          <a:ea typeface="標楷體" panose="03000509000000000000" pitchFamily="65" charset="-120"/>
                        </a:rPr>
                        <a:t>日</a:t>
                      </a:r>
                      <a:r>
                        <a:rPr lang="en-US" sz="3200" kern="100" dirty="0">
                          <a:effectLst/>
                          <a:latin typeface="標楷體" panose="03000509000000000000" pitchFamily="65" charset="-120"/>
                          <a:ea typeface="標楷體" panose="03000509000000000000" pitchFamily="65" charset="-120"/>
                        </a:rPr>
                        <a:t>(</a:t>
                      </a:r>
                      <a:r>
                        <a:rPr lang="zh-TW" altLang="en-US" sz="3200" kern="100" dirty="0">
                          <a:effectLst/>
                          <a:latin typeface="標楷體" panose="03000509000000000000" pitchFamily="65" charset="-120"/>
                          <a:ea typeface="標楷體" panose="03000509000000000000" pitchFamily="65" charset="-120"/>
                        </a:rPr>
                        <a:t>一</a:t>
                      </a:r>
                      <a:r>
                        <a:rPr lang="en-US" sz="3200" kern="100" dirty="0">
                          <a:effectLst/>
                          <a:latin typeface="標楷體" panose="03000509000000000000" pitchFamily="65" charset="-120"/>
                          <a:ea typeface="標楷體" panose="03000509000000000000" pitchFamily="65" charset="-120"/>
                        </a:rPr>
                        <a:t>)</a:t>
                      </a:r>
                      <a:endParaRPr lang="zh-TW" sz="32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extLst>
                  <a:ext uri="{0D108BD9-81ED-4DB2-BD59-A6C34878D82A}">
                    <a16:rowId xmlns="" xmlns:a16="http://schemas.microsoft.com/office/drawing/2014/main" val="10005"/>
                  </a:ext>
                </a:extLst>
              </a:tr>
            </a:tbl>
          </a:graphicData>
        </a:graphic>
      </p:graphicFrame>
      <p:sp>
        <p:nvSpPr>
          <p:cNvPr id="146458" name="投影片編號版面配置區 1"/>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16413C0B-DA15-4F3B-87D3-3EC0592797AF}" type="slidenum">
              <a:rPr kumimoji="0" lang="zh-TW" altLang="en-US" smtClean="0">
                <a:solidFill>
                  <a:srgbClr val="FEFFFF"/>
                </a:solidFill>
                <a:latin typeface="Century Gothic" panose="020B0502020202020204" pitchFamily="34" charset="0"/>
              </a:rPr>
              <a:pPr/>
              <a:t>104</a:t>
            </a:fld>
            <a:endParaRPr kumimoji="0" lang="zh-TW" altLang="en-US">
              <a:solidFill>
                <a:srgbClr val="FEFFFF"/>
              </a:solidFill>
              <a:latin typeface="Century Gothic" panose="020B0502020202020204" pitchFamily="34" charset="0"/>
            </a:endParaRPr>
          </a:p>
        </p:txBody>
      </p:sp>
      <p:sp>
        <p:nvSpPr>
          <p:cNvPr id="5" name="文字方塊 4">
            <a:extLst>
              <a:ext uri="{FF2B5EF4-FFF2-40B4-BE49-F238E27FC236}">
                <a16:creationId xmlns="" xmlns:a16="http://schemas.microsoft.com/office/drawing/2014/main" id="{C3574126-9FBC-4481-BDBB-5D13B9B9D351}"/>
              </a:ext>
            </a:extLst>
          </p:cNvPr>
          <p:cNvSpPr txBox="1">
            <a:spLocks noChangeArrowheads="1"/>
          </p:cNvSpPr>
          <p:nvPr/>
        </p:nvSpPr>
        <p:spPr bwMode="auto">
          <a:xfrm>
            <a:off x="5378239" y="6183496"/>
            <a:ext cx="6566111" cy="523220"/>
          </a:xfrm>
          <a:prstGeom prst="rect">
            <a:avLst/>
          </a:prstGeom>
          <a:solidFill>
            <a:srgbClr val="FFFF00"/>
          </a:solidFill>
          <a:ln w="28575">
            <a:solidFill>
              <a:schemeClr val="bg1"/>
            </a:solidFill>
          </a:ln>
          <a:extLst/>
        </p:spPr>
        <p:txBody>
          <a:bodyPr wrap="square">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zh-TW" sz="2800" b="1" i="0" u="none" strike="noStrike" kern="1200" cap="none" spc="0" normalizeH="0" baseline="0" noProof="0" dirty="0">
                <a:ln>
                  <a:noFill/>
                </a:ln>
                <a:solidFill>
                  <a:srgbClr val="FF0000"/>
                </a:solidFill>
                <a:effectLst/>
                <a:uLnTx/>
                <a:uFillTx/>
                <a:latin typeface="Arial" panose="020B0604020202020204" pitchFamily="34" charset="0"/>
                <a:ea typeface="微軟正黑體" panose="020B0604030504040204" pitchFamily="34" charset="-120"/>
                <a:cs typeface="+mn-cs"/>
              </a:rPr>
              <a:t>108</a:t>
            </a:r>
            <a:r>
              <a:rPr kumimoji="1" lang="zh-TW" altLang="en-US" sz="2800" b="1" i="0" u="none" strike="noStrike" kern="1200" cap="none" spc="0" normalizeH="0" baseline="0" noProof="0" dirty="0">
                <a:ln>
                  <a:noFill/>
                </a:ln>
                <a:solidFill>
                  <a:srgbClr val="FF0000"/>
                </a:solidFill>
                <a:effectLst/>
                <a:uLnTx/>
                <a:uFillTx/>
                <a:latin typeface="Arial" panose="020B0604020202020204" pitchFamily="34" charset="0"/>
                <a:ea typeface="微軟正黑體" panose="020B0604030504040204" pitchFamily="34" charset="-120"/>
                <a:cs typeface="+mn-cs"/>
              </a:rPr>
              <a:t>年度資料，</a:t>
            </a:r>
            <a:r>
              <a:rPr kumimoji="1" lang="en-US" altLang="zh-TW" sz="2800" b="1" i="0" u="none" strike="noStrike" kern="1200" cap="none" spc="0" normalizeH="0" baseline="0" noProof="0" dirty="0">
                <a:ln>
                  <a:noFill/>
                </a:ln>
                <a:solidFill>
                  <a:srgbClr val="FF0000"/>
                </a:solidFill>
                <a:effectLst/>
                <a:uLnTx/>
                <a:uFillTx/>
                <a:latin typeface="Arial" panose="020B0604020202020204" pitchFamily="34" charset="0"/>
                <a:ea typeface="微軟正黑體" panose="020B0604030504040204" pitchFamily="34" charset="-120"/>
                <a:cs typeface="+mn-cs"/>
              </a:rPr>
              <a:t>109</a:t>
            </a:r>
            <a:r>
              <a:rPr kumimoji="1" lang="zh-TW" altLang="en-US" sz="2800" b="1" i="0" u="none" strike="noStrike" kern="1200" cap="none" spc="0" normalizeH="0" baseline="0" noProof="0" dirty="0">
                <a:ln>
                  <a:noFill/>
                </a:ln>
                <a:solidFill>
                  <a:srgbClr val="FF0000"/>
                </a:solidFill>
                <a:effectLst/>
                <a:uLnTx/>
                <a:uFillTx/>
                <a:latin typeface="Arial" panose="020B0604020202020204" pitchFamily="34" charset="0"/>
                <a:ea typeface="微軟正黑體" panose="020B0604030504040204" pitchFamily="34" charset="-120"/>
                <a:cs typeface="+mn-cs"/>
              </a:rPr>
              <a:t>年度依簡章公布為準</a:t>
            </a:r>
          </a:p>
        </p:txBody>
      </p:sp>
    </p:spTree>
    <p:extLst>
      <p:ext uri="{BB962C8B-B14F-4D97-AF65-F5344CB8AC3E}">
        <p14:creationId xmlns="" xmlns:p14="http://schemas.microsoft.com/office/powerpoint/2010/main" val="2190966947"/>
      </p:ext>
    </p:extLst>
  </p:cSld>
  <p:clrMapOvr>
    <a:masterClrMapping/>
  </p:clrMapOvr>
  <p:transition spd="slow"/>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728" name="標題 1"/>
          <p:cNvSpPr txBox="1">
            <a:spLocks/>
          </p:cNvSpPr>
          <p:nvPr/>
        </p:nvSpPr>
        <p:spPr bwMode="auto">
          <a:xfrm>
            <a:off x="1766888" y="431800"/>
            <a:ext cx="10110787" cy="863600"/>
          </a:xfrm>
          <a:prstGeom prst="rect">
            <a:avLst/>
          </a:prstGeom>
          <a:solidFill>
            <a:srgbClr val="7030A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lvl="0">
              <a:spcBef>
                <a:spcPct val="0"/>
              </a:spcBef>
              <a:buClrTx/>
              <a:buNone/>
              <a:defRPr/>
            </a:pPr>
            <a:r>
              <a:rPr kumimoji="0" lang="en-US" altLang="zh-TW" sz="4000" b="0" i="0" u="none" strike="noStrike" kern="1200" cap="none" spc="0" normalizeH="0" baseline="0" noProof="0" dirty="0">
                <a:ln>
                  <a:noFill/>
                </a:ln>
                <a:solidFill>
                  <a:srgbClr val="FFFF00"/>
                </a:solidFill>
                <a:effectLst/>
                <a:uLnTx/>
                <a:uFillTx/>
                <a:latin typeface="標楷體" panose="03000509000000000000" pitchFamily="65" charset="-120"/>
                <a:ea typeface="標楷體" panose="03000509000000000000" pitchFamily="65" charset="-120"/>
              </a:rPr>
              <a:t>(</a:t>
            </a:r>
            <a:r>
              <a:rPr kumimoji="0" lang="zh-TW" altLang="en-US" sz="4000" b="0" i="0" u="none" strike="noStrike" kern="1200" cap="none" spc="0" normalizeH="0" baseline="0" noProof="0" dirty="0">
                <a:ln>
                  <a:noFill/>
                </a:ln>
                <a:solidFill>
                  <a:srgbClr val="FFFF00"/>
                </a:solidFill>
                <a:effectLst/>
                <a:uLnTx/>
                <a:uFillTx/>
                <a:latin typeface="標楷體" panose="03000509000000000000" pitchFamily="65" charset="-120"/>
                <a:ea typeface="標楷體" panose="03000509000000000000" pitchFamily="65" charset="-120"/>
              </a:rPr>
              <a:t>十四</a:t>
            </a:r>
            <a:r>
              <a:rPr kumimoji="0" lang="en-US" altLang="zh-TW" sz="4000" b="0" i="0" u="none" strike="noStrike" kern="1200" cap="none" spc="0" normalizeH="0" baseline="0" noProof="0" dirty="0">
                <a:ln>
                  <a:noFill/>
                </a:ln>
                <a:solidFill>
                  <a:srgbClr val="FFFF00"/>
                </a:solidFill>
                <a:effectLst/>
                <a:uLnTx/>
                <a:uFillTx/>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試辦學習區</a:t>
            </a:r>
            <a:r>
              <a:rPr kumimoji="0" lang="zh-TW" altLang="en-US" sz="4000" b="0" i="0" u="none" strike="noStrike" kern="1200" cap="none" spc="0" normalizeH="0" baseline="0" noProof="0" dirty="0">
                <a:ln>
                  <a:noFill/>
                </a:ln>
                <a:solidFill>
                  <a:srgbClr val="FFFF00"/>
                </a:solidFill>
                <a:effectLst/>
                <a:uLnTx/>
                <a:uFillTx/>
                <a:latin typeface="標楷體" panose="03000509000000000000" pitchFamily="65" charset="-120"/>
                <a:ea typeface="標楷體" panose="03000509000000000000" pitchFamily="65" charset="-120"/>
              </a:rPr>
              <a:t>完全免試</a:t>
            </a:r>
            <a:r>
              <a:rPr kumimoji="0" lang="en-US" altLang="zh-TW" sz="4000" b="0" i="0" u="none" strike="noStrike" kern="1200" cap="none" spc="0" normalizeH="0" baseline="0" noProof="0" dirty="0">
                <a:ln>
                  <a:noFill/>
                </a:ln>
                <a:solidFill>
                  <a:srgbClr val="FFFF00"/>
                </a:solidFill>
                <a:effectLst/>
                <a:uLnTx/>
                <a:uFillTx/>
                <a:latin typeface="標楷體" panose="03000509000000000000" pitchFamily="65" charset="-120"/>
                <a:ea typeface="標楷體" panose="03000509000000000000" pitchFamily="65" charset="-120"/>
              </a:rPr>
              <a:t>—108</a:t>
            </a:r>
            <a:r>
              <a:rPr kumimoji="0" lang="zh-TW" altLang="en-US" sz="4000" b="0" i="0" u="none" strike="noStrike" kern="1200" cap="none" spc="0" normalizeH="0" baseline="0" noProof="0" dirty="0">
                <a:ln>
                  <a:noFill/>
                </a:ln>
                <a:solidFill>
                  <a:srgbClr val="FFFF00"/>
                </a:solidFill>
                <a:effectLst/>
                <a:uLnTx/>
                <a:uFillTx/>
                <a:latin typeface="標楷體" panose="03000509000000000000" pitchFamily="65" charset="-120"/>
                <a:ea typeface="標楷體" panose="03000509000000000000" pitchFamily="65" charset="-120"/>
              </a:rPr>
              <a:t>辦理學校</a:t>
            </a:r>
          </a:p>
        </p:txBody>
      </p:sp>
      <p:sp>
        <p:nvSpPr>
          <p:cNvPr id="242729" name="投影片編號版面配置區 3"/>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1363" indent="-284163">
              <a:defRPr kumimoji="1">
                <a:solidFill>
                  <a:schemeClr val="tx1"/>
                </a:solidFill>
                <a:latin typeface="Arial" panose="020B0604020202020204" pitchFamily="34" charset="0"/>
                <a:ea typeface="微軟正黑體" panose="020B0604030504040204" pitchFamily="34" charset="-120"/>
              </a:defRPr>
            </a:lvl2pPr>
            <a:lvl3pPr marL="1141413" indent="-227013">
              <a:defRPr kumimoji="1">
                <a:solidFill>
                  <a:schemeClr val="tx1"/>
                </a:solidFill>
                <a:latin typeface="Arial" panose="020B0604020202020204" pitchFamily="34" charset="0"/>
                <a:ea typeface="微軟正黑體" panose="020B0604030504040204" pitchFamily="34" charset="-120"/>
              </a:defRPr>
            </a:lvl3pPr>
            <a:lvl4pPr marL="1598613" indent="-227013">
              <a:defRPr kumimoji="1">
                <a:solidFill>
                  <a:schemeClr val="tx1"/>
                </a:solidFill>
                <a:latin typeface="Arial" panose="020B0604020202020204" pitchFamily="34" charset="0"/>
                <a:ea typeface="微軟正黑體" panose="020B0604030504040204" pitchFamily="34" charset="-120"/>
              </a:defRPr>
            </a:lvl4pPr>
            <a:lvl5pPr marL="2055813" indent="-227013">
              <a:defRPr kumimoji="1">
                <a:solidFill>
                  <a:schemeClr val="tx1"/>
                </a:solidFill>
                <a:latin typeface="Arial" panose="020B0604020202020204" pitchFamily="34" charset="0"/>
                <a:ea typeface="微軟正黑體" panose="020B0604030504040204" pitchFamily="34" charset="-120"/>
              </a:defRPr>
            </a:lvl5pPr>
            <a:lvl6pPr marL="25130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02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74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46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AB5E2B9-40FE-46CB-BDB6-3465003E35A7}" type="slidenum">
              <a:rPr kumimoji="0" lang="zh-TW" altLang="en-US" sz="2000" b="0" i="0" u="none" strike="noStrike" kern="1200" cap="none" spc="0" normalizeH="0" baseline="0" noProof="0" smtClean="0">
                <a:ln>
                  <a:noFill/>
                </a:ln>
                <a:solidFill>
                  <a:srgbClr val="FEFFFF"/>
                </a:solidFill>
                <a:effectLst/>
                <a:uLnTx/>
                <a:uFillTx/>
                <a:latin typeface="Century Gothic" panose="020B0502020202020204" pitchFamily="34" charset="0"/>
                <a:ea typeface="微軟正黑體" panose="020B0604030504040204" pitchFamily="34"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105</a:t>
            </a:fld>
            <a:endParaRPr kumimoji="0" lang="zh-TW" altLang="en-US" sz="2000" b="0" i="0" u="none" strike="noStrike" kern="1200" cap="none" spc="0" normalizeH="0" baseline="0" noProof="0">
              <a:ln>
                <a:noFill/>
              </a:ln>
              <a:solidFill>
                <a:srgbClr val="FEFFFF"/>
              </a:solidFill>
              <a:effectLst/>
              <a:uLnTx/>
              <a:uFillTx/>
              <a:latin typeface="Century Gothic" panose="020B0502020202020204" pitchFamily="34" charset="0"/>
              <a:ea typeface="微軟正黑體" panose="020B0604030504040204" pitchFamily="34" charset="-120"/>
              <a:cs typeface="+mn-cs"/>
            </a:endParaRPr>
          </a:p>
        </p:txBody>
      </p:sp>
      <p:graphicFrame>
        <p:nvGraphicFramePr>
          <p:cNvPr id="7" name="內容版面配置區 1"/>
          <p:cNvGraphicFramePr>
            <a:graphicFrameLocks noGrp="1"/>
          </p:cNvGraphicFramePr>
          <p:nvPr>
            <p:ph idx="1"/>
            <p:extLst>
              <p:ext uri="{D42A27DB-BD31-4B8C-83A1-F6EECF244321}">
                <p14:modId xmlns="" xmlns:p14="http://schemas.microsoft.com/office/powerpoint/2010/main" val="1065419867"/>
              </p:ext>
            </p:extLst>
          </p:nvPr>
        </p:nvGraphicFramePr>
        <p:xfrm>
          <a:off x="905708" y="1525937"/>
          <a:ext cx="10971967" cy="4542328"/>
        </p:xfrm>
        <a:graphic>
          <a:graphicData uri="http://schemas.openxmlformats.org/drawingml/2006/table">
            <a:tbl>
              <a:tblPr>
                <a:tableStyleId>{5C22544A-7EE6-4342-B048-85BDC9FD1C3A}</a:tableStyleId>
              </a:tblPr>
              <a:tblGrid>
                <a:gridCol w="1782646">
                  <a:extLst>
                    <a:ext uri="{9D8B030D-6E8A-4147-A177-3AD203B41FA5}">
                      <a16:colId xmlns="" xmlns:a16="http://schemas.microsoft.com/office/drawing/2014/main" val="2133117232"/>
                    </a:ext>
                  </a:extLst>
                </a:gridCol>
                <a:gridCol w="3202163">
                  <a:extLst>
                    <a:ext uri="{9D8B030D-6E8A-4147-A177-3AD203B41FA5}">
                      <a16:colId xmlns="" xmlns:a16="http://schemas.microsoft.com/office/drawing/2014/main" val="3251991606"/>
                    </a:ext>
                  </a:extLst>
                </a:gridCol>
                <a:gridCol w="2192941">
                  <a:extLst>
                    <a:ext uri="{9D8B030D-6E8A-4147-A177-3AD203B41FA5}">
                      <a16:colId xmlns="" xmlns:a16="http://schemas.microsoft.com/office/drawing/2014/main" val="1708508259"/>
                    </a:ext>
                  </a:extLst>
                </a:gridCol>
                <a:gridCol w="3794217">
                  <a:extLst>
                    <a:ext uri="{9D8B030D-6E8A-4147-A177-3AD203B41FA5}">
                      <a16:colId xmlns="" xmlns:a16="http://schemas.microsoft.com/office/drawing/2014/main" val="3430214061"/>
                    </a:ext>
                  </a:extLst>
                </a:gridCol>
              </a:tblGrid>
              <a:tr h="567791">
                <a:tc>
                  <a:txBody>
                    <a:bodyPr/>
                    <a:lstStyle/>
                    <a:p>
                      <a:pPr algn="ctr" fontAlgn="ctr"/>
                      <a:r>
                        <a:rPr lang="zh-TW" altLang="en-US" sz="2000" u="none" strike="noStrike" dirty="0">
                          <a:effectLst/>
                          <a:latin typeface="標楷體" panose="03000509000000000000" pitchFamily="65" charset="-120"/>
                          <a:ea typeface="標楷體" panose="03000509000000000000" pitchFamily="65" charset="-120"/>
                        </a:rPr>
                        <a:t>高級中學</a:t>
                      </a:r>
                      <a:endParaRPr lang="zh-TW" altLang="en-US" sz="20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000" u="none" strike="noStrike" dirty="0">
                          <a:effectLst/>
                          <a:latin typeface="標楷體" panose="03000509000000000000" pitchFamily="65" charset="-120"/>
                          <a:ea typeface="標楷體" panose="03000509000000000000" pitchFamily="65" charset="-120"/>
                        </a:rPr>
                        <a:t>招生科別</a:t>
                      </a:r>
                      <a:endParaRPr lang="zh-TW" altLang="en-US" sz="20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000" b="0" i="0" u="none" strike="noStrike" dirty="0">
                          <a:solidFill>
                            <a:srgbClr val="000000"/>
                          </a:solidFill>
                          <a:effectLst/>
                          <a:latin typeface="標楷體" panose="03000509000000000000" pitchFamily="65" charset="-120"/>
                          <a:ea typeface="標楷體" panose="03000509000000000000" pitchFamily="65" charset="-120"/>
                        </a:rPr>
                        <a:t>招生名額</a:t>
                      </a: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000" u="none" strike="noStrike" dirty="0">
                          <a:effectLst/>
                          <a:latin typeface="標楷體" panose="03000509000000000000" pitchFamily="65" charset="-120"/>
                          <a:ea typeface="標楷體" panose="03000509000000000000" pitchFamily="65" charset="-120"/>
                        </a:rPr>
                        <a:t>對應國中</a:t>
                      </a:r>
                      <a:endParaRPr lang="zh-TW" altLang="en-US" sz="20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 xmlns:a16="http://schemas.microsoft.com/office/drawing/2014/main" val="3975225108"/>
                  </a:ext>
                </a:extLst>
              </a:tr>
              <a:tr h="567791">
                <a:tc rowSpan="7">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臺南四區後壁高中</a:t>
                      </a: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美工科</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a:solidFill>
                            <a:srgbClr val="000000"/>
                          </a:solidFill>
                          <a:effectLst/>
                          <a:latin typeface="標楷體" panose="03000509000000000000" pitchFamily="65" charset="-120"/>
                          <a:ea typeface="標楷體" panose="03000509000000000000" pitchFamily="65" charset="-120"/>
                        </a:rPr>
                        <a:t>43</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7">
                  <a:txBody>
                    <a:bodyPr/>
                    <a:lstStyle/>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南新國中、太子國中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新東國中、鹽水國中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白河國中、柳營國中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東山國中、東原國中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後壁國中、菁寮國中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南光高中附設國中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鳳和高中附設國中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興國高中附設國中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明達高中附設國中</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EDE7"/>
                    </a:solidFill>
                  </a:tcPr>
                </a:tc>
                <a:extLst>
                  <a:ext uri="{0D108BD9-81ED-4DB2-BD59-A6C34878D82A}">
                    <a16:rowId xmlns="" xmlns:a16="http://schemas.microsoft.com/office/drawing/2014/main" val="3501526503"/>
                  </a:ext>
                </a:extLst>
              </a:tr>
              <a:tr h="567791">
                <a:tc vMerge="1">
                  <a:txBody>
                    <a:bodyPr/>
                    <a:lstStyle/>
                    <a:p>
                      <a:endParaRPr lang="zh-TW" altLang="en-US"/>
                    </a:p>
                  </a:txBody>
                  <a:tcPr/>
                </a:tc>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廣告設計科</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a:solidFill>
                            <a:srgbClr val="000000"/>
                          </a:solidFill>
                          <a:effectLst/>
                          <a:latin typeface="標楷體" panose="03000509000000000000" pitchFamily="65" charset="-120"/>
                          <a:ea typeface="標楷體" panose="03000509000000000000" pitchFamily="65" charset="-120"/>
                        </a:rPr>
                        <a:t>22</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 xmlns:a16="http://schemas.microsoft.com/office/drawing/2014/main" val="461052666"/>
                  </a:ext>
                </a:extLst>
              </a:tr>
              <a:tr h="567791">
                <a:tc vMerge="1">
                  <a:txBody>
                    <a:bodyPr/>
                    <a:lstStyle/>
                    <a:p>
                      <a:endParaRPr lang="zh-TW" altLang="en-US"/>
                    </a:p>
                  </a:txBody>
                  <a:tcPr/>
                </a:tc>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室內空間設計科</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a:solidFill>
                            <a:srgbClr val="000000"/>
                          </a:solidFill>
                          <a:effectLst/>
                          <a:latin typeface="標楷體" panose="03000509000000000000" pitchFamily="65" charset="-120"/>
                          <a:ea typeface="標楷體" panose="03000509000000000000" pitchFamily="65" charset="-120"/>
                        </a:rPr>
                        <a:t>22</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 xmlns:a16="http://schemas.microsoft.com/office/drawing/2014/main" val="19900355"/>
                  </a:ext>
                </a:extLst>
              </a:tr>
              <a:tr h="567791">
                <a:tc vMerge="1">
                  <a:txBody>
                    <a:bodyPr/>
                    <a:lstStyle/>
                    <a:p>
                      <a:endParaRPr lang="zh-TW" altLang="en-US"/>
                    </a:p>
                  </a:txBody>
                  <a:tcPr/>
                </a:tc>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多媒體設計科</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a:solidFill>
                            <a:srgbClr val="000000"/>
                          </a:solidFill>
                          <a:effectLst/>
                          <a:latin typeface="標楷體" panose="03000509000000000000" pitchFamily="65" charset="-120"/>
                          <a:ea typeface="標楷體" panose="03000509000000000000" pitchFamily="65" charset="-120"/>
                        </a:rPr>
                        <a:t>22</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 xmlns:a16="http://schemas.microsoft.com/office/drawing/2014/main" val="2309649519"/>
                  </a:ext>
                </a:extLst>
              </a:tr>
              <a:tr h="567791">
                <a:tc vMerge="1">
                  <a:txBody>
                    <a:bodyPr/>
                    <a:lstStyle/>
                    <a:p>
                      <a:endParaRPr lang="zh-TW" altLang="en-US"/>
                    </a:p>
                  </a:txBody>
                  <a:tcPr/>
                </a:tc>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電機科</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a:solidFill>
                            <a:srgbClr val="000000"/>
                          </a:solidFill>
                          <a:effectLst/>
                          <a:latin typeface="標楷體" panose="03000509000000000000" pitchFamily="65" charset="-120"/>
                          <a:ea typeface="標楷體" panose="03000509000000000000" pitchFamily="65" charset="-120"/>
                        </a:rPr>
                        <a:t>22</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 xmlns:a16="http://schemas.microsoft.com/office/drawing/2014/main" val="919058019"/>
                  </a:ext>
                </a:extLst>
              </a:tr>
              <a:tr h="567791">
                <a:tc vMerge="1">
                  <a:txBody>
                    <a:bodyPr/>
                    <a:lstStyle/>
                    <a:p>
                      <a:endParaRPr lang="zh-TW" altLang="en-US"/>
                    </a:p>
                  </a:txBody>
                  <a:tcPr/>
                </a:tc>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資訊科</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a:solidFill>
                            <a:srgbClr val="000000"/>
                          </a:solidFill>
                          <a:effectLst/>
                          <a:latin typeface="標楷體" panose="03000509000000000000" pitchFamily="65" charset="-120"/>
                          <a:ea typeface="標楷體" panose="03000509000000000000" pitchFamily="65" charset="-120"/>
                        </a:rPr>
                        <a:t>22</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 xmlns:a16="http://schemas.microsoft.com/office/drawing/2014/main" val="679608785"/>
                  </a:ext>
                </a:extLst>
              </a:tr>
              <a:tr h="567791">
                <a:tc vMerge="1">
                  <a:txBody>
                    <a:bodyPr/>
                    <a:lstStyle/>
                    <a:p>
                      <a:endParaRPr lang="zh-TW" altLang="en-US"/>
                    </a:p>
                  </a:txBody>
                  <a:tcPr/>
                </a:tc>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建築科</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a:solidFill>
                            <a:srgbClr val="000000"/>
                          </a:solidFill>
                          <a:effectLst/>
                          <a:latin typeface="標楷體" panose="03000509000000000000" pitchFamily="65" charset="-120"/>
                          <a:ea typeface="標楷體" panose="03000509000000000000" pitchFamily="65" charset="-120"/>
                        </a:rPr>
                        <a:t>22</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 xmlns:a16="http://schemas.microsoft.com/office/drawing/2014/main" val="121334880"/>
                  </a:ext>
                </a:extLst>
              </a:tr>
            </a:tbl>
          </a:graphicData>
        </a:graphic>
      </p:graphicFrame>
      <p:sp>
        <p:nvSpPr>
          <p:cNvPr id="5" name="文字方塊 4">
            <a:extLst>
              <a:ext uri="{FF2B5EF4-FFF2-40B4-BE49-F238E27FC236}">
                <a16:creationId xmlns="" xmlns:a16="http://schemas.microsoft.com/office/drawing/2014/main" id="{97BAF1E4-1C17-42D4-936F-2C0940976635}"/>
              </a:ext>
            </a:extLst>
          </p:cNvPr>
          <p:cNvSpPr txBox="1">
            <a:spLocks noChangeArrowheads="1"/>
          </p:cNvSpPr>
          <p:nvPr/>
        </p:nvSpPr>
        <p:spPr bwMode="auto">
          <a:xfrm>
            <a:off x="5368714" y="6118667"/>
            <a:ext cx="6566111" cy="523220"/>
          </a:xfrm>
          <a:prstGeom prst="rect">
            <a:avLst/>
          </a:prstGeom>
          <a:solidFill>
            <a:srgbClr val="FFFF00"/>
          </a:solidFill>
          <a:ln w="28575">
            <a:solidFill>
              <a:schemeClr val="bg1"/>
            </a:solidFill>
          </a:ln>
          <a:extLst/>
        </p:spPr>
        <p:txBody>
          <a:bodyPr wrap="square">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zh-TW" sz="2800" b="1" i="0" u="none" strike="noStrike" kern="1200" cap="none" spc="0" normalizeH="0" baseline="0" noProof="0" dirty="0">
                <a:ln>
                  <a:noFill/>
                </a:ln>
                <a:solidFill>
                  <a:srgbClr val="FF0000"/>
                </a:solidFill>
                <a:effectLst/>
                <a:uLnTx/>
                <a:uFillTx/>
                <a:latin typeface="Arial" panose="020B0604020202020204" pitchFamily="34" charset="0"/>
                <a:ea typeface="微軟正黑體" panose="020B0604030504040204" pitchFamily="34" charset="-120"/>
                <a:cs typeface="+mn-cs"/>
              </a:rPr>
              <a:t>108</a:t>
            </a:r>
            <a:r>
              <a:rPr kumimoji="1" lang="zh-TW" altLang="en-US" sz="2800" b="1" i="0" u="none" strike="noStrike" kern="1200" cap="none" spc="0" normalizeH="0" baseline="0" noProof="0" dirty="0">
                <a:ln>
                  <a:noFill/>
                </a:ln>
                <a:solidFill>
                  <a:srgbClr val="FF0000"/>
                </a:solidFill>
                <a:effectLst/>
                <a:uLnTx/>
                <a:uFillTx/>
                <a:latin typeface="Arial" panose="020B0604020202020204" pitchFamily="34" charset="0"/>
                <a:ea typeface="微軟正黑體" panose="020B0604030504040204" pitchFamily="34" charset="-120"/>
                <a:cs typeface="+mn-cs"/>
              </a:rPr>
              <a:t>年度資料，</a:t>
            </a:r>
            <a:r>
              <a:rPr kumimoji="1" lang="en-US" altLang="zh-TW" sz="2800" b="1" i="0" u="none" strike="noStrike" kern="1200" cap="none" spc="0" normalizeH="0" baseline="0" noProof="0" dirty="0">
                <a:ln>
                  <a:noFill/>
                </a:ln>
                <a:solidFill>
                  <a:srgbClr val="FF0000"/>
                </a:solidFill>
                <a:effectLst/>
                <a:uLnTx/>
                <a:uFillTx/>
                <a:latin typeface="Arial" panose="020B0604020202020204" pitchFamily="34" charset="0"/>
                <a:ea typeface="微軟正黑體" panose="020B0604030504040204" pitchFamily="34" charset="-120"/>
                <a:cs typeface="+mn-cs"/>
              </a:rPr>
              <a:t>109</a:t>
            </a:r>
            <a:r>
              <a:rPr kumimoji="1" lang="zh-TW" altLang="en-US" sz="2800" b="1" i="0" u="none" strike="noStrike" kern="1200" cap="none" spc="0" normalizeH="0" baseline="0" noProof="0" dirty="0">
                <a:ln>
                  <a:noFill/>
                </a:ln>
                <a:solidFill>
                  <a:srgbClr val="FF0000"/>
                </a:solidFill>
                <a:effectLst/>
                <a:uLnTx/>
                <a:uFillTx/>
                <a:latin typeface="Arial" panose="020B0604020202020204" pitchFamily="34" charset="0"/>
                <a:ea typeface="微軟正黑體" panose="020B0604030504040204" pitchFamily="34" charset="-120"/>
                <a:cs typeface="+mn-cs"/>
              </a:rPr>
              <a:t>年度依簡章公布為準</a:t>
            </a:r>
          </a:p>
        </p:txBody>
      </p:sp>
    </p:spTree>
    <p:extLst>
      <p:ext uri="{BB962C8B-B14F-4D97-AF65-F5344CB8AC3E}">
        <p14:creationId xmlns="" xmlns:p14="http://schemas.microsoft.com/office/powerpoint/2010/main" val="2516732805"/>
      </p:ext>
    </p:extLst>
  </p:cSld>
  <p:clrMapOvr>
    <a:masterClrMapping/>
  </p:clrMapOvr>
  <p:transition spd="slow"/>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53" name="投影片編號版面配置區 3"/>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1363" indent="-284163">
              <a:defRPr kumimoji="1">
                <a:solidFill>
                  <a:schemeClr val="tx1"/>
                </a:solidFill>
                <a:latin typeface="Arial" panose="020B0604020202020204" pitchFamily="34" charset="0"/>
                <a:ea typeface="微軟正黑體" panose="020B0604030504040204" pitchFamily="34" charset="-120"/>
              </a:defRPr>
            </a:lvl2pPr>
            <a:lvl3pPr marL="1141413" indent="-227013">
              <a:defRPr kumimoji="1">
                <a:solidFill>
                  <a:schemeClr val="tx1"/>
                </a:solidFill>
                <a:latin typeface="Arial" panose="020B0604020202020204" pitchFamily="34" charset="0"/>
                <a:ea typeface="微軟正黑體" panose="020B0604030504040204" pitchFamily="34" charset="-120"/>
              </a:defRPr>
            </a:lvl3pPr>
            <a:lvl4pPr marL="1598613" indent="-227013">
              <a:defRPr kumimoji="1">
                <a:solidFill>
                  <a:schemeClr val="tx1"/>
                </a:solidFill>
                <a:latin typeface="Arial" panose="020B0604020202020204" pitchFamily="34" charset="0"/>
                <a:ea typeface="微軟正黑體" panose="020B0604030504040204" pitchFamily="34" charset="-120"/>
              </a:defRPr>
            </a:lvl4pPr>
            <a:lvl5pPr marL="2055813" indent="-227013">
              <a:defRPr kumimoji="1">
                <a:solidFill>
                  <a:schemeClr val="tx1"/>
                </a:solidFill>
                <a:latin typeface="Arial" panose="020B0604020202020204" pitchFamily="34" charset="0"/>
                <a:ea typeface="微軟正黑體" panose="020B0604030504040204" pitchFamily="34" charset="-120"/>
              </a:defRPr>
            </a:lvl5pPr>
            <a:lvl6pPr marL="25130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02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74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46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BAB181C-8C2B-427D-9724-69C0E808B1BE}" type="slidenum">
              <a:rPr kumimoji="0" lang="zh-TW" altLang="en-US" sz="2000" b="0" i="0" u="none" strike="noStrike" kern="1200" cap="none" spc="0" normalizeH="0" baseline="0" noProof="0" smtClean="0">
                <a:ln>
                  <a:noFill/>
                </a:ln>
                <a:solidFill>
                  <a:srgbClr val="FEFFFF"/>
                </a:solidFill>
                <a:effectLst/>
                <a:uLnTx/>
                <a:uFillTx/>
                <a:latin typeface="Century Gothic" panose="020B0502020202020204" pitchFamily="34" charset="0"/>
                <a:ea typeface="微軟正黑體" panose="020B0604030504040204" pitchFamily="34"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106</a:t>
            </a:fld>
            <a:endParaRPr kumimoji="0" lang="zh-TW" altLang="en-US" sz="2000" b="0" i="0" u="none" strike="noStrike" kern="1200" cap="none" spc="0" normalizeH="0" baseline="0" noProof="0">
              <a:ln>
                <a:noFill/>
              </a:ln>
              <a:solidFill>
                <a:srgbClr val="FEFFFF"/>
              </a:solidFill>
              <a:effectLst/>
              <a:uLnTx/>
              <a:uFillTx/>
              <a:latin typeface="Century Gothic" panose="020B0502020202020204" pitchFamily="34" charset="0"/>
              <a:ea typeface="微軟正黑體" panose="020B0604030504040204" pitchFamily="34" charset="-120"/>
              <a:cs typeface="+mn-cs"/>
            </a:endParaRPr>
          </a:p>
        </p:txBody>
      </p:sp>
      <p:sp>
        <p:nvSpPr>
          <p:cNvPr id="9" name="標題 1"/>
          <p:cNvSpPr txBox="1">
            <a:spLocks/>
          </p:cNvSpPr>
          <p:nvPr/>
        </p:nvSpPr>
        <p:spPr bwMode="auto">
          <a:xfrm>
            <a:off x="1671638" y="355600"/>
            <a:ext cx="10110787" cy="863600"/>
          </a:xfrm>
          <a:prstGeom prst="rect">
            <a:avLst/>
          </a:prstGeom>
          <a:solidFill>
            <a:srgbClr val="7030A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lvl="0">
              <a:spcBef>
                <a:spcPct val="0"/>
              </a:spcBef>
              <a:buClrTx/>
              <a:buNone/>
              <a:defRPr/>
            </a:pPr>
            <a:r>
              <a:rPr kumimoji="0" lang="en-US" altLang="zh-TW" sz="4000" b="0" i="0" u="none" strike="noStrike" kern="1200" cap="none" spc="0" normalizeH="0" baseline="0" noProof="0" dirty="0">
                <a:ln>
                  <a:noFill/>
                </a:ln>
                <a:solidFill>
                  <a:srgbClr val="FFFF00"/>
                </a:solidFill>
                <a:effectLst/>
                <a:uLnTx/>
                <a:uFillTx/>
                <a:latin typeface="標楷體" panose="03000509000000000000" pitchFamily="65" charset="-120"/>
                <a:ea typeface="標楷體" panose="03000509000000000000" pitchFamily="65" charset="-120"/>
              </a:rPr>
              <a:t>(</a:t>
            </a:r>
            <a:r>
              <a:rPr kumimoji="0" lang="zh-TW" altLang="en-US" sz="4000" b="0" i="0" u="none" strike="noStrike" kern="1200" cap="none" spc="0" normalizeH="0" baseline="0" noProof="0" dirty="0">
                <a:ln>
                  <a:noFill/>
                </a:ln>
                <a:solidFill>
                  <a:srgbClr val="FFFF00"/>
                </a:solidFill>
                <a:effectLst/>
                <a:uLnTx/>
                <a:uFillTx/>
                <a:latin typeface="標楷體" panose="03000509000000000000" pitchFamily="65" charset="-120"/>
                <a:ea typeface="標楷體" panose="03000509000000000000" pitchFamily="65" charset="-120"/>
              </a:rPr>
              <a:t>十四</a:t>
            </a:r>
            <a:r>
              <a:rPr kumimoji="0" lang="en-US" altLang="zh-TW" sz="4000" b="0" i="0" u="none" strike="noStrike" kern="1200" cap="none" spc="0" normalizeH="0" baseline="0" noProof="0" dirty="0">
                <a:ln>
                  <a:noFill/>
                </a:ln>
                <a:solidFill>
                  <a:srgbClr val="FFFF00"/>
                </a:solidFill>
                <a:effectLst/>
                <a:uLnTx/>
                <a:uFillTx/>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試辦學習區</a:t>
            </a:r>
            <a:r>
              <a:rPr kumimoji="0" lang="zh-TW" altLang="en-US" sz="4000" b="0" i="0" u="none" strike="noStrike" kern="1200" cap="none" spc="0" normalizeH="0" baseline="0" noProof="0" dirty="0">
                <a:ln>
                  <a:noFill/>
                </a:ln>
                <a:solidFill>
                  <a:srgbClr val="FFFF00"/>
                </a:solidFill>
                <a:effectLst/>
                <a:uLnTx/>
                <a:uFillTx/>
                <a:latin typeface="標楷體" panose="03000509000000000000" pitchFamily="65" charset="-120"/>
                <a:ea typeface="標楷體" panose="03000509000000000000" pitchFamily="65" charset="-120"/>
              </a:rPr>
              <a:t>完全免試</a:t>
            </a:r>
            <a:r>
              <a:rPr kumimoji="0" lang="en-US" altLang="zh-TW" sz="4000" b="0" i="0" u="none" strike="noStrike" kern="1200" cap="none" spc="0" normalizeH="0" baseline="0" noProof="0" dirty="0">
                <a:ln>
                  <a:noFill/>
                </a:ln>
                <a:solidFill>
                  <a:srgbClr val="FFFF00"/>
                </a:solidFill>
                <a:effectLst/>
                <a:uLnTx/>
                <a:uFillTx/>
                <a:latin typeface="標楷體" panose="03000509000000000000" pitchFamily="65" charset="-120"/>
                <a:ea typeface="標楷體" panose="03000509000000000000" pitchFamily="65" charset="-120"/>
              </a:rPr>
              <a:t>—108</a:t>
            </a:r>
            <a:r>
              <a:rPr kumimoji="0" lang="zh-TW" altLang="en-US" sz="4000" b="0" i="0" u="none" strike="noStrike" kern="1200" cap="none" spc="0" normalizeH="0" baseline="0" noProof="0" dirty="0">
                <a:ln>
                  <a:noFill/>
                </a:ln>
                <a:solidFill>
                  <a:srgbClr val="FFFF00"/>
                </a:solidFill>
                <a:effectLst/>
                <a:uLnTx/>
                <a:uFillTx/>
                <a:latin typeface="標楷體" panose="03000509000000000000" pitchFamily="65" charset="-120"/>
                <a:ea typeface="標楷體" panose="03000509000000000000" pitchFamily="65" charset="-120"/>
              </a:rPr>
              <a:t>辦理學校</a:t>
            </a:r>
          </a:p>
        </p:txBody>
      </p:sp>
      <p:graphicFrame>
        <p:nvGraphicFramePr>
          <p:cNvPr id="7" name="內容版面配置區 1"/>
          <p:cNvGraphicFramePr>
            <a:graphicFrameLocks noGrp="1"/>
          </p:cNvGraphicFramePr>
          <p:nvPr>
            <p:ph idx="1"/>
            <p:extLst>
              <p:ext uri="{D42A27DB-BD31-4B8C-83A1-F6EECF244321}">
                <p14:modId xmlns="" xmlns:p14="http://schemas.microsoft.com/office/powerpoint/2010/main" val="3529304671"/>
              </p:ext>
            </p:extLst>
          </p:nvPr>
        </p:nvGraphicFramePr>
        <p:xfrm>
          <a:off x="921544" y="1377637"/>
          <a:ext cx="11026850" cy="4811428"/>
        </p:xfrm>
        <a:graphic>
          <a:graphicData uri="http://schemas.openxmlformats.org/drawingml/2006/table">
            <a:tbl>
              <a:tblPr>
                <a:tableStyleId>{5C22544A-7EE6-4342-B048-85BDC9FD1C3A}</a:tableStyleId>
              </a:tblPr>
              <a:tblGrid>
                <a:gridCol w="1818018">
                  <a:extLst>
                    <a:ext uri="{9D8B030D-6E8A-4147-A177-3AD203B41FA5}">
                      <a16:colId xmlns="" xmlns:a16="http://schemas.microsoft.com/office/drawing/2014/main" val="2133117232"/>
                    </a:ext>
                  </a:extLst>
                </a:gridCol>
                <a:gridCol w="3265701">
                  <a:extLst>
                    <a:ext uri="{9D8B030D-6E8A-4147-A177-3AD203B41FA5}">
                      <a16:colId xmlns="" xmlns:a16="http://schemas.microsoft.com/office/drawing/2014/main" val="3251991606"/>
                    </a:ext>
                  </a:extLst>
                </a:gridCol>
                <a:gridCol w="2236454">
                  <a:extLst>
                    <a:ext uri="{9D8B030D-6E8A-4147-A177-3AD203B41FA5}">
                      <a16:colId xmlns="" xmlns:a16="http://schemas.microsoft.com/office/drawing/2014/main" val="1708508259"/>
                    </a:ext>
                  </a:extLst>
                </a:gridCol>
                <a:gridCol w="3706677">
                  <a:extLst>
                    <a:ext uri="{9D8B030D-6E8A-4147-A177-3AD203B41FA5}">
                      <a16:colId xmlns="" xmlns:a16="http://schemas.microsoft.com/office/drawing/2014/main" val="3430214061"/>
                    </a:ext>
                  </a:extLst>
                </a:gridCol>
              </a:tblGrid>
              <a:tr h="536948">
                <a:tc>
                  <a:txBody>
                    <a:bodyPr/>
                    <a:lstStyle/>
                    <a:p>
                      <a:pPr algn="ctr" fontAlgn="ctr"/>
                      <a:r>
                        <a:rPr lang="zh-TW" altLang="en-US" sz="2000" u="none" strike="noStrike" dirty="0">
                          <a:effectLst/>
                          <a:latin typeface="標楷體" panose="03000509000000000000" pitchFamily="65" charset="-120"/>
                          <a:ea typeface="標楷體" panose="03000509000000000000" pitchFamily="65" charset="-120"/>
                        </a:rPr>
                        <a:t>高級中學</a:t>
                      </a:r>
                      <a:endParaRPr lang="zh-TW" altLang="en-US" sz="20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000" u="none" strike="noStrike" dirty="0">
                          <a:effectLst/>
                          <a:latin typeface="標楷體" panose="03000509000000000000" pitchFamily="65" charset="-120"/>
                          <a:ea typeface="標楷體" panose="03000509000000000000" pitchFamily="65" charset="-120"/>
                        </a:rPr>
                        <a:t>招生科別</a:t>
                      </a:r>
                      <a:endParaRPr lang="zh-TW" altLang="en-US" sz="20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000" b="0" i="0" u="none" strike="noStrike" dirty="0">
                          <a:solidFill>
                            <a:srgbClr val="000000"/>
                          </a:solidFill>
                          <a:effectLst/>
                          <a:latin typeface="標楷體" panose="03000509000000000000" pitchFamily="65" charset="-120"/>
                          <a:ea typeface="標楷體" panose="03000509000000000000" pitchFamily="65" charset="-120"/>
                        </a:rPr>
                        <a:t>招生名額</a:t>
                      </a: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000" u="none" strike="noStrike" dirty="0">
                          <a:effectLst/>
                          <a:latin typeface="標楷體" panose="03000509000000000000" pitchFamily="65" charset="-120"/>
                          <a:ea typeface="標楷體" panose="03000509000000000000" pitchFamily="65" charset="-120"/>
                        </a:rPr>
                        <a:t>對應國中</a:t>
                      </a:r>
                      <a:endParaRPr lang="zh-TW" altLang="en-US" sz="20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 xmlns:a16="http://schemas.microsoft.com/office/drawing/2014/main" val="3975225108"/>
                  </a:ext>
                </a:extLst>
              </a:tr>
              <a:tr h="610640">
                <a:tc rowSpan="7">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臺南四區</a:t>
                      </a:r>
                      <a:endParaRPr lang="en-US" altLang="zh-TW" sz="2800" u="none" strike="noStrike" dirty="0">
                        <a:effectLst/>
                        <a:latin typeface="標楷體" panose="03000509000000000000" pitchFamily="65" charset="-120"/>
                        <a:ea typeface="標楷體" panose="03000509000000000000" pitchFamily="65" charset="-120"/>
                      </a:endParaRPr>
                    </a:p>
                    <a:p>
                      <a:pPr algn="ctr" fontAlgn="ctr"/>
                      <a:r>
                        <a:rPr lang="zh-TW" altLang="en-US" sz="2800" u="none" strike="noStrike" dirty="0">
                          <a:effectLst/>
                          <a:latin typeface="標楷體" panose="03000509000000000000" pitchFamily="65" charset="-120"/>
                          <a:ea typeface="標楷體" panose="03000509000000000000" pitchFamily="65" charset="-120"/>
                        </a:rPr>
                        <a:t>白河商工</a:t>
                      </a: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spcAft>
                          <a:spcPts val="0"/>
                        </a:spcAft>
                      </a:pPr>
                      <a:r>
                        <a:rPr lang="zh-TW" sz="2800" u="none" strike="noStrike" kern="1200" dirty="0">
                          <a:solidFill>
                            <a:schemeClr val="dk1"/>
                          </a:solidFill>
                          <a:effectLst/>
                          <a:latin typeface="標楷體" panose="03000509000000000000" pitchFamily="65" charset="-120"/>
                          <a:ea typeface="標楷體" panose="03000509000000000000" pitchFamily="65" charset="-120"/>
                          <a:cs typeface="+mn-cs"/>
                        </a:rPr>
                        <a:t>電機科</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a:solidFill>
                            <a:srgbClr val="000000"/>
                          </a:solidFill>
                          <a:effectLst/>
                          <a:latin typeface="標楷體" panose="03000509000000000000" pitchFamily="65" charset="-120"/>
                          <a:ea typeface="標楷體" panose="03000509000000000000" pitchFamily="65" charset="-120"/>
                        </a:rPr>
                        <a:t>22</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7">
                  <a:txBody>
                    <a:bodyPr/>
                    <a:lstStyle/>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南新國中、太子國中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新東國中、鹽水國中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白河國中、柳營國中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東山國中、東原國中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後壁國中、菁寮國中</a:t>
                      </a:r>
                      <a:endParaRPr lang="en-US" altLang="zh-TW" sz="2800" kern="1200" dirty="0">
                        <a:solidFill>
                          <a:schemeClr val="dk1"/>
                        </a:solidFill>
                        <a:effectLst/>
                        <a:latin typeface="標楷體" panose="03000509000000000000" pitchFamily="65" charset="-120"/>
                        <a:ea typeface="標楷體" panose="03000509000000000000" pitchFamily="65" charset="-120"/>
                        <a:cs typeface="+mn-cs"/>
                      </a:endParaRPr>
                    </a:p>
                    <a:p>
                      <a:r>
                        <a:rPr lang="zh-TW" altLang="en-US" sz="2800" kern="1200" dirty="0">
                          <a:solidFill>
                            <a:schemeClr val="dk1"/>
                          </a:solidFill>
                          <a:effectLst/>
                          <a:latin typeface="標楷體" panose="03000509000000000000" pitchFamily="65" charset="-120"/>
                          <a:ea typeface="標楷體" panose="03000509000000000000" pitchFamily="65" charset="-120"/>
                          <a:cs typeface="+mn-cs"/>
                        </a:rPr>
                        <a:t>六甲國中</a:t>
                      </a:r>
                      <a:endParaRPr lang="zh-TW" altLang="zh-TW" sz="2800" kern="1200" dirty="0">
                        <a:solidFill>
                          <a:schemeClr val="dk1"/>
                        </a:solidFill>
                        <a:effectLst/>
                        <a:latin typeface="標楷體" panose="03000509000000000000" pitchFamily="65" charset="-120"/>
                        <a:ea typeface="標楷體" panose="03000509000000000000" pitchFamily="65" charset="-120"/>
                        <a:cs typeface="+mn-cs"/>
                      </a:endParaRP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南光高中附設國中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鳳和高中附設國中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興國高中附設國中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明達高中附設國中</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EDE7"/>
                    </a:solidFill>
                  </a:tcPr>
                </a:tc>
                <a:extLst>
                  <a:ext uri="{0D108BD9-81ED-4DB2-BD59-A6C34878D82A}">
                    <a16:rowId xmlns="" xmlns:a16="http://schemas.microsoft.com/office/drawing/2014/main" val="3501526503"/>
                  </a:ext>
                </a:extLst>
              </a:tr>
              <a:tr h="610640">
                <a:tc vMerge="1">
                  <a:txBody>
                    <a:bodyPr/>
                    <a:lstStyle/>
                    <a:p>
                      <a:endParaRPr lang="zh-TW" altLang="en-US"/>
                    </a:p>
                  </a:txBody>
                  <a:tcPr/>
                </a:tc>
                <a:tc>
                  <a:txBody>
                    <a:bodyPr/>
                    <a:lstStyle/>
                    <a:p>
                      <a:pPr marL="0" algn="ctr" defTabSz="914400" rtl="0" eaLnBrk="1" fontAlgn="ctr" latinLnBrk="0" hangingPunct="1">
                        <a:spcAft>
                          <a:spcPts val="0"/>
                        </a:spcAft>
                      </a:pPr>
                      <a:r>
                        <a:rPr lang="zh-TW" sz="2800" u="none" strike="noStrike" kern="1200" dirty="0">
                          <a:solidFill>
                            <a:schemeClr val="dk1"/>
                          </a:solidFill>
                          <a:effectLst/>
                          <a:latin typeface="標楷體" panose="03000509000000000000" pitchFamily="65" charset="-120"/>
                          <a:ea typeface="標楷體" panose="03000509000000000000" pitchFamily="65" charset="-120"/>
                          <a:cs typeface="+mn-cs"/>
                        </a:rPr>
                        <a:t>資訊科</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a:solidFill>
                            <a:srgbClr val="000000"/>
                          </a:solidFill>
                          <a:effectLst/>
                          <a:latin typeface="標楷體" panose="03000509000000000000" pitchFamily="65" charset="-120"/>
                          <a:ea typeface="標楷體" panose="03000509000000000000" pitchFamily="65" charset="-120"/>
                        </a:rPr>
                        <a:t>22</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 xmlns:a16="http://schemas.microsoft.com/office/drawing/2014/main" val="461052666"/>
                  </a:ext>
                </a:extLst>
              </a:tr>
              <a:tr h="610640">
                <a:tc vMerge="1">
                  <a:txBody>
                    <a:bodyPr/>
                    <a:lstStyle/>
                    <a:p>
                      <a:endParaRPr lang="zh-TW" altLang="en-US"/>
                    </a:p>
                  </a:txBody>
                  <a:tcPr/>
                </a:tc>
                <a:tc>
                  <a:txBody>
                    <a:bodyPr/>
                    <a:lstStyle/>
                    <a:p>
                      <a:pPr marL="0" algn="ctr" defTabSz="914400" rtl="0" eaLnBrk="1" fontAlgn="ctr" latinLnBrk="0" hangingPunct="1">
                        <a:spcAft>
                          <a:spcPts val="0"/>
                        </a:spcAft>
                      </a:pPr>
                      <a:r>
                        <a:rPr lang="zh-TW" sz="2800" u="none" strike="noStrike" kern="1200" dirty="0">
                          <a:solidFill>
                            <a:schemeClr val="dk1"/>
                          </a:solidFill>
                          <a:effectLst/>
                          <a:latin typeface="標楷體" panose="03000509000000000000" pitchFamily="65" charset="-120"/>
                          <a:ea typeface="標楷體" panose="03000509000000000000" pitchFamily="65" charset="-120"/>
                          <a:cs typeface="+mn-cs"/>
                        </a:rPr>
                        <a:t>機械科</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a:solidFill>
                            <a:srgbClr val="000000"/>
                          </a:solidFill>
                          <a:effectLst/>
                          <a:latin typeface="標楷體" panose="03000509000000000000" pitchFamily="65" charset="-120"/>
                          <a:ea typeface="標楷體" panose="03000509000000000000" pitchFamily="65" charset="-120"/>
                        </a:rPr>
                        <a:t>22</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 xmlns:a16="http://schemas.microsoft.com/office/drawing/2014/main" val="19900355"/>
                  </a:ext>
                </a:extLst>
              </a:tr>
              <a:tr h="610640">
                <a:tc vMerge="1">
                  <a:txBody>
                    <a:bodyPr/>
                    <a:lstStyle/>
                    <a:p>
                      <a:endParaRPr lang="zh-TW" altLang="en-US"/>
                    </a:p>
                  </a:txBody>
                  <a:tcPr/>
                </a:tc>
                <a:tc>
                  <a:txBody>
                    <a:bodyPr/>
                    <a:lstStyle/>
                    <a:p>
                      <a:pPr marL="0" algn="ctr" defTabSz="914400" rtl="0" eaLnBrk="1" fontAlgn="ctr" latinLnBrk="0" hangingPunct="1">
                        <a:spcAft>
                          <a:spcPts val="0"/>
                        </a:spcAft>
                      </a:pPr>
                      <a:r>
                        <a:rPr lang="zh-TW" sz="2800" u="none" strike="noStrike" kern="1200" dirty="0">
                          <a:solidFill>
                            <a:schemeClr val="dk1"/>
                          </a:solidFill>
                          <a:effectLst/>
                          <a:latin typeface="標楷體" panose="03000509000000000000" pitchFamily="65" charset="-120"/>
                          <a:ea typeface="標楷體" panose="03000509000000000000" pitchFamily="65" charset="-120"/>
                          <a:cs typeface="+mn-cs"/>
                        </a:rPr>
                        <a:t>電腦機械製圖科</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a:solidFill>
                            <a:srgbClr val="000000"/>
                          </a:solidFill>
                          <a:effectLst/>
                          <a:latin typeface="標楷體" panose="03000509000000000000" pitchFamily="65" charset="-120"/>
                          <a:ea typeface="標楷體" panose="03000509000000000000" pitchFamily="65" charset="-120"/>
                        </a:rPr>
                        <a:t>22</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 xmlns:a16="http://schemas.microsoft.com/office/drawing/2014/main" val="2309649519"/>
                  </a:ext>
                </a:extLst>
              </a:tr>
              <a:tr h="610640">
                <a:tc vMerge="1">
                  <a:txBody>
                    <a:bodyPr/>
                    <a:lstStyle/>
                    <a:p>
                      <a:endParaRPr lang="zh-TW" altLang="en-US"/>
                    </a:p>
                  </a:txBody>
                  <a:tcPr/>
                </a:tc>
                <a:tc>
                  <a:txBody>
                    <a:bodyPr/>
                    <a:lstStyle/>
                    <a:p>
                      <a:pPr marL="0" algn="ctr" defTabSz="914400" rtl="0" eaLnBrk="1" fontAlgn="ctr" latinLnBrk="0" hangingPunct="1">
                        <a:spcAft>
                          <a:spcPts val="0"/>
                        </a:spcAft>
                      </a:pPr>
                      <a:r>
                        <a:rPr lang="zh-TW" sz="2800" u="none" strike="noStrike" kern="1200" dirty="0">
                          <a:solidFill>
                            <a:schemeClr val="dk1"/>
                          </a:solidFill>
                          <a:effectLst/>
                          <a:latin typeface="標楷體" panose="03000509000000000000" pitchFamily="65" charset="-120"/>
                          <a:ea typeface="標楷體" panose="03000509000000000000" pitchFamily="65" charset="-120"/>
                          <a:cs typeface="+mn-cs"/>
                        </a:rPr>
                        <a:t>商業經營科</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a:solidFill>
                            <a:srgbClr val="000000"/>
                          </a:solidFill>
                          <a:effectLst/>
                          <a:latin typeface="標楷體" panose="03000509000000000000" pitchFamily="65" charset="-120"/>
                          <a:ea typeface="標楷體" panose="03000509000000000000" pitchFamily="65" charset="-120"/>
                        </a:rPr>
                        <a:t>22</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 xmlns:a16="http://schemas.microsoft.com/office/drawing/2014/main" val="919058019"/>
                  </a:ext>
                </a:extLst>
              </a:tr>
              <a:tr h="610640">
                <a:tc vMerge="1">
                  <a:txBody>
                    <a:bodyPr/>
                    <a:lstStyle/>
                    <a:p>
                      <a:endParaRPr lang="zh-TW" altLang="en-US"/>
                    </a:p>
                  </a:txBody>
                  <a:tcPr/>
                </a:tc>
                <a:tc>
                  <a:txBody>
                    <a:bodyPr/>
                    <a:lstStyle/>
                    <a:p>
                      <a:pPr marL="0" algn="ctr" defTabSz="914400" rtl="0" eaLnBrk="1" fontAlgn="ctr" latinLnBrk="0" hangingPunct="1">
                        <a:spcAft>
                          <a:spcPts val="0"/>
                        </a:spcAft>
                      </a:pPr>
                      <a:r>
                        <a:rPr lang="zh-TW" sz="2800" u="none" strike="noStrike" kern="1200" dirty="0">
                          <a:solidFill>
                            <a:schemeClr val="dk1"/>
                          </a:solidFill>
                          <a:effectLst/>
                          <a:latin typeface="標楷體" panose="03000509000000000000" pitchFamily="65" charset="-120"/>
                          <a:ea typeface="標楷體" panose="03000509000000000000" pitchFamily="65" charset="-120"/>
                          <a:cs typeface="+mn-cs"/>
                        </a:rPr>
                        <a:t>資料處理科</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a:solidFill>
                            <a:srgbClr val="000000"/>
                          </a:solidFill>
                          <a:effectLst/>
                          <a:latin typeface="標楷體" panose="03000509000000000000" pitchFamily="65" charset="-120"/>
                          <a:ea typeface="標楷體" panose="03000509000000000000" pitchFamily="65" charset="-120"/>
                        </a:rPr>
                        <a:t>22</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 xmlns:a16="http://schemas.microsoft.com/office/drawing/2014/main" val="679608785"/>
                  </a:ext>
                </a:extLst>
              </a:tr>
              <a:tr h="610640">
                <a:tc vMerge="1">
                  <a:txBody>
                    <a:bodyPr/>
                    <a:lstStyle/>
                    <a:p>
                      <a:endParaRPr lang="zh-TW" altLang="en-US"/>
                    </a:p>
                  </a:txBody>
                  <a:tcPr/>
                </a:tc>
                <a:tc>
                  <a:txBody>
                    <a:bodyPr/>
                    <a:lstStyle/>
                    <a:p>
                      <a:pPr marL="0" algn="ctr" defTabSz="914400" rtl="0" eaLnBrk="1" fontAlgn="ctr" latinLnBrk="0" hangingPunct="1">
                        <a:spcAft>
                          <a:spcPts val="0"/>
                        </a:spcAft>
                      </a:pPr>
                      <a:r>
                        <a:rPr lang="zh-TW" sz="2800" u="none" strike="noStrike" kern="1200" dirty="0">
                          <a:solidFill>
                            <a:schemeClr val="dk1"/>
                          </a:solidFill>
                          <a:effectLst/>
                          <a:latin typeface="標楷體" panose="03000509000000000000" pitchFamily="65" charset="-120"/>
                          <a:ea typeface="標楷體" panose="03000509000000000000" pitchFamily="65" charset="-120"/>
                          <a:cs typeface="+mn-cs"/>
                        </a:rPr>
                        <a:t>土木科</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a:solidFill>
                            <a:srgbClr val="000000"/>
                          </a:solidFill>
                          <a:effectLst/>
                          <a:latin typeface="標楷體" panose="03000509000000000000" pitchFamily="65" charset="-120"/>
                          <a:ea typeface="標楷體" panose="03000509000000000000" pitchFamily="65" charset="-120"/>
                        </a:rPr>
                        <a:t>22</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 xmlns:a16="http://schemas.microsoft.com/office/drawing/2014/main" val="121334880"/>
                  </a:ext>
                </a:extLst>
              </a:tr>
            </a:tbl>
          </a:graphicData>
        </a:graphic>
      </p:graphicFrame>
      <p:sp>
        <p:nvSpPr>
          <p:cNvPr id="5" name="文字方塊 4">
            <a:extLst>
              <a:ext uri="{FF2B5EF4-FFF2-40B4-BE49-F238E27FC236}">
                <a16:creationId xmlns="" xmlns:a16="http://schemas.microsoft.com/office/drawing/2014/main" id="{2F0C48FE-752A-40D7-ABA0-6B5933878E7C}"/>
              </a:ext>
            </a:extLst>
          </p:cNvPr>
          <p:cNvSpPr txBox="1">
            <a:spLocks noChangeArrowheads="1"/>
          </p:cNvSpPr>
          <p:nvPr/>
        </p:nvSpPr>
        <p:spPr bwMode="auto">
          <a:xfrm>
            <a:off x="5311564" y="6240790"/>
            <a:ext cx="6566111" cy="523220"/>
          </a:xfrm>
          <a:prstGeom prst="rect">
            <a:avLst/>
          </a:prstGeom>
          <a:solidFill>
            <a:srgbClr val="FFFF00"/>
          </a:solidFill>
          <a:ln w="28575">
            <a:solidFill>
              <a:schemeClr val="bg1"/>
            </a:solidFill>
          </a:ln>
          <a:extLst/>
        </p:spPr>
        <p:txBody>
          <a:bodyPr wrap="square">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zh-TW" sz="2800" b="1" i="0" u="none" strike="noStrike" kern="1200" cap="none" spc="0" normalizeH="0" baseline="0" noProof="0" dirty="0">
                <a:ln>
                  <a:noFill/>
                </a:ln>
                <a:solidFill>
                  <a:srgbClr val="FF0000"/>
                </a:solidFill>
                <a:effectLst/>
                <a:uLnTx/>
                <a:uFillTx/>
                <a:latin typeface="Arial" panose="020B0604020202020204" pitchFamily="34" charset="0"/>
                <a:ea typeface="微軟正黑體" panose="020B0604030504040204" pitchFamily="34" charset="-120"/>
                <a:cs typeface="+mn-cs"/>
              </a:rPr>
              <a:t>108</a:t>
            </a:r>
            <a:r>
              <a:rPr kumimoji="1" lang="zh-TW" altLang="en-US" sz="2800" b="1" i="0" u="none" strike="noStrike" kern="1200" cap="none" spc="0" normalizeH="0" baseline="0" noProof="0" dirty="0">
                <a:ln>
                  <a:noFill/>
                </a:ln>
                <a:solidFill>
                  <a:srgbClr val="FF0000"/>
                </a:solidFill>
                <a:effectLst/>
                <a:uLnTx/>
                <a:uFillTx/>
                <a:latin typeface="Arial" panose="020B0604020202020204" pitchFamily="34" charset="0"/>
                <a:ea typeface="微軟正黑體" panose="020B0604030504040204" pitchFamily="34" charset="-120"/>
                <a:cs typeface="+mn-cs"/>
              </a:rPr>
              <a:t>年度資料，</a:t>
            </a:r>
            <a:r>
              <a:rPr kumimoji="1" lang="en-US" altLang="zh-TW" sz="2800" b="1" i="0" u="none" strike="noStrike" kern="1200" cap="none" spc="0" normalizeH="0" baseline="0" noProof="0" dirty="0">
                <a:ln>
                  <a:noFill/>
                </a:ln>
                <a:solidFill>
                  <a:srgbClr val="FF0000"/>
                </a:solidFill>
                <a:effectLst/>
                <a:uLnTx/>
                <a:uFillTx/>
                <a:latin typeface="Arial" panose="020B0604020202020204" pitchFamily="34" charset="0"/>
                <a:ea typeface="微軟正黑體" panose="020B0604030504040204" pitchFamily="34" charset="-120"/>
                <a:cs typeface="+mn-cs"/>
              </a:rPr>
              <a:t>109</a:t>
            </a:r>
            <a:r>
              <a:rPr kumimoji="1" lang="zh-TW" altLang="en-US" sz="2800" b="1" i="0" u="none" strike="noStrike" kern="1200" cap="none" spc="0" normalizeH="0" baseline="0" noProof="0" dirty="0">
                <a:ln>
                  <a:noFill/>
                </a:ln>
                <a:solidFill>
                  <a:srgbClr val="FF0000"/>
                </a:solidFill>
                <a:effectLst/>
                <a:uLnTx/>
                <a:uFillTx/>
                <a:latin typeface="Arial" panose="020B0604020202020204" pitchFamily="34" charset="0"/>
                <a:ea typeface="微軟正黑體" panose="020B0604030504040204" pitchFamily="34" charset="-120"/>
                <a:cs typeface="+mn-cs"/>
              </a:rPr>
              <a:t>年度依簡章公布為準</a:t>
            </a:r>
          </a:p>
        </p:txBody>
      </p:sp>
    </p:spTree>
    <p:extLst>
      <p:ext uri="{BB962C8B-B14F-4D97-AF65-F5344CB8AC3E}">
        <p14:creationId xmlns="" xmlns:p14="http://schemas.microsoft.com/office/powerpoint/2010/main" val="3335957029"/>
      </p:ext>
    </p:extLst>
  </p:cSld>
  <p:clrMapOvr>
    <a:masterClrMapping/>
  </p:clrMapOvr>
  <p:transition spd="slow"/>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65" name="投影片編號版面配置區 3"/>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1363" indent="-284163">
              <a:defRPr kumimoji="1">
                <a:solidFill>
                  <a:schemeClr val="tx1"/>
                </a:solidFill>
                <a:latin typeface="Arial" panose="020B0604020202020204" pitchFamily="34" charset="0"/>
                <a:ea typeface="微軟正黑體" panose="020B0604030504040204" pitchFamily="34" charset="-120"/>
              </a:defRPr>
            </a:lvl2pPr>
            <a:lvl3pPr marL="1141413" indent="-227013">
              <a:defRPr kumimoji="1">
                <a:solidFill>
                  <a:schemeClr val="tx1"/>
                </a:solidFill>
                <a:latin typeface="Arial" panose="020B0604020202020204" pitchFamily="34" charset="0"/>
                <a:ea typeface="微軟正黑體" panose="020B0604030504040204" pitchFamily="34" charset="-120"/>
              </a:defRPr>
            </a:lvl3pPr>
            <a:lvl4pPr marL="1598613" indent="-227013">
              <a:defRPr kumimoji="1">
                <a:solidFill>
                  <a:schemeClr val="tx1"/>
                </a:solidFill>
                <a:latin typeface="Arial" panose="020B0604020202020204" pitchFamily="34" charset="0"/>
                <a:ea typeface="微軟正黑體" panose="020B0604030504040204" pitchFamily="34" charset="-120"/>
              </a:defRPr>
            </a:lvl4pPr>
            <a:lvl5pPr marL="2055813" indent="-227013">
              <a:defRPr kumimoji="1">
                <a:solidFill>
                  <a:schemeClr val="tx1"/>
                </a:solidFill>
                <a:latin typeface="Arial" panose="020B0604020202020204" pitchFamily="34" charset="0"/>
                <a:ea typeface="微軟正黑體" panose="020B0604030504040204" pitchFamily="34" charset="-120"/>
              </a:defRPr>
            </a:lvl5pPr>
            <a:lvl6pPr marL="25130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02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74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46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45F2CA8-F424-4C67-B6F9-BAD72740E757}" type="slidenum">
              <a:rPr kumimoji="0" lang="zh-TW" altLang="en-US" sz="2000" b="0" i="0" u="none" strike="noStrike" kern="1200" cap="none" spc="0" normalizeH="0" baseline="0" noProof="0" smtClean="0">
                <a:ln>
                  <a:noFill/>
                </a:ln>
                <a:solidFill>
                  <a:srgbClr val="FEFFFF"/>
                </a:solidFill>
                <a:effectLst/>
                <a:uLnTx/>
                <a:uFillTx/>
                <a:latin typeface="Century Gothic" panose="020B0502020202020204" pitchFamily="34" charset="0"/>
                <a:ea typeface="微軟正黑體" panose="020B0604030504040204" pitchFamily="34"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107</a:t>
            </a:fld>
            <a:endParaRPr kumimoji="0" lang="zh-TW" altLang="en-US" sz="2000" b="0" i="0" u="none" strike="noStrike" kern="1200" cap="none" spc="0" normalizeH="0" baseline="0" noProof="0">
              <a:ln>
                <a:noFill/>
              </a:ln>
              <a:solidFill>
                <a:srgbClr val="FEFFFF"/>
              </a:solidFill>
              <a:effectLst/>
              <a:uLnTx/>
              <a:uFillTx/>
              <a:latin typeface="Century Gothic" panose="020B0502020202020204" pitchFamily="34" charset="0"/>
              <a:ea typeface="微軟正黑體" panose="020B0604030504040204" pitchFamily="34" charset="-120"/>
              <a:cs typeface="+mn-cs"/>
            </a:endParaRPr>
          </a:p>
        </p:txBody>
      </p:sp>
      <p:sp>
        <p:nvSpPr>
          <p:cNvPr id="8" name="標題 1"/>
          <p:cNvSpPr txBox="1">
            <a:spLocks/>
          </p:cNvSpPr>
          <p:nvPr/>
        </p:nvSpPr>
        <p:spPr bwMode="auto">
          <a:xfrm>
            <a:off x="1766888" y="431800"/>
            <a:ext cx="10110787" cy="863600"/>
          </a:xfrm>
          <a:prstGeom prst="rect">
            <a:avLst/>
          </a:prstGeom>
          <a:solidFill>
            <a:srgbClr val="7030A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lvl="0">
              <a:spcBef>
                <a:spcPct val="0"/>
              </a:spcBef>
              <a:buClrTx/>
              <a:buNone/>
              <a:defRPr/>
            </a:pPr>
            <a:r>
              <a:rPr kumimoji="0" lang="en-US" altLang="zh-TW" sz="4000" b="0" i="0" u="none" strike="noStrike" kern="1200" cap="none" spc="0" normalizeH="0" baseline="0" noProof="0" dirty="0">
                <a:ln>
                  <a:noFill/>
                </a:ln>
                <a:solidFill>
                  <a:srgbClr val="FFFF00"/>
                </a:solidFill>
                <a:effectLst/>
                <a:uLnTx/>
                <a:uFillTx/>
                <a:latin typeface="標楷體" panose="03000509000000000000" pitchFamily="65" charset="-120"/>
                <a:ea typeface="標楷體" panose="03000509000000000000" pitchFamily="65" charset="-120"/>
              </a:rPr>
              <a:t>(</a:t>
            </a:r>
            <a:r>
              <a:rPr kumimoji="0" lang="zh-TW" altLang="en-US" sz="4000" b="0" i="0" u="none" strike="noStrike" kern="1200" cap="none" spc="0" normalizeH="0" baseline="0" noProof="0" dirty="0">
                <a:ln>
                  <a:noFill/>
                </a:ln>
                <a:solidFill>
                  <a:srgbClr val="FFFF00"/>
                </a:solidFill>
                <a:effectLst/>
                <a:uLnTx/>
                <a:uFillTx/>
                <a:latin typeface="標楷體" panose="03000509000000000000" pitchFamily="65" charset="-120"/>
                <a:ea typeface="標楷體" panose="03000509000000000000" pitchFamily="65" charset="-120"/>
              </a:rPr>
              <a:t>十四</a:t>
            </a:r>
            <a:r>
              <a:rPr kumimoji="0" lang="en-US" altLang="zh-TW" sz="4000" b="0" i="0" u="none" strike="noStrike" kern="1200" cap="none" spc="0" normalizeH="0" baseline="0" noProof="0" dirty="0">
                <a:ln>
                  <a:noFill/>
                </a:ln>
                <a:solidFill>
                  <a:srgbClr val="FFFF00"/>
                </a:solidFill>
                <a:effectLst/>
                <a:uLnTx/>
                <a:uFillTx/>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試辦學習區</a:t>
            </a:r>
            <a:r>
              <a:rPr kumimoji="0" lang="zh-TW" altLang="en-US" sz="4000" b="0" i="0" u="none" strike="noStrike" kern="1200" cap="none" spc="0" normalizeH="0" baseline="0" noProof="0" dirty="0">
                <a:ln>
                  <a:noFill/>
                </a:ln>
                <a:solidFill>
                  <a:srgbClr val="FFFF00"/>
                </a:solidFill>
                <a:effectLst/>
                <a:uLnTx/>
                <a:uFillTx/>
                <a:latin typeface="標楷體" panose="03000509000000000000" pitchFamily="65" charset="-120"/>
                <a:ea typeface="標楷體" panose="03000509000000000000" pitchFamily="65" charset="-120"/>
              </a:rPr>
              <a:t>完全免試</a:t>
            </a:r>
            <a:r>
              <a:rPr kumimoji="0" lang="en-US" altLang="zh-TW" sz="4000" b="0" i="0" u="none" strike="noStrike" kern="1200" cap="none" spc="0" normalizeH="0" baseline="0" noProof="0" dirty="0">
                <a:ln>
                  <a:noFill/>
                </a:ln>
                <a:solidFill>
                  <a:srgbClr val="FFFF00"/>
                </a:solidFill>
                <a:effectLst/>
                <a:uLnTx/>
                <a:uFillTx/>
                <a:latin typeface="標楷體" panose="03000509000000000000" pitchFamily="65" charset="-120"/>
                <a:ea typeface="標楷體" panose="03000509000000000000" pitchFamily="65" charset="-120"/>
              </a:rPr>
              <a:t>—108</a:t>
            </a:r>
            <a:r>
              <a:rPr kumimoji="0" lang="zh-TW" altLang="en-US" sz="4000" b="0" i="0" u="none" strike="noStrike" kern="1200" cap="none" spc="0" normalizeH="0" baseline="0" noProof="0" dirty="0">
                <a:ln>
                  <a:noFill/>
                </a:ln>
                <a:solidFill>
                  <a:srgbClr val="FFFF00"/>
                </a:solidFill>
                <a:effectLst/>
                <a:uLnTx/>
                <a:uFillTx/>
                <a:latin typeface="標楷體" panose="03000509000000000000" pitchFamily="65" charset="-120"/>
                <a:ea typeface="標楷體" panose="03000509000000000000" pitchFamily="65" charset="-120"/>
              </a:rPr>
              <a:t>辦理學校</a:t>
            </a:r>
          </a:p>
        </p:txBody>
      </p:sp>
      <p:sp>
        <p:nvSpPr>
          <p:cNvPr id="3" name="內容版面配置區 2"/>
          <p:cNvSpPr>
            <a:spLocks noGrp="1"/>
          </p:cNvSpPr>
          <p:nvPr>
            <p:ph idx="1"/>
          </p:nvPr>
        </p:nvSpPr>
        <p:spPr/>
        <p:txBody>
          <a:bodyPr/>
          <a:lstStyle/>
          <a:p>
            <a:endParaRPr lang="zh-TW" altLang="en-US"/>
          </a:p>
        </p:txBody>
      </p:sp>
      <p:graphicFrame>
        <p:nvGraphicFramePr>
          <p:cNvPr id="7" name="內容版面配置區 1"/>
          <p:cNvGraphicFramePr>
            <a:graphicFrameLocks/>
          </p:cNvGraphicFramePr>
          <p:nvPr>
            <p:extLst>
              <p:ext uri="{D42A27DB-BD31-4B8C-83A1-F6EECF244321}">
                <p14:modId xmlns="" xmlns:p14="http://schemas.microsoft.com/office/powerpoint/2010/main" val="3614412038"/>
              </p:ext>
            </p:extLst>
          </p:nvPr>
        </p:nvGraphicFramePr>
        <p:xfrm>
          <a:off x="1128640" y="1542787"/>
          <a:ext cx="10749035" cy="4527813"/>
        </p:xfrm>
        <a:graphic>
          <a:graphicData uri="http://schemas.openxmlformats.org/drawingml/2006/table">
            <a:tbl>
              <a:tblPr>
                <a:tableStyleId>{5C22544A-7EE6-4342-B048-85BDC9FD1C3A}</a:tableStyleId>
              </a:tblPr>
              <a:tblGrid>
                <a:gridCol w="2364995">
                  <a:extLst>
                    <a:ext uri="{9D8B030D-6E8A-4147-A177-3AD203B41FA5}">
                      <a16:colId xmlns="" xmlns:a16="http://schemas.microsoft.com/office/drawing/2014/main" val="2133117232"/>
                    </a:ext>
                  </a:extLst>
                </a:gridCol>
                <a:gridCol w="2569029">
                  <a:extLst>
                    <a:ext uri="{9D8B030D-6E8A-4147-A177-3AD203B41FA5}">
                      <a16:colId xmlns="" xmlns:a16="http://schemas.microsoft.com/office/drawing/2014/main" val="3251991606"/>
                    </a:ext>
                  </a:extLst>
                </a:gridCol>
                <a:gridCol w="2201721">
                  <a:extLst>
                    <a:ext uri="{9D8B030D-6E8A-4147-A177-3AD203B41FA5}">
                      <a16:colId xmlns="" xmlns:a16="http://schemas.microsoft.com/office/drawing/2014/main" val="1708508259"/>
                    </a:ext>
                  </a:extLst>
                </a:gridCol>
                <a:gridCol w="3613290">
                  <a:extLst>
                    <a:ext uri="{9D8B030D-6E8A-4147-A177-3AD203B41FA5}">
                      <a16:colId xmlns="" xmlns:a16="http://schemas.microsoft.com/office/drawing/2014/main" val="3430214061"/>
                    </a:ext>
                  </a:extLst>
                </a:gridCol>
              </a:tblGrid>
              <a:tr h="565977">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高級中學</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招生科別</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800" b="0" i="0" u="none" strike="noStrike" dirty="0">
                          <a:solidFill>
                            <a:srgbClr val="000000"/>
                          </a:solidFill>
                          <a:effectLst/>
                          <a:latin typeface="標楷體" panose="03000509000000000000" pitchFamily="65" charset="-120"/>
                          <a:ea typeface="標楷體" panose="03000509000000000000" pitchFamily="65" charset="-120"/>
                        </a:rPr>
                        <a:t>招生名額</a:t>
                      </a: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對應國中</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 xmlns:a16="http://schemas.microsoft.com/office/drawing/2014/main" val="3975225108"/>
                  </a:ext>
                </a:extLst>
              </a:tr>
              <a:tr h="1980918">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臺南四區</a:t>
                      </a:r>
                      <a:endParaRPr lang="en-US" altLang="zh-TW" sz="2800" u="none" strike="noStrike" dirty="0">
                        <a:effectLst/>
                        <a:latin typeface="標楷體" panose="03000509000000000000" pitchFamily="65" charset="-120"/>
                        <a:ea typeface="標楷體" panose="03000509000000000000" pitchFamily="65" charset="-120"/>
                      </a:endParaRPr>
                    </a:p>
                    <a:p>
                      <a:pPr algn="ctr" fontAlgn="ctr"/>
                      <a:r>
                        <a:rPr lang="zh-TW" altLang="en-US" sz="2800" u="none" strike="noStrike" dirty="0">
                          <a:effectLst/>
                          <a:latin typeface="標楷體" panose="03000509000000000000" pitchFamily="65" charset="-120"/>
                          <a:ea typeface="標楷體" panose="03000509000000000000" pitchFamily="65" charset="-120"/>
                        </a:rPr>
                        <a:t>興國高中</a:t>
                      </a: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algn="ctr" defTabSz="914400" rtl="0" eaLnBrk="1" fontAlgn="ctr" latinLnBrk="0" hangingPunct="1">
                        <a:spcAft>
                          <a:spcPts val="0"/>
                        </a:spcAft>
                      </a:pPr>
                      <a:r>
                        <a:rPr lang="zh-TW" altLang="en-US" sz="2800" u="none" strike="noStrike" kern="1200" dirty="0">
                          <a:solidFill>
                            <a:schemeClr val="dk1"/>
                          </a:solidFill>
                          <a:effectLst/>
                          <a:latin typeface="標楷體" panose="03000509000000000000" pitchFamily="65" charset="-120"/>
                          <a:ea typeface="標楷體" panose="03000509000000000000" pitchFamily="65" charset="-120"/>
                          <a:cs typeface="+mn-cs"/>
                        </a:rPr>
                        <a:t>普通科</a:t>
                      </a:r>
                      <a:endParaRPr lang="zh-TW" sz="2800" u="none" strike="noStrike" kern="1200" dirty="0">
                        <a:solidFill>
                          <a:schemeClr val="dk1"/>
                        </a:solidFill>
                        <a:effectLst/>
                        <a:latin typeface="標楷體" panose="03000509000000000000" pitchFamily="65" charset="-120"/>
                        <a:ea typeface="標楷體" panose="03000509000000000000" pitchFamily="65" charset="-120"/>
                        <a:cs typeface="+mn-c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a:solidFill>
                            <a:srgbClr val="000000"/>
                          </a:solidFill>
                          <a:effectLst/>
                          <a:latin typeface="標楷體" panose="03000509000000000000" pitchFamily="65" charset="-120"/>
                          <a:ea typeface="標楷體" panose="03000509000000000000" pitchFamily="65" charset="-120"/>
                        </a:rPr>
                        <a:t>135</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南新國中、太子國中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新東國中、鹽水國中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白河國中、柳營國中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東山國中、東原國中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後壁國中、菁寮國中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南光高中附設國中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鳳和高中附設國中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興國高中附設國中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明達高中附設國中</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EDE7"/>
                    </a:solidFill>
                  </a:tcPr>
                </a:tc>
                <a:extLst>
                  <a:ext uri="{0D108BD9-81ED-4DB2-BD59-A6C34878D82A}">
                    <a16:rowId xmlns="" xmlns:a16="http://schemas.microsoft.com/office/drawing/2014/main" val="3501526503"/>
                  </a:ext>
                </a:extLst>
              </a:tr>
              <a:tr h="1980918">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臺南四區</a:t>
                      </a:r>
                      <a:endParaRPr lang="en-US" altLang="zh-TW" sz="2800" u="none" strike="noStrike" dirty="0">
                        <a:effectLst/>
                        <a:latin typeface="標楷體" panose="03000509000000000000" pitchFamily="65" charset="-120"/>
                        <a:ea typeface="標楷體" panose="03000509000000000000" pitchFamily="65" charset="-120"/>
                      </a:endParaRPr>
                    </a:p>
                    <a:p>
                      <a:pPr algn="ctr" fontAlgn="ctr"/>
                      <a:r>
                        <a:rPr lang="zh-TW" altLang="en-US" sz="2800" u="none" strike="noStrike" dirty="0">
                          <a:effectLst/>
                          <a:latin typeface="標楷體" panose="03000509000000000000" pitchFamily="65" charset="-120"/>
                          <a:ea typeface="標楷體" panose="03000509000000000000" pitchFamily="65" charset="-120"/>
                        </a:rPr>
                        <a:t>鳳和高中</a:t>
                      </a: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algn="ctr" defTabSz="914400" rtl="0" eaLnBrk="1" fontAlgn="ctr" latinLnBrk="0" hangingPunct="1">
                        <a:spcAft>
                          <a:spcPts val="0"/>
                        </a:spcAft>
                      </a:pPr>
                      <a:endParaRPr lang="zh-TW" sz="2000" u="none" strike="noStrike" kern="1200" dirty="0">
                        <a:solidFill>
                          <a:schemeClr val="dk1"/>
                        </a:solidFill>
                        <a:effectLst/>
                        <a:latin typeface="標楷體" panose="03000509000000000000" pitchFamily="65" charset="-120"/>
                        <a:ea typeface="標楷體" panose="03000509000000000000" pitchFamily="65" charset="-120"/>
                        <a:cs typeface="+mn-c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a:solidFill>
                            <a:srgbClr val="000000"/>
                          </a:solidFill>
                          <a:effectLst/>
                          <a:latin typeface="標楷體" panose="03000509000000000000" pitchFamily="65" charset="-120"/>
                          <a:ea typeface="標楷體" panose="03000509000000000000" pitchFamily="65" charset="-120"/>
                        </a:rPr>
                        <a:t>36</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 xmlns:a16="http://schemas.microsoft.com/office/drawing/2014/main" val="461052666"/>
                  </a:ext>
                </a:extLst>
              </a:tr>
            </a:tbl>
          </a:graphicData>
        </a:graphic>
      </p:graphicFrame>
      <p:sp>
        <p:nvSpPr>
          <p:cNvPr id="6" name="文字方塊 5">
            <a:extLst>
              <a:ext uri="{FF2B5EF4-FFF2-40B4-BE49-F238E27FC236}">
                <a16:creationId xmlns="" xmlns:a16="http://schemas.microsoft.com/office/drawing/2014/main" id="{184B5909-D468-4D5F-BFC7-13A4BCE4A843}"/>
              </a:ext>
            </a:extLst>
          </p:cNvPr>
          <p:cNvSpPr txBox="1">
            <a:spLocks noChangeArrowheads="1"/>
          </p:cNvSpPr>
          <p:nvPr/>
        </p:nvSpPr>
        <p:spPr bwMode="auto">
          <a:xfrm>
            <a:off x="5378239" y="6183496"/>
            <a:ext cx="6566111" cy="523220"/>
          </a:xfrm>
          <a:prstGeom prst="rect">
            <a:avLst/>
          </a:prstGeom>
          <a:solidFill>
            <a:srgbClr val="FFFF00"/>
          </a:solidFill>
          <a:ln w="28575">
            <a:solidFill>
              <a:schemeClr val="bg1"/>
            </a:solidFill>
          </a:ln>
          <a:extLst/>
        </p:spPr>
        <p:txBody>
          <a:bodyPr wrap="square">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zh-TW" sz="2800" b="1" i="0" u="none" strike="noStrike" kern="1200" cap="none" spc="0" normalizeH="0" baseline="0" noProof="0" dirty="0">
                <a:ln>
                  <a:noFill/>
                </a:ln>
                <a:solidFill>
                  <a:srgbClr val="FF0000"/>
                </a:solidFill>
                <a:effectLst/>
                <a:uLnTx/>
                <a:uFillTx/>
                <a:latin typeface="Arial" panose="020B0604020202020204" pitchFamily="34" charset="0"/>
                <a:ea typeface="微軟正黑體" panose="020B0604030504040204" pitchFamily="34" charset="-120"/>
                <a:cs typeface="+mn-cs"/>
              </a:rPr>
              <a:t>108</a:t>
            </a:r>
            <a:r>
              <a:rPr kumimoji="1" lang="zh-TW" altLang="en-US" sz="2800" b="1" i="0" u="none" strike="noStrike" kern="1200" cap="none" spc="0" normalizeH="0" baseline="0" noProof="0" dirty="0">
                <a:ln>
                  <a:noFill/>
                </a:ln>
                <a:solidFill>
                  <a:srgbClr val="FF0000"/>
                </a:solidFill>
                <a:effectLst/>
                <a:uLnTx/>
                <a:uFillTx/>
                <a:latin typeface="Arial" panose="020B0604020202020204" pitchFamily="34" charset="0"/>
                <a:ea typeface="微軟正黑體" panose="020B0604030504040204" pitchFamily="34" charset="-120"/>
                <a:cs typeface="+mn-cs"/>
              </a:rPr>
              <a:t>年度資料，</a:t>
            </a:r>
            <a:r>
              <a:rPr kumimoji="1" lang="en-US" altLang="zh-TW" sz="2800" b="1" i="0" u="none" strike="noStrike" kern="1200" cap="none" spc="0" normalizeH="0" baseline="0" noProof="0" dirty="0">
                <a:ln>
                  <a:noFill/>
                </a:ln>
                <a:solidFill>
                  <a:srgbClr val="FF0000"/>
                </a:solidFill>
                <a:effectLst/>
                <a:uLnTx/>
                <a:uFillTx/>
                <a:latin typeface="Arial" panose="020B0604020202020204" pitchFamily="34" charset="0"/>
                <a:ea typeface="微軟正黑體" panose="020B0604030504040204" pitchFamily="34" charset="-120"/>
                <a:cs typeface="+mn-cs"/>
              </a:rPr>
              <a:t>109</a:t>
            </a:r>
            <a:r>
              <a:rPr kumimoji="1" lang="zh-TW" altLang="en-US" sz="2800" b="1" i="0" u="none" strike="noStrike" kern="1200" cap="none" spc="0" normalizeH="0" baseline="0" noProof="0" dirty="0">
                <a:ln>
                  <a:noFill/>
                </a:ln>
                <a:solidFill>
                  <a:srgbClr val="FF0000"/>
                </a:solidFill>
                <a:effectLst/>
                <a:uLnTx/>
                <a:uFillTx/>
                <a:latin typeface="Arial" panose="020B0604020202020204" pitchFamily="34" charset="0"/>
                <a:ea typeface="微軟正黑體" panose="020B0604030504040204" pitchFamily="34" charset="-120"/>
                <a:cs typeface="+mn-cs"/>
              </a:rPr>
              <a:t>年度依簡章公布為準</a:t>
            </a:r>
          </a:p>
        </p:txBody>
      </p:sp>
    </p:spTree>
    <p:extLst>
      <p:ext uri="{BB962C8B-B14F-4D97-AF65-F5344CB8AC3E}">
        <p14:creationId xmlns="" xmlns:p14="http://schemas.microsoft.com/office/powerpoint/2010/main" val="1639509973"/>
      </p:ext>
    </p:extLst>
  </p:cSld>
  <p:clrMapOvr>
    <a:masterClrMapping/>
  </p:clrMapOvr>
  <p:transition spd="slow"/>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65" name="投影片編號版面配置區 3"/>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1363" indent="-284163">
              <a:defRPr kumimoji="1">
                <a:solidFill>
                  <a:schemeClr val="tx1"/>
                </a:solidFill>
                <a:latin typeface="Arial" panose="020B0604020202020204" pitchFamily="34" charset="0"/>
                <a:ea typeface="微軟正黑體" panose="020B0604030504040204" pitchFamily="34" charset="-120"/>
              </a:defRPr>
            </a:lvl2pPr>
            <a:lvl3pPr marL="1141413" indent="-227013">
              <a:defRPr kumimoji="1">
                <a:solidFill>
                  <a:schemeClr val="tx1"/>
                </a:solidFill>
                <a:latin typeface="Arial" panose="020B0604020202020204" pitchFamily="34" charset="0"/>
                <a:ea typeface="微軟正黑體" panose="020B0604030504040204" pitchFamily="34" charset="-120"/>
              </a:defRPr>
            </a:lvl3pPr>
            <a:lvl4pPr marL="1598613" indent="-227013">
              <a:defRPr kumimoji="1">
                <a:solidFill>
                  <a:schemeClr val="tx1"/>
                </a:solidFill>
                <a:latin typeface="Arial" panose="020B0604020202020204" pitchFamily="34" charset="0"/>
                <a:ea typeface="微軟正黑體" panose="020B0604030504040204" pitchFamily="34" charset="-120"/>
              </a:defRPr>
            </a:lvl4pPr>
            <a:lvl5pPr marL="2055813" indent="-227013">
              <a:defRPr kumimoji="1">
                <a:solidFill>
                  <a:schemeClr val="tx1"/>
                </a:solidFill>
                <a:latin typeface="Arial" panose="020B0604020202020204" pitchFamily="34" charset="0"/>
                <a:ea typeface="微軟正黑體" panose="020B0604030504040204" pitchFamily="34" charset="-120"/>
              </a:defRPr>
            </a:lvl5pPr>
            <a:lvl6pPr marL="25130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02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74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46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45F2CA8-F424-4C67-B6F9-BAD72740E757}" type="slidenum">
              <a:rPr kumimoji="0" lang="zh-TW" altLang="en-US" sz="2000" b="0" i="0" u="none" strike="noStrike" kern="1200" cap="none" spc="0" normalizeH="0" baseline="0" noProof="0" smtClean="0">
                <a:ln>
                  <a:noFill/>
                </a:ln>
                <a:solidFill>
                  <a:srgbClr val="FEFFFF"/>
                </a:solidFill>
                <a:effectLst/>
                <a:uLnTx/>
                <a:uFillTx/>
                <a:latin typeface="Century Gothic" panose="020B0502020202020204" pitchFamily="34" charset="0"/>
                <a:ea typeface="微軟正黑體" panose="020B0604030504040204" pitchFamily="34"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108</a:t>
            </a:fld>
            <a:endParaRPr kumimoji="0" lang="zh-TW" altLang="en-US" sz="2000" b="0" i="0" u="none" strike="noStrike" kern="1200" cap="none" spc="0" normalizeH="0" baseline="0" noProof="0">
              <a:ln>
                <a:noFill/>
              </a:ln>
              <a:solidFill>
                <a:srgbClr val="FEFFFF"/>
              </a:solidFill>
              <a:effectLst/>
              <a:uLnTx/>
              <a:uFillTx/>
              <a:latin typeface="Century Gothic" panose="020B0502020202020204" pitchFamily="34" charset="0"/>
              <a:ea typeface="微軟正黑體" panose="020B0604030504040204" pitchFamily="34" charset="-120"/>
              <a:cs typeface="+mn-cs"/>
            </a:endParaRPr>
          </a:p>
        </p:txBody>
      </p:sp>
      <p:sp>
        <p:nvSpPr>
          <p:cNvPr id="7" name="標題 1"/>
          <p:cNvSpPr txBox="1">
            <a:spLocks/>
          </p:cNvSpPr>
          <p:nvPr/>
        </p:nvSpPr>
        <p:spPr bwMode="auto">
          <a:xfrm>
            <a:off x="1766888" y="431800"/>
            <a:ext cx="10110787" cy="863600"/>
          </a:xfrm>
          <a:prstGeom prst="rect">
            <a:avLst/>
          </a:prstGeom>
          <a:solidFill>
            <a:srgbClr val="7030A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lvl="0">
              <a:spcBef>
                <a:spcPct val="0"/>
              </a:spcBef>
              <a:buClrTx/>
              <a:buNone/>
              <a:defRPr/>
            </a:pPr>
            <a:r>
              <a:rPr kumimoji="0" lang="en-US" altLang="zh-TW" sz="4000" b="0" i="0" u="none" strike="noStrike" kern="1200" cap="none" spc="0" normalizeH="0" baseline="0" noProof="0" dirty="0">
                <a:ln>
                  <a:noFill/>
                </a:ln>
                <a:solidFill>
                  <a:srgbClr val="FFFF00"/>
                </a:solidFill>
                <a:effectLst/>
                <a:uLnTx/>
                <a:uFillTx/>
                <a:latin typeface="標楷體" panose="03000509000000000000" pitchFamily="65" charset="-120"/>
                <a:ea typeface="標楷體" panose="03000509000000000000" pitchFamily="65" charset="-120"/>
              </a:rPr>
              <a:t>(</a:t>
            </a:r>
            <a:r>
              <a:rPr kumimoji="0" lang="zh-TW" altLang="en-US" sz="4000" b="0" i="0" u="none" strike="noStrike" kern="1200" cap="none" spc="0" normalizeH="0" baseline="0" noProof="0" dirty="0">
                <a:ln>
                  <a:noFill/>
                </a:ln>
                <a:solidFill>
                  <a:srgbClr val="FFFF00"/>
                </a:solidFill>
                <a:effectLst/>
                <a:uLnTx/>
                <a:uFillTx/>
                <a:latin typeface="標楷體" panose="03000509000000000000" pitchFamily="65" charset="-120"/>
                <a:ea typeface="標楷體" panose="03000509000000000000" pitchFamily="65" charset="-120"/>
              </a:rPr>
              <a:t>十四</a:t>
            </a:r>
            <a:r>
              <a:rPr kumimoji="0" lang="en-US" altLang="zh-TW" sz="4000" b="0" i="0" u="none" strike="noStrike" kern="1200" cap="none" spc="0" normalizeH="0" baseline="0" noProof="0" dirty="0">
                <a:ln>
                  <a:noFill/>
                </a:ln>
                <a:solidFill>
                  <a:srgbClr val="FFFF00"/>
                </a:solidFill>
                <a:effectLst/>
                <a:uLnTx/>
                <a:uFillTx/>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試辦學習區</a:t>
            </a:r>
            <a:r>
              <a:rPr kumimoji="0" lang="zh-TW" altLang="en-US" sz="4000" b="0" i="0" u="none" strike="noStrike" kern="1200" cap="none" spc="0" normalizeH="0" baseline="0" noProof="0" dirty="0">
                <a:ln>
                  <a:noFill/>
                </a:ln>
                <a:solidFill>
                  <a:srgbClr val="FFFF00"/>
                </a:solidFill>
                <a:effectLst/>
                <a:uLnTx/>
                <a:uFillTx/>
                <a:latin typeface="標楷體" panose="03000509000000000000" pitchFamily="65" charset="-120"/>
                <a:ea typeface="標楷體" panose="03000509000000000000" pitchFamily="65" charset="-120"/>
              </a:rPr>
              <a:t>完全免試</a:t>
            </a:r>
            <a:r>
              <a:rPr kumimoji="0" lang="en-US" altLang="zh-TW" sz="4000" b="0" i="0" u="none" strike="noStrike" kern="1200" cap="none" spc="0" normalizeH="0" baseline="0" noProof="0" dirty="0">
                <a:ln>
                  <a:noFill/>
                </a:ln>
                <a:solidFill>
                  <a:srgbClr val="FFFF00"/>
                </a:solidFill>
                <a:effectLst/>
                <a:uLnTx/>
                <a:uFillTx/>
                <a:latin typeface="標楷體" panose="03000509000000000000" pitchFamily="65" charset="-120"/>
                <a:ea typeface="標楷體" panose="03000509000000000000" pitchFamily="65" charset="-120"/>
              </a:rPr>
              <a:t>—108</a:t>
            </a:r>
            <a:r>
              <a:rPr kumimoji="0" lang="zh-TW" altLang="en-US" sz="4000" b="0" i="0" u="none" strike="noStrike" kern="1200" cap="none" spc="0" normalizeH="0" baseline="0" noProof="0" dirty="0">
                <a:ln>
                  <a:noFill/>
                </a:ln>
                <a:solidFill>
                  <a:srgbClr val="FFFF00"/>
                </a:solidFill>
                <a:effectLst/>
                <a:uLnTx/>
                <a:uFillTx/>
                <a:latin typeface="標楷體" panose="03000509000000000000" pitchFamily="65" charset="-120"/>
                <a:ea typeface="標楷體" panose="03000509000000000000" pitchFamily="65" charset="-120"/>
              </a:rPr>
              <a:t>辦理學校</a:t>
            </a:r>
          </a:p>
        </p:txBody>
      </p:sp>
      <p:graphicFrame>
        <p:nvGraphicFramePr>
          <p:cNvPr id="8" name="內容版面配置區 1"/>
          <p:cNvGraphicFramePr>
            <a:graphicFrameLocks noGrp="1"/>
          </p:cNvGraphicFramePr>
          <p:nvPr>
            <p:ph idx="1"/>
            <p:extLst>
              <p:ext uri="{D42A27DB-BD31-4B8C-83A1-F6EECF244321}">
                <p14:modId xmlns="" xmlns:p14="http://schemas.microsoft.com/office/powerpoint/2010/main" val="3394711219"/>
              </p:ext>
            </p:extLst>
          </p:nvPr>
        </p:nvGraphicFramePr>
        <p:xfrm>
          <a:off x="921544" y="1719335"/>
          <a:ext cx="10991470" cy="4360610"/>
        </p:xfrm>
        <a:graphic>
          <a:graphicData uri="http://schemas.openxmlformats.org/drawingml/2006/table">
            <a:tbl>
              <a:tblPr>
                <a:tableStyleId>{5C22544A-7EE6-4342-B048-85BDC9FD1C3A}</a:tableStyleId>
              </a:tblPr>
              <a:tblGrid>
                <a:gridCol w="1812184">
                  <a:extLst>
                    <a:ext uri="{9D8B030D-6E8A-4147-A177-3AD203B41FA5}">
                      <a16:colId xmlns="" xmlns:a16="http://schemas.microsoft.com/office/drawing/2014/main" val="2133117232"/>
                    </a:ext>
                  </a:extLst>
                </a:gridCol>
                <a:gridCol w="3255224">
                  <a:extLst>
                    <a:ext uri="{9D8B030D-6E8A-4147-A177-3AD203B41FA5}">
                      <a16:colId xmlns="" xmlns:a16="http://schemas.microsoft.com/office/drawing/2014/main" val="3251991606"/>
                    </a:ext>
                  </a:extLst>
                </a:gridCol>
                <a:gridCol w="2229277">
                  <a:extLst>
                    <a:ext uri="{9D8B030D-6E8A-4147-A177-3AD203B41FA5}">
                      <a16:colId xmlns="" xmlns:a16="http://schemas.microsoft.com/office/drawing/2014/main" val="1708508259"/>
                    </a:ext>
                  </a:extLst>
                </a:gridCol>
                <a:gridCol w="3694785">
                  <a:extLst>
                    <a:ext uri="{9D8B030D-6E8A-4147-A177-3AD203B41FA5}">
                      <a16:colId xmlns="" xmlns:a16="http://schemas.microsoft.com/office/drawing/2014/main" val="3430214061"/>
                    </a:ext>
                  </a:extLst>
                </a:gridCol>
              </a:tblGrid>
              <a:tr h="512850">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高級中學</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招生科別</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800" b="0" i="0" u="none" strike="noStrike" dirty="0">
                          <a:solidFill>
                            <a:srgbClr val="000000"/>
                          </a:solidFill>
                          <a:effectLst/>
                          <a:latin typeface="標楷體" panose="03000509000000000000" pitchFamily="65" charset="-120"/>
                          <a:ea typeface="標楷體" panose="03000509000000000000" pitchFamily="65" charset="-120"/>
                        </a:rPr>
                        <a:t>招生名額</a:t>
                      </a: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對應國中</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 xmlns:a16="http://schemas.microsoft.com/office/drawing/2014/main" val="3975225108"/>
                  </a:ext>
                </a:extLst>
              </a:tr>
              <a:tr h="897489">
                <a:tc rowSpan="4">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臺南四區</a:t>
                      </a:r>
                      <a:endParaRPr lang="en-US" altLang="zh-TW" sz="2800" u="none" strike="noStrike" dirty="0">
                        <a:effectLst/>
                        <a:latin typeface="標楷體" panose="03000509000000000000" pitchFamily="65" charset="-120"/>
                        <a:ea typeface="標楷體" panose="03000509000000000000" pitchFamily="65" charset="-120"/>
                      </a:endParaRPr>
                    </a:p>
                    <a:p>
                      <a:pPr algn="ctr" fontAlgn="ctr"/>
                      <a:r>
                        <a:rPr lang="zh-TW" altLang="en-US" sz="2800" u="none" strike="noStrike" dirty="0">
                          <a:effectLst/>
                          <a:latin typeface="標楷體" panose="03000509000000000000" pitchFamily="65" charset="-120"/>
                          <a:ea typeface="標楷體" panose="03000509000000000000" pitchFamily="65" charset="-120"/>
                        </a:rPr>
                        <a:t>育德工家</a:t>
                      </a: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2800" u="none" strike="noStrike" kern="1200" dirty="0">
                          <a:solidFill>
                            <a:schemeClr val="dk1"/>
                          </a:solidFill>
                          <a:effectLst/>
                          <a:latin typeface="標楷體" panose="03000509000000000000" pitchFamily="65" charset="-120"/>
                          <a:ea typeface="標楷體" panose="03000509000000000000" pitchFamily="65" charset="-120"/>
                          <a:cs typeface="+mn-cs"/>
                        </a:rPr>
                        <a:t>飛機修護科</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a:solidFill>
                            <a:srgbClr val="000000"/>
                          </a:solidFill>
                          <a:effectLst/>
                          <a:latin typeface="標楷體" panose="03000509000000000000" pitchFamily="65" charset="-120"/>
                          <a:ea typeface="標楷體" panose="03000509000000000000" pitchFamily="65" charset="-120"/>
                        </a:rPr>
                        <a:t>20</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南新國中、太子國中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新東國中、鹽水國中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白河國中、柳營國中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東山國中、東原國中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後壁國中、菁寮國中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南光高中附設國中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鳳和高中附設國中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興國高中附設國中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明達高中附設國中</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EDE7"/>
                    </a:solidFill>
                  </a:tcPr>
                </a:tc>
                <a:extLst>
                  <a:ext uri="{0D108BD9-81ED-4DB2-BD59-A6C34878D82A}">
                    <a16:rowId xmlns="" xmlns:a16="http://schemas.microsoft.com/office/drawing/2014/main" val="3501526503"/>
                  </a:ext>
                </a:extLst>
              </a:tr>
              <a:tr h="897489">
                <a:tc vMerge="1">
                  <a:txBody>
                    <a:bodyPr/>
                    <a:lstStyle/>
                    <a:p>
                      <a:endParaRPr lang="zh-TW" altLang="en-US"/>
                    </a:p>
                  </a:txBody>
                  <a:tcPr/>
                </a:tc>
                <a:tc>
                  <a:txBody>
                    <a:bodyPr/>
                    <a:lstStyle/>
                    <a:p>
                      <a:pPr algn="ctr">
                        <a:spcAft>
                          <a:spcPts val="0"/>
                        </a:spcAft>
                      </a:pPr>
                      <a:r>
                        <a:rPr lang="zh-TW" sz="2800" u="none" strike="noStrike" kern="1200" dirty="0">
                          <a:solidFill>
                            <a:schemeClr val="dk1"/>
                          </a:solidFill>
                          <a:effectLst/>
                          <a:latin typeface="標楷體" panose="03000509000000000000" pitchFamily="65" charset="-120"/>
                          <a:ea typeface="標楷體" panose="03000509000000000000" pitchFamily="65" charset="-120"/>
                          <a:cs typeface="+mn-cs"/>
                        </a:rPr>
                        <a:t>多媒體設計科</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a:solidFill>
                            <a:srgbClr val="000000"/>
                          </a:solidFill>
                          <a:effectLst/>
                          <a:latin typeface="標楷體" panose="03000509000000000000" pitchFamily="65" charset="-120"/>
                          <a:ea typeface="標楷體" panose="03000509000000000000" pitchFamily="65" charset="-120"/>
                        </a:rPr>
                        <a:t>10</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 xmlns:a16="http://schemas.microsoft.com/office/drawing/2014/main" val="461052666"/>
                  </a:ext>
                </a:extLst>
              </a:tr>
              <a:tr h="897489">
                <a:tc vMerge="1">
                  <a:txBody>
                    <a:bodyPr/>
                    <a:lstStyle/>
                    <a:p>
                      <a:endParaRPr lang="zh-TW" altLang="en-US"/>
                    </a:p>
                  </a:txBody>
                  <a:tcPr/>
                </a:tc>
                <a:tc>
                  <a:txBody>
                    <a:bodyPr/>
                    <a:lstStyle/>
                    <a:p>
                      <a:pPr algn="ctr">
                        <a:spcAft>
                          <a:spcPts val="0"/>
                        </a:spcAft>
                      </a:pPr>
                      <a:r>
                        <a:rPr lang="zh-TW" sz="2800" u="none" strike="noStrike" kern="1200" dirty="0">
                          <a:solidFill>
                            <a:schemeClr val="dk1"/>
                          </a:solidFill>
                          <a:effectLst/>
                          <a:latin typeface="標楷體" panose="03000509000000000000" pitchFamily="65" charset="-120"/>
                          <a:ea typeface="標楷體" panose="03000509000000000000" pitchFamily="65" charset="-120"/>
                          <a:cs typeface="+mn-cs"/>
                        </a:rPr>
                        <a:t>時尚造型科</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a:solidFill>
                            <a:srgbClr val="000000"/>
                          </a:solidFill>
                          <a:effectLst/>
                          <a:latin typeface="標楷體" panose="03000509000000000000" pitchFamily="65" charset="-120"/>
                          <a:ea typeface="標楷體" panose="03000509000000000000" pitchFamily="65" charset="-120"/>
                        </a:rPr>
                        <a:t>10</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 xmlns:a16="http://schemas.microsoft.com/office/drawing/2014/main" val="19900355"/>
                  </a:ext>
                </a:extLst>
              </a:tr>
              <a:tr h="1148323">
                <a:tc vMerge="1">
                  <a:txBody>
                    <a:bodyPr/>
                    <a:lstStyle/>
                    <a:p>
                      <a:endParaRPr lang="zh-TW" altLang="en-US"/>
                    </a:p>
                  </a:txBody>
                  <a:tcPr/>
                </a:tc>
                <a:tc>
                  <a:txBody>
                    <a:bodyPr/>
                    <a:lstStyle/>
                    <a:p>
                      <a:pPr algn="ctr">
                        <a:spcAft>
                          <a:spcPts val="0"/>
                        </a:spcAft>
                      </a:pPr>
                      <a:r>
                        <a:rPr lang="zh-TW" sz="2800" u="none" strike="noStrike" kern="1200" dirty="0">
                          <a:solidFill>
                            <a:schemeClr val="dk1"/>
                          </a:solidFill>
                          <a:effectLst/>
                          <a:latin typeface="標楷體" panose="03000509000000000000" pitchFamily="65" charset="-120"/>
                          <a:ea typeface="標楷體" panose="03000509000000000000" pitchFamily="65" charset="-120"/>
                          <a:cs typeface="+mn-cs"/>
                        </a:rPr>
                        <a:t>餐飲管理科</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a:solidFill>
                            <a:srgbClr val="000000"/>
                          </a:solidFill>
                          <a:effectLst/>
                          <a:latin typeface="標楷體" panose="03000509000000000000" pitchFamily="65" charset="-120"/>
                          <a:ea typeface="標楷體" panose="03000509000000000000" pitchFamily="65" charset="-120"/>
                        </a:rPr>
                        <a:t>10</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 xmlns:a16="http://schemas.microsoft.com/office/drawing/2014/main" val="2309649519"/>
                  </a:ext>
                </a:extLst>
              </a:tr>
            </a:tbl>
          </a:graphicData>
        </a:graphic>
      </p:graphicFrame>
      <p:sp>
        <p:nvSpPr>
          <p:cNvPr id="5" name="文字方塊 4">
            <a:extLst>
              <a:ext uri="{FF2B5EF4-FFF2-40B4-BE49-F238E27FC236}">
                <a16:creationId xmlns="" xmlns:a16="http://schemas.microsoft.com/office/drawing/2014/main" id="{9320443C-12D9-4237-9971-7017CED1589E}"/>
              </a:ext>
            </a:extLst>
          </p:cNvPr>
          <p:cNvSpPr txBox="1">
            <a:spLocks noChangeArrowheads="1"/>
          </p:cNvSpPr>
          <p:nvPr/>
        </p:nvSpPr>
        <p:spPr bwMode="auto">
          <a:xfrm>
            <a:off x="5378239" y="6183496"/>
            <a:ext cx="6566111" cy="523220"/>
          </a:xfrm>
          <a:prstGeom prst="rect">
            <a:avLst/>
          </a:prstGeom>
          <a:solidFill>
            <a:srgbClr val="FFFF00"/>
          </a:solidFill>
          <a:ln w="28575">
            <a:solidFill>
              <a:schemeClr val="bg1"/>
            </a:solidFill>
          </a:ln>
          <a:extLst/>
        </p:spPr>
        <p:txBody>
          <a:bodyPr wrap="square">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zh-TW" sz="2800" b="1" i="0" u="none" strike="noStrike" kern="1200" cap="none" spc="0" normalizeH="0" baseline="0" noProof="0" dirty="0">
                <a:ln>
                  <a:noFill/>
                </a:ln>
                <a:solidFill>
                  <a:srgbClr val="FF0000"/>
                </a:solidFill>
                <a:effectLst/>
                <a:uLnTx/>
                <a:uFillTx/>
                <a:latin typeface="Arial" panose="020B0604020202020204" pitchFamily="34" charset="0"/>
                <a:ea typeface="微軟正黑體" panose="020B0604030504040204" pitchFamily="34" charset="-120"/>
                <a:cs typeface="+mn-cs"/>
              </a:rPr>
              <a:t>108</a:t>
            </a:r>
            <a:r>
              <a:rPr kumimoji="1" lang="zh-TW" altLang="en-US" sz="2800" b="1" i="0" u="none" strike="noStrike" kern="1200" cap="none" spc="0" normalizeH="0" baseline="0" noProof="0" dirty="0">
                <a:ln>
                  <a:noFill/>
                </a:ln>
                <a:solidFill>
                  <a:srgbClr val="FF0000"/>
                </a:solidFill>
                <a:effectLst/>
                <a:uLnTx/>
                <a:uFillTx/>
                <a:latin typeface="Arial" panose="020B0604020202020204" pitchFamily="34" charset="0"/>
                <a:ea typeface="微軟正黑體" panose="020B0604030504040204" pitchFamily="34" charset="-120"/>
                <a:cs typeface="+mn-cs"/>
              </a:rPr>
              <a:t>年度資料，</a:t>
            </a:r>
            <a:r>
              <a:rPr kumimoji="1" lang="en-US" altLang="zh-TW" sz="2800" b="1" i="0" u="none" strike="noStrike" kern="1200" cap="none" spc="0" normalizeH="0" baseline="0" noProof="0" dirty="0">
                <a:ln>
                  <a:noFill/>
                </a:ln>
                <a:solidFill>
                  <a:srgbClr val="FF0000"/>
                </a:solidFill>
                <a:effectLst/>
                <a:uLnTx/>
                <a:uFillTx/>
                <a:latin typeface="Arial" panose="020B0604020202020204" pitchFamily="34" charset="0"/>
                <a:ea typeface="微軟正黑體" panose="020B0604030504040204" pitchFamily="34" charset="-120"/>
                <a:cs typeface="+mn-cs"/>
              </a:rPr>
              <a:t>109</a:t>
            </a:r>
            <a:r>
              <a:rPr kumimoji="1" lang="zh-TW" altLang="en-US" sz="2800" b="1" i="0" u="none" strike="noStrike" kern="1200" cap="none" spc="0" normalizeH="0" baseline="0" noProof="0" dirty="0">
                <a:ln>
                  <a:noFill/>
                </a:ln>
                <a:solidFill>
                  <a:srgbClr val="FF0000"/>
                </a:solidFill>
                <a:effectLst/>
                <a:uLnTx/>
                <a:uFillTx/>
                <a:latin typeface="Arial" panose="020B0604020202020204" pitchFamily="34" charset="0"/>
                <a:ea typeface="微軟正黑體" panose="020B0604030504040204" pitchFamily="34" charset="-120"/>
                <a:cs typeface="+mn-cs"/>
              </a:rPr>
              <a:t>年度依簡章公布為準</a:t>
            </a:r>
          </a:p>
        </p:txBody>
      </p:sp>
    </p:spTree>
    <p:extLst>
      <p:ext uri="{BB962C8B-B14F-4D97-AF65-F5344CB8AC3E}">
        <p14:creationId xmlns="" xmlns:p14="http://schemas.microsoft.com/office/powerpoint/2010/main" val="1815122191"/>
      </p:ext>
    </p:extLst>
  </p:cSld>
  <p:clrMapOvr>
    <a:masterClrMapping/>
  </p:clrMapOvr>
  <p:transition spd="slow"/>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64" name="標題 1"/>
          <p:cNvSpPr txBox="1">
            <a:spLocks/>
          </p:cNvSpPr>
          <p:nvPr/>
        </p:nvSpPr>
        <p:spPr bwMode="auto">
          <a:xfrm>
            <a:off x="1766888" y="431800"/>
            <a:ext cx="9830026" cy="863600"/>
          </a:xfrm>
          <a:prstGeom prst="rect">
            <a:avLst/>
          </a:prstGeom>
          <a:solidFill>
            <a:srgbClr val="7030A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lvl="0">
              <a:spcBef>
                <a:spcPct val="0"/>
              </a:spcBef>
              <a:buClrTx/>
              <a:buNone/>
              <a:defRPr/>
            </a:pPr>
            <a:r>
              <a:rPr kumimoji="0" lang="en-US" altLang="zh-TW" sz="4000" b="0" i="0" u="none" strike="noStrike" kern="1200" cap="none" spc="0" normalizeH="0" baseline="0" noProof="0" dirty="0">
                <a:ln>
                  <a:noFill/>
                </a:ln>
                <a:solidFill>
                  <a:srgbClr val="FFFF00"/>
                </a:solidFill>
                <a:effectLst/>
                <a:uLnTx/>
                <a:uFillTx/>
                <a:latin typeface="標楷體" panose="03000509000000000000" pitchFamily="65" charset="-120"/>
                <a:ea typeface="標楷體" panose="03000509000000000000" pitchFamily="65" charset="-120"/>
                <a:cs typeface="+mn-cs"/>
              </a:rPr>
              <a:t>(</a:t>
            </a:r>
            <a:r>
              <a:rPr kumimoji="0" lang="zh-TW" altLang="en-US" sz="4000" b="0" i="0" u="none" strike="noStrike" kern="1200" cap="none" spc="0" normalizeH="0" baseline="0" noProof="0" dirty="0">
                <a:ln>
                  <a:noFill/>
                </a:ln>
                <a:solidFill>
                  <a:srgbClr val="FFFF00"/>
                </a:solidFill>
                <a:effectLst/>
                <a:uLnTx/>
                <a:uFillTx/>
                <a:latin typeface="標楷體" panose="03000509000000000000" pitchFamily="65" charset="-120"/>
                <a:ea typeface="標楷體" panose="03000509000000000000" pitchFamily="65" charset="-120"/>
                <a:cs typeface="+mn-cs"/>
              </a:rPr>
              <a:t>十四</a:t>
            </a:r>
            <a:r>
              <a:rPr kumimoji="0" lang="en-US" altLang="zh-TW" sz="4000" b="0" i="0" u="none" strike="noStrike" kern="1200" cap="none" spc="0" normalizeH="0" baseline="0" noProof="0" dirty="0">
                <a:ln>
                  <a:noFill/>
                </a:ln>
                <a:solidFill>
                  <a:srgbClr val="FFFF00"/>
                </a:solidFill>
                <a:effectLst/>
                <a:uLnTx/>
                <a:uFillTx/>
                <a:latin typeface="標楷體" panose="03000509000000000000" pitchFamily="65" charset="-120"/>
                <a:ea typeface="標楷體" panose="03000509000000000000" pitchFamily="65" charset="-120"/>
                <a:cs typeface="+mn-cs"/>
              </a:rPr>
              <a:t>)</a:t>
            </a:r>
            <a:r>
              <a:rPr kumimoji="0" lang="zh-TW" altLang="en-US" sz="4000" dirty="0">
                <a:solidFill>
                  <a:srgbClr val="FFFF00"/>
                </a:solidFill>
                <a:latin typeface="標楷體" panose="03000509000000000000" pitchFamily="65" charset="-120"/>
                <a:ea typeface="標楷體" panose="03000509000000000000" pitchFamily="65" charset="-120"/>
              </a:rPr>
              <a:t>試辦</a:t>
            </a:r>
            <a:r>
              <a:rPr kumimoji="0" lang="zh-TW" altLang="en-US" sz="4000" b="0" i="0" u="none" strike="noStrike" kern="1200" cap="none" spc="0" normalizeH="0" baseline="0" noProof="0" dirty="0">
                <a:ln>
                  <a:noFill/>
                </a:ln>
                <a:solidFill>
                  <a:srgbClr val="FFFF00"/>
                </a:solidFill>
                <a:effectLst/>
                <a:uLnTx/>
                <a:uFillTx/>
                <a:latin typeface="標楷體" panose="03000509000000000000" pitchFamily="65" charset="-120"/>
                <a:ea typeface="標楷體" panose="03000509000000000000" pitchFamily="65" charset="-120"/>
                <a:cs typeface="+mn-cs"/>
              </a:rPr>
              <a:t>學習區完全免試</a:t>
            </a:r>
            <a:r>
              <a:rPr kumimoji="0" lang="en-US" altLang="zh-TW" sz="4000" b="0" i="0" u="none" strike="noStrike" kern="1200" cap="none" spc="0" normalizeH="0" baseline="0" noProof="0" dirty="0">
                <a:ln>
                  <a:noFill/>
                </a:ln>
                <a:solidFill>
                  <a:srgbClr val="FFFF00"/>
                </a:solidFill>
                <a:effectLst/>
                <a:uLnTx/>
                <a:uFillTx/>
                <a:latin typeface="標楷體" panose="03000509000000000000" pitchFamily="65" charset="-120"/>
                <a:ea typeface="標楷體" panose="03000509000000000000" pitchFamily="65" charset="-120"/>
                <a:cs typeface="+mn-cs"/>
              </a:rPr>
              <a:t>—108</a:t>
            </a:r>
            <a:r>
              <a:rPr kumimoji="0" lang="zh-TW" altLang="en-US" sz="4000" b="0" i="0" u="none" strike="noStrike" kern="1200" cap="none" spc="0" normalizeH="0" baseline="0" noProof="0" dirty="0">
                <a:ln>
                  <a:noFill/>
                </a:ln>
                <a:solidFill>
                  <a:srgbClr val="FFFF00"/>
                </a:solidFill>
                <a:effectLst/>
                <a:uLnTx/>
                <a:uFillTx/>
                <a:latin typeface="標楷體" panose="03000509000000000000" pitchFamily="65" charset="-120"/>
                <a:ea typeface="標楷體" panose="03000509000000000000" pitchFamily="65" charset="-120"/>
                <a:cs typeface="+mn-cs"/>
              </a:rPr>
              <a:t>辦理學校</a:t>
            </a:r>
          </a:p>
        </p:txBody>
      </p:sp>
      <p:sp>
        <p:nvSpPr>
          <p:cNvPr id="244765" name="投影片編號版面配置區 3"/>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1363" indent="-284163">
              <a:defRPr kumimoji="1">
                <a:solidFill>
                  <a:schemeClr val="tx1"/>
                </a:solidFill>
                <a:latin typeface="Arial" panose="020B0604020202020204" pitchFamily="34" charset="0"/>
                <a:ea typeface="微軟正黑體" panose="020B0604030504040204" pitchFamily="34" charset="-120"/>
              </a:defRPr>
            </a:lvl2pPr>
            <a:lvl3pPr marL="1141413" indent="-227013">
              <a:defRPr kumimoji="1">
                <a:solidFill>
                  <a:schemeClr val="tx1"/>
                </a:solidFill>
                <a:latin typeface="Arial" panose="020B0604020202020204" pitchFamily="34" charset="0"/>
                <a:ea typeface="微軟正黑體" panose="020B0604030504040204" pitchFamily="34" charset="-120"/>
              </a:defRPr>
            </a:lvl3pPr>
            <a:lvl4pPr marL="1598613" indent="-227013">
              <a:defRPr kumimoji="1">
                <a:solidFill>
                  <a:schemeClr val="tx1"/>
                </a:solidFill>
                <a:latin typeface="Arial" panose="020B0604020202020204" pitchFamily="34" charset="0"/>
                <a:ea typeface="微軟正黑體" panose="020B0604030504040204" pitchFamily="34" charset="-120"/>
              </a:defRPr>
            </a:lvl4pPr>
            <a:lvl5pPr marL="2055813" indent="-227013">
              <a:defRPr kumimoji="1">
                <a:solidFill>
                  <a:schemeClr val="tx1"/>
                </a:solidFill>
                <a:latin typeface="Arial" panose="020B0604020202020204" pitchFamily="34" charset="0"/>
                <a:ea typeface="微軟正黑體" panose="020B0604030504040204" pitchFamily="34" charset="-120"/>
              </a:defRPr>
            </a:lvl5pPr>
            <a:lvl6pPr marL="25130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02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74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46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45F2CA8-F424-4C67-B6F9-BAD72740E757}" type="slidenum">
              <a:rPr kumimoji="0" lang="zh-TW" altLang="en-US" sz="2000" b="0" i="0" u="none" strike="noStrike" kern="1200" cap="none" spc="0" normalizeH="0" baseline="0" noProof="0" smtClean="0">
                <a:ln>
                  <a:noFill/>
                </a:ln>
                <a:solidFill>
                  <a:srgbClr val="FEFFFF"/>
                </a:solidFill>
                <a:effectLst/>
                <a:uLnTx/>
                <a:uFillTx/>
                <a:latin typeface="Century Gothic" panose="020B0502020202020204" pitchFamily="34" charset="0"/>
                <a:ea typeface="微軟正黑體" panose="020B0604030504040204" pitchFamily="34"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109</a:t>
            </a:fld>
            <a:endParaRPr kumimoji="0" lang="zh-TW" altLang="en-US" sz="2000" b="0" i="0" u="none" strike="noStrike" kern="1200" cap="none" spc="0" normalizeH="0" baseline="0" noProof="0">
              <a:ln>
                <a:noFill/>
              </a:ln>
              <a:solidFill>
                <a:srgbClr val="FEFFFF"/>
              </a:solidFill>
              <a:effectLst/>
              <a:uLnTx/>
              <a:uFillTx/>
              <a:latin typeface="Century Gothic" panose="020B0502020202020204" pitchFamily="34" charset="0"/>
              <a:ea typeface="微軟正黑體" panose="020B0604030504040204" pitchFamily="34" charset="-120"/>
              <a:cs typeface="+mn-cs"/>
            </a:endParaRPr>
          </a:p>
        </p:txBody>
      </p:sp>
      <p:graphicFrame>
        <p:nvGraphicFramePr>
          <p:cNvPr id="7" name="內容版面配置區 1"/>
          <p:cNvGraphicFramePr>
            <a:graphicFrameLocks noGrp="1"/>
          </p:cNvGraphicFramePr>
          <p:nvPr>
            <p:ph idx="1"/>
            <p:extLst>
              <p:ext uri="{D42A27DB-BD31-4B8C-83A1-F6EECF244321}">
                <p14:modId xmlns="" xmlns:p14="http://schemas.microsoft.com/office/powerpoint/2010/main" val="3156300653"/>
              </p:ext>
            </p:extLst>
          </p:nvPr>
        </p:nvGraphicFramePr>
        <p:xfrm>
          <a:off x="830391" y="1673350"/>
          <a:ext cx="10841338" cy="4469756"/>
        </p:xfrm>
        <a:graphic>
          <a:graphicData uri="http://schemas.openxmlformats.org/drawingml/2006/table">
            <a:tbl>
              <a:tblPr>
                <a:tableStyleId>{5C22544A-7EE6-4342-B048-85BDC9FD1C3A}</a:tableStyleId>
              </a:tblPr>
              <a:tblGrid>
                <a:gridCol w="2176310">
                  <a:extLst>
                    <a:ext uri="{9D8B030D-6E8A-4147-A177-3AD203B41FA5}">
                      <a16:colId xmlns="" xmlns:a16="http://schemas.microsoft.com/office/drawing/2014/main" val="2133117232"/>
                    </a:ext>
                  </a:extLst>
                </a:gridCol>
                <a:gridCol w="2821882">
                  <a:extLst>
                    <a:ext uri="{9D8B030D-6E8A-4147-A177-3AD203B41FA5}">
                      <a16:colId xmlns="" xmlns:a16="http://schemas.microsoft.com/office/drawing/2014/main" val="3251991606"/>
                    </a:ext>
                  </a:extLst>
                </a:gridCol>
                <a:gridCol w="2054918">
                  <a:extLst>
                    <a:ext uri="{9D8B030D-6E8A-4147-A177-3AD203B41FA5}">
                      <a16:colId xmlns="" xmlns:a16="http://schemas.microsoft.com/office/drawing/2014/main" val="1708508259"/>
                    </a:ext>
                  </a:extLst>
                </a:gridCol>
                <a:gridCol w="3788228">
                  <a:extLst>
                    <a:ext uri="{9D8B030D-6E8A-4147-A177-3AD203B41FA5}">
                      <a16:colId xmlns="" xmlns:a16="http://schemas.microsoft.com/office/drawing/2014/main" val="3430214061"/>
                    </a:ext>
                  </a:extLst>
                </a:gridCol>
              </a:tblGrid>
              <a:tr h="508836">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高級中學</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招生科別</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800" b="0" i="0" u="none" strike="noStrike" dirty="0">
                          <a:solidFill>
                            <a:srgbClr val="000000"/>
                          </a:solidFill>
                          <a:effectLst/>
                          <a:latin typeface="標楷體" panose="03000509000000000000" pitchFamily="65" charset="-120"/>
                          <a:ea typeface="標楷體" panose="03000509000000000000" pitchFamily="65" charset="-120"/>
                        </a:rPr>
                        <a:t>招生名額</a:t>
                      </a: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對應國中</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 xmlns:a16="http://schemas.microsoft.com/office/drawing/2014/main" val="3975225108"/>
                  </a:ext>
                </a:extLst>
              </a:tr>
              <a:tr h="990230">
                <a:tc rowSpan="4">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臺南四區</a:t>
                      </a:r>
                      <a:endParaRPr lang="en-US" altLang="zh-TW" sz="2800" u="none" strike="noStrike" dirty="0">
                        <a:effectLst/>
                        <a:latin typeface="標楷體" panose="03000509000000000000" pitchFamily="65" charset="-120"/>
                        <a:ea typeface="標楷體" panose="03000509000000000000" pitchFamily="65" charset="-120"/>
                      </a:endParaRPr>
                    </a:p>
                    <a:p>
                      <a:pPr algn="ctr" fontAlgn="ctr"/>
                      <a:r>
                        <a:rPr lang="zh-TW" altLang="en-US" sz="2800" u="none" strike="noStrike" dirty="0">
                          <a:effectLst/>
                          <a:latin typeface="標楷體" panose="03000509000000000000" pitchFamily="65" charset="-120"/>
                          <a:ea typeface="標楷體" panose="03000509000000000000" pitchFamily="65" charset="-120"/>
                        </a:rPr>
                        <a:t>新榮高中</a:t>
                      </a: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2800" u="none" strike="noStrike" kern="1200" dirty="0">
                          <a:solidFill>
                            <a:schemeClr val="dk1"/>
                          </a:solidFill>
                          <a:effectLst/>
                          <a:latin typeface="標楷體" panose="03000509000000000000" pitchFamily="65" charset="-120"/>
                          <a:ea typeface="標楷體" panose="03000509000000000000" pitchFamily="65" charset="-120"/>
                          <a:cs typeface="+mn-cs"/>
                        </a:rPr>
                        <a:t>時尚造型科</a:t>
                      </a:r>
                      <a:endParaRPr lang="zh-TW" sz="2800" u="none" strike="noStrike" kern="1200" dirty="0">
                        <a:solidFill>
                          <a:schemeClr val="dk1"/>
                        </a:solidFill>
                        <a:effectLst/>
                        <a:latin typeface="標楷體" panose="03000509000000000000" pitchFamily="65" charset="-120"/>
                        <a:ea typeface="標楷體" panose="03000509000000000000" pitchFamily="65" charset="-120"/>
                        <a:cs typeface="+mn-c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a:solidFill>
                            <a:srgbClr val="000000"/>
                          </a:solidFill>
                          <a:effectLst/>
                          <a:latin typeface="標楷體" panose="03000509000000000000" pitchFamily="65" charset="-120"/>
                          <a:ea typeface="標楷體" panose="03000509000000000000" pitchFamily="65" charset="-120"/>
                        </a:rPr>
                        <a:t>18</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南新國中、太子國中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新東國中、鹽水國中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白河國中、柳營國中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東山國中、東原國中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後壁國中、菁寮國中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南光高中附設國中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鳳和高中附設國中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興國高中附設國中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明達高中附設國中</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EDE7"/>
                    </a:solidFill>
                  </a:tcPr>
                </a:tc>
                <a:extLst>
                  <a:ext uri="{0D108BD9-81ED-4DB2-BD59-A6C34878D82A}">
                    <a16:rowId xmlns="" xmlns:a16="http://schemas.microsoft.com/office/drawing/2014/main" val="3501526503"/>
                  </a:ext>
                </a:extLst>
              </a:tr>
              <a:tr h="990230">
                <a:tc vMerge="1">
                  <a:txBody>
                    <a:bodyPr/>
                    <a:lstStyle/>
                    <a:p>
                      <a:endParaRPr lang="zh-TW" alt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u="none" strike="noStrike" kern="1200" dirty="0">
                          <a:solidFill>
                            <a:schemeClr val="dk1"/>
                          </a:solidFill>
                          <a:effectLst/>
                          <a:latin typeface="標楷體" panose="03000509000000000000" pitchFamily="65" charset="-120"/>
                          <a:ea typeface="標楷體" panose="03000509000000000000" pitchFamily="65" charset="-120"/>
                          <a:cs typeface="+mn-cs"/>
                        </a:rPr>
                        <a:t>資訊</a:t>
                      </a:r>
                      <a:r>
                        <a:rPr lang="zh-TW" altLang="zh-TW" sz="2800" u="none" strike="noStrike" kern="1200" dirty="0">
                          <a:solidFill>
                            <a:schemeClr val="dk1"/>
                          </a:solidFill>
                          <a:effectLst/>
                          <a:latin typeface="標楷體" panose="03000509000000000000" pitchFamily="65" charset="-120"/>
                          <a:ea typeface="標楷體" panose="03000509000000000000" pitchFamily="65" charset="-120"/>
                          <a:cs typeface="+mn-cs"/>
                        </a:rPr>
                        <a:t>科</a:t>
                      </a:r>
                      <a:endParaRPr lang="zh-TW" sz="2800" u="none" strike="noStrike" kern="1200" dirty="0">
                        <a:solidFill>
                          <a:schemeClr val="dk1"/>
                        </a:solidFill>
                        <a:effectLst/>
                        <a:latin typeface="標楷體" panose="03000509000000000000" pitchFamily="65" charset="-120"/>
                        <a:ea typeface="標楷體" panose="03000509000000000000" pitchFamily="65" charset="-120"/>
                        <a:cs typeface="+mn-c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a:solidFill>
                            <a:srgbClr val="000000"/>
                          </a:solidFill>
                          <a:effectLst/>
                          <a:latin typeface="標楷體" panose="03000509000000000000" pitchFamily="65" charset="-120"/>
                          <a:ea typeface="標楷體" panose="03000509000000000000" pitchFamily="65" charset="-120"/>
                        </a:rPr>
                        <a:t>14</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 xmlns:a16="http://schemas.microsoft.com/office/drawing/2014/main" val="461052666"/>
                  </a:ext>
                </a:extLst>
              </a:tr>
              <a:tr h="990230">
                <a:tc vMerge="1">
                  <a:txBody>
                    <a:bodyPr/>
                    <a:lstStyle/>
                    <a:p>
                      <a:endParaRPr lang="zh-TW" altLang="en-US"/>
                    </a:p>
                  </a:txBody>
                  <a:tcPr/>
                </a:tc>
                <a:tc>
                  <a:txBody>
                    <a:bodyPr/>
                    <a:lstStyle/>
                    <a:p>
                      <a:pPr algn="ctr">
                        <a:spcAft>
                          <a:spcPts val="0"/>
                        </a:spcAft>
                      </a:pPr>
                      <a:r>
                        <a:rPr lang="zh-TW" altLang="en-US" sz="2800" u="none" strike="noStrike" kern="1200" dirty="0">
                          <a:solidFill>
                            <a:schemeClr val="dk1"/>
                          </a:solidFill>
                          <a:effectLst/>
                          <a:latin typeface="標楷體" panose="03000509000000000000" pitchFamily="65" charset="-120"/>
                          <a:ea typeface="標楷體" panose="03000509000000000000" pitchFamily="65" charset="-120"/>
                          <a:cs typeface="+mn-cs"/>
                        </a:rPr>
                        <a:t>汽車科</a:t>
                      </a:r>
                      <a:endParaRPr lang="zh-TW" sz="2800" u="none" strike="noStrike" kern="1200" dirty="0">
                        <a:solidFill>
                          <a:schemeClr val="dk1"/>
                        </a:solidFill>
                        <a:effectLst/>
                        <a:latin typeface="標楷體" panose="03000509000000000000" pitchFamily="65" charset="-120"/>
                        <a:ea typeface="標楷體" panose="03000509000000000000" pitchFamily="65" charset="-120"/>
                        <a:cs typeface="+mn-c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a:solidFill>
                            <a:srgbClr val="000000"/>
                          </a:solidFill>
                          <a:effectLst/>
                          <a:latin typeface="標楷體" panose="03000509000000000000" pitchFamily="65" charset="-120"/>
                          <a:ea typeface="標楷體" panose="03000509000000000000" pitchFamily="65" charset="-120"/>
                        </a:rPr>
                        <a:t>28</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 xmlns:a16="http://schemas.microsoft.com/office/drawing/2014/main" val="19900355"/>
                  </a:ext>
                </a:extLst>
              </a:tr>
              <a:tr h="990230">
                <a:tc vMerge="1">
                  <a:txBody>
                    <a:bodyPr/>
                    <a:lstStyle/>
                    <a:p>
                      <a:endParaRPr lang="zh-TW" altLang="en-US"/>
                    </a:p>
                  </a:txBody>
                  <a:tcPr/>
                </a:tc>
                <a:tc>
                  <a:txBody>
                    <a:bodyPr/>
                    <a:lstStyle/>
                    <a:p>
                      <a:pPr algn="ctr">
                        <a:spcAft>
                          <a:spcPts val="0"/>
                        </a:spcAft>
                      </a:pPr>
                      <a:r>
                        <a:rPr lang="zh-TW" altLang="en-US" sz="2800" u="none" strike="noStrike" kern="1200" dirty="0">
                          <a:solidFill>
                            <a:schemeClr val="dk1"/>
                          </a:solidFill>
                          <a:effectLst/>
                          <a:latin typeface="標楷體" panose="03000509000000000000" pitchFamily="65" charset="-120"/>
                          <a:ea typeface="標楷體" panose="03000509000000000000" pitchFamily="65" charset="-120"/>
                          <a:cs typeface="+mn-cs"/>
                        </a:rPr>
                        <a:t>餐飲管理科</a:t>
                      </a:r>
                      <a:endParaRPr lang="zh-TW" sz="2800" u="none" strike="noStrike" kern="1200" dirty="0">
                        <a:solidFill>
                          <a:schemeClr val="dk1"/>
                        </a:solidFill>
                        <a:effectLst/>
                        <a:latin typeface="標楷體" panose="03000509000000000000" pitchFamily="65" charset="-120"/>
                        <a:ea typeface="標楷體" panose="03000509000000000000" pitchFamily="65" charset="-120"/>
                        <a:cs typeface="+mn-c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a:solidFill>
                            <a:srgbClr val="000000"/>
                          </a:solidFill>
                          <a:effectLst/>
                          <a:latin typeface="標楷體" panose="03000509000000000000" pitchFamily="65" charset="-120"/>
                          <a:ea typeface="標楷體" panose="03000509000000000000" pitchFamily="65" charset="-120"/>
                        </a:rPr>
                        <a:t>28</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 xmlns:a16="http://schemas.microsoft.com/office/drawing/2014/main" val="2309649519"/>
                  </a:ext>
                </a:extLst>
              </a:tr>
            </a:tbl>
          </a:graphicData>
        </a:graphic>
      </p:graphicFrame>
      <p:sp>
        <p:nvSpPr>
          <p:cNvPr id="5" name="文字方塊 4">
            <a:extLst>
              <a:ext uri="{FF2B5EF4-FFF2-40B4-BE49-F238E27FC236}">
                <a16:creationId xmlns="" xmlns:a16="http://schemas.microsoft.com/office/drawing/2014/main" id="{7D0E0914-7E13-45AD-B349-58C21CF58C5F}"/>
              </a:ext>
            </a:extLst>
          </p:cNvPr>
          <p:cNvSpPr txBox="1">
            <a:spLocks noChangeArrowheads="1"/>
          </p:cNvSpPr>
          <p:nvPr/>
        </p:nvSpPr>
        <p:spPr bwMode="auto">
          <a:xfrm>
            <a:off x="5378239" y="6183496"/>
            <a:ext cx="6566111" cy="523220"/>
          </a:xfrm>
          <a:prstGeom prst="rect">
            <a:avLst/>
          </a:prstGeom>
          <a:solidFill>
            <a:srgbClr val="FFFF00"/>
          </a:solidFill>
          <a:ln w="28575">
            <a:solidFill>
              <a:schemeClr val="bg1"/>
            </a:solidFill>
          </a:ln>
          <a:extLst/>
        </p:spPr>
        <p:txBody>
          <a:bodyPr wrap="square">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zh-TW" sz="2800" b="1" i="0" u="none" strike="noStrike" kern="1200" cap="none" spc="0" normalizeH="0" baseline="0" noProof="0" dirty="0">
                <a:ln>
                  <a:noFill/>
                </a:ln>
                <a:solidFill>
                  <a:srgbClr val="FF0000"/>
                </a:solidFill>
                <a:effectLst/>
                <a:uLnTx/>
                <a:uFillTx/>
                <a:latin typeface="Arial" panose="020B0604020202020204" pitchFamily="34" charset="0"/>
                <a:ea typeface="微軟正黑體" panose="020B0604030504040204" pitchFamily="34" charset="-120"/>
                <a:cs typeface="+mn-cs"/>
              </a:rPr>
              <a:t>108</a:t>
            </a:r>
            <a:r>
              <a:rPr kumimoji="1" lang="zh-TW" altLang="en-US" sz="2800" b="1" i="0" u="none" strike="noStrike" kern="1200" cap="none" spc="0" normalizeH="0" baseline="0" noProof="0" dirty="0">
                <a:ln>
                  <a:noFill/>
                </a:ln>
                <a:solidFill>
                  <a:srgbClr val="FF0000"/>
                </a:solidFill>
                <a:effectLst/>
                <a:uLnTx/>
                <a:uFillTx/>
                <a:latin typeface="Arial" panose="020B0604020202020204" pitchFamily="34" charset="0"/>
                <a:ea typeface="微軟正黑體" panose="020B0604030504040204" pitchFamily="34" charset="-120"/>
                <a:cs typeface="+mn-cs"/>
              </a:rPr>
              <a:t>年度資料，</a:t>
            </a:r>
            <a:r>
              <a:rPr kumimoji="1" lang="en-US" altLang="zh-TW" sz="2800" b="1" i="0" u="none" strike="noStrike" kern="1200" cap="none" spc="0" normalizeH="0" baseline="0" noProof="0" dirty="0">
                <a:ln>
                  <a:noFill/>
                </a:ln>
                <a:solidFill>
                  <a:srgbClr val="FF0000"/>
                </a:solidFill>
                <a:effectLst/>
                <a:uLnTx/>
                <a:uFillTx/>
                <a:latin typeface="Arial" panose="020B0604020202020204" pitchFamily="34" charset="0"/>
                <a:ea typeface="微軟正黑體" panose="020B0604030504040204" pitchFamily="34" charset="-120"/>
                <a:cs typeface="+mn-cs"/>
              </a:rPr>
              <a:t>109</a:t>
            </a:r>
            <a:r>
              <a:rPr kumimoji="1" lang="zh-TW" altLang="en-US" sz="2800" b="1" i="0" u="none" strike="noStrike" kern="1200" cap="none" spc="0" normalizeH="0" baseline="0" noProof="0" dirty="0">
                <a:ln>
                  <a:noFill/>
                </a:ln>
                <a:solidFill>
                  <a:srgbClr val="FF0000"/>
                </a:solidFill>
                <a:effectLst/>
                <a:uLnTx/>
                <a:uFillTx/>
                <a:latin typeface="Arial" panose="020B0604020202020204" pitchFamily="34" charset="0"/>
                <a:ea typeface="微軟正黑體" panose="020B0604030504040204" pitchFamily="34" charset="-120"/>
                <a:cs typeface="+mn-cs"/>
              </a:rPr>
              <a:t>年度依簡章公布為準</a:t>
            </a:r>
          </a:p>
        </p:txBody>
      </p:sp>
    </p:spTree>
    <p:extLst>
      <p:ext uri="{BB962C8B-B14F-4D97-AF65-F5344CB8AC3E}">
        <p14:creationId xmlns="" xmlns:p14="http://schemas.microsoft.com/office/powerpoint/2010/main" val="1939179745"/>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1"/>
          <p:cNvSpPr txBox="1">
            <a:spLocks/>
          </p:cNvSpPr>
          <p:nvPr/>
        </p:nvSpPr>
        <p:spPr>
          <a:xfrm>
            <a:off x="3398838" y="188913"/>
            <a:ext cx="5821362" cy="711200"/>
          </a:xfrm>
          <a:prstGeom prst="rect">
            <a:avLst/>
          </a:prstGeom>
        </p:spPr>
        <p:txBody>
          <a:bodyPr/>
          <a:lstStyle/>
          <a:p>
            <a:pPr algn="ctr">
              <a:defRPr/>
            </a:pPr>
            <a:r>
              <a:rPr lang="zh-TW" altLang="en-US" sz="3200" b="1" dirty="0">
                <a:solidFill>
                  <a:srgbClr val="0000FF"/>
                </a:solidFill>
                <a:effectLst>
                  <a:outerShdw blurRad="38100" dist="38100" dir="2700000" algn="tl">
                    <a:srgbClr val="C0C0C0"/>
                  </a:outerShdw>
                </a:effectLst>
                <a:latin typeface="標楷體" pitchFamily="65" charset="-120"/>
                <a:ea typeface="標楷體" pitchFamily="65" charset="-120"/>
                <a:cs typeface="Times New Roman" pitchFamily="18" charset="0"/>
              </a:rPr>
              <a:t>社會及世界正在急遽改變中</a:t>
            </a:r>
          </a:p>
        </p:txBody>
      </p:sp>
      <p:sp>
        <p:nvSpPr>
          <p:cNvPr id="5" name="矩形 4"/>
          <p:cNvSpPr/>
          <p:nvPr/>
        </p:nvSpPr>
        <p:spPr>
          <a:xfrm rot="807284">
            <a:off x="4670425" y="5200650"/>
            <a:ext cx="3067050" cy="1008063"/>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zh-TW" altLang="en-US" dirty="0">
                <a:solidFill>
                  <a:schemeClr val="tx1"/>
                </a:solidFill>
                <a:latin typeface="Times New Roman" pitchFamily="18" charset="0"/>
                <a:ea typeface="標楷體" pitchFamily="65" charset="-120"/>
                <a:cs typeface="Times New Roman" pitchFamily="18" charset="0"/>
              </a:rPr>
              <a:t>未來的工作，有</a:t>
            </a:r>
            <a:r>
              <a:rPr lang="en-US" altLang="zh-TW" sz="3200" b="1" dirty="0">
                <a:solidFill>
                  <a:schemeClr val="tx1"/>
                </a:solidFill>
                <a:latin typeface="Times New Roman" pitchFamily="18" charset="0"/>
                <a:ea typeface="標楷體" pitchFamily="65" charset="-120"/>
                <a:cs typeface="Times New Roman" pitchFamily="18" charset="0"/>
              </a:rPr>
              <a:t>6</a:t>
            </a:r>
            <a:r>
              <a:rPr lang="zh-TW" altLang="en-US" sz="3200" b="1" dirty="0">
                <a:solidFill>
                  <a:schemeClr val="tx1"/>
                </a:solidFill>
                <a:latin typeface="Times New Roman" pitchFamily="18" charset="0"/>
                <a:ea typeface="標楷體" pitchFamily="65" charset="-120"/>
                <a:cs typeface="Times New Roman" pitchFamily="18" charset="0"/>
              </a:rPr>
              <a:t>成</a:t>
            </a:r>
            <a:r>
              <a:rPr lang="zh-TW" altLang="en-US" dirty="0">
                <a:solidFill>
                  <a:schemeClr val="tx1"/>
                </a:solidFill>
                <a:latin typeface="Times New Roman" pitchFamily="18" charset="0"/>
                <a:ea typeface="標楷體" pitchFamily="65" charset="-120"/>
                <a:cs typeface="Times New Roman" pitchFamily="18" charset="0"/>
              </a:rPr>
              <a:t>還未被發明</a:t>
            </a:r>
          </a:p>
        </p:txBody>
      </p:sp>
      <p:sp>
        <p:nvSpPr>
          <p:cNvPr id="6" name="矩形 5"/>
          <p:cNvSpPr/>
          <p:nvPr/>
        </p:nvSpPr>
        <p:spPr>
          <a:xfrm rot="20961073">
            <a:off x="1635125" y="3636963"/>
            <a:ext cx="3155950" cy="136525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altLang="zh-TW" sz="2000" dirty="0">
                <a:solidFill>
                  <a:srgbClr val="C00000"/>
                </a:solidFill>
                <a:latin typeface="Times New Roman" pitchFamily="18" charset="0"/>
                <a:ea typeface="標楷體" pitchFamily="65" charset="-120"/>
                <a:cs typeface="Times New Roman" pitchFamily="18" charset="0"/>
              </a:rPr>
              <a:t>PISA</a:t>
            </a:r>
            <a:r>
              <a:rPr lang="zh-TW" altLang="en-US" sz="2000" dirty="0">
                <a:solidFill>
                  <a:srgbClr val="C00000"/>
                </a:solidFill>
                <a:latin typeface="Times New Roman" pitchFamily="18" charset="0"/>
                <a:ea typeface="標楷體" pitchFamily="65" charset="-120"/>
                <a:cs typeface="Times New Roman" pitchFamily="18" charset="0"/>
              </a:rPr>
              <a:t>、</a:t>
            </a:r>
            <a:r>
              <a:rPr lang="en-US" altLang="zh-TW" sz="2000" dirty="0">
                <a:solidFill>
                  <a:srgbClr val="C00000"/>
                </a:solidFill>
                <a:latin typeface="Times New Roman" pitchFamily="18" charset="0"/>
                <a:ea typeface="標楷體" pitchFamily="65" charset="-120"/>
                <a:cs typeface="Times New Roman" pitchFamily="18" charset="0"/>
              </a:rPr>
              <a:t>TIMSS</a:t>
            </a:r>
            <a:r>
              <a:rPr lang="zh-TW" altLang="en-US" sz="2000" dirty="0">
                <a:solidFill>
                  <a:srgbClr val="C00000"/>
                </a:solidFill>
                <a:latin typeface="Times New Roman" pitchFamily="18" charset="0"/>
                <a:ea typeface="標楷體" pitchFamily="65" charset="-120"/>
                <a:cs typeface="Times New Roman" pitchFamily="18" charset="0"/>
              </a:rPr>
              <a:t>的數學及科學排名不錯，但</a:t>
            </a:r>
            <a:r>
              <a:rPr lang="zh-TW" altLang="en-US" sz="2800" b="1" dirty="0">
                <a:solidFill>
                  <a:srgbClr val="C00000"/>
                </a:solidFill>
                <a:latin typeface="Times New Roman" pitchFamily="18" charset="0"/>
                <a:ea typeface="標楷體" pitchFamily="65" charset="-120"/>
                <a:cs typeface="Times New Roman" pitchFamily="18" charset="0"/>
              </a:rPr>
              <a:t>學習興趣和自信</a:t>
            </a:r>
            <a:r>
              <a:rPr lang="zh-TW" altLang="en-US" sz="2000" dirty="0">
                <a:solidFill>
                  <a:srgbClr val="C00000"/>
                </a:solidFill>
                <a:latin typeface="Times New Roman" pitchFamily="18" charset="0"/>
                <a:ea typeface="標楷體" pitchFamily="65" charset="-120"/>
                <a:cs typeface="Times New Roman" pitchFamily="18" charset="0"/>
              </a:rPr>
              <a:t>卻低落</a:t>
            </a:r>
          </a:p>
        </p:txBody>
      </p:sp>
      <p:sp>
        <p:nvSpPr>
          <p:cNvPr id="66565" name="矩形 6"/>
          <p:cNvSpPr>
            <a:spLocks noChangeArrowheads="1"/>
          </p:cNvSpPr>
          <p:nvPr/>
        </p:nvSpPr>
        <p:spPr bwMode="auto">
          <a:xfrm rot="-585313">
            <a:off x="1811338" y="5180013"/>
            <a:ext cx="3052762" cy="1120775"/>
          </a:xfrm>
          <a:prstGeom prst="rect">
            <a:avLst/>
          </a:prstGeom>
          <a:solidFill>
            <a:schemeClr val="bg1"/>
          </a:solidFill>
          <a:ln w="25400" algn="ctr">
            <a:solidFill>
              <a:schemeClr val="bg1"/>
            </a:solidFill>
            <a:miter lim="800000"/>
            <a:headEnd/>
            <a:tailEnd/>
          </a:ln>
          <a:effectLst>
            <a:outerShdw dist="38100" dir="2700000" algn="tl" rotWithShape="0">
              <a:srgbClr val="000000">
                <a:alpha val="39998"/>
              </a:srgbClr>
            </a:outerShdw>
          </a:effectLst>
        </p:spPr>
        <p:txBody>
          <a:bodyPr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lgn="ctr">
              <a:spcBef>
                <a:spcPct val="0"/>
              </a:spcBef>
              <a:buClrTx/>
              <a:buFontTx/>
              <a:buNone/>
            </a:pPr>
            <a:r>
              <a:rPr lang="zh-TW" altLang="en-US" sz="2800" b="1">
                <a:solidFill>
                  <a:srgbClr val="800080"/>
                </a:solidFill>
                <a:latin typeface="Times New Roman" panose="02020603050405020304" pitchFamily="18" charset="0"/>
                <a:ea typeface="標楷體" panose="03000509000000000000" pitchFamily="65" charset="-120"/>
                <a:cs typeface="Times New Roman" panose="02020603050405020304" pitchFamily="18" charset="0"/>
              </a:rPr>
              <a:t>免試入學</a:t>
            </a:r>
            <a:r>
              <a:rPr lang="zh-TW" altLang="en-US" sz="2000">
                <a:solidFill>
                  <a:srgbClr val="800080"/>
                </a:solidFill>
                <a:latin typeface="Times New Roman" panose="02020603050405020304" pitchFamily="18" charset="0"/>
                <a:ea typeface="標楷體" panose="03000509000000000000" pitchFamily="65" charset="-120"/>
                <a:cs typeface="Times New Roman" panose="02020603050405020304" pitchFamily="18" charset="0"/>
              </a:rPr>
              <a:t>或大學申請入學逐漸成為重要趨勢</a:t>
            </a:r>
          </a:p>
        </p:txBody>
      </p:sp>
      <p:sp>
        <p:nvSpPr>
          <p:cNvPr id="8" name="矩形 7"/>
          <p:cNvSpPr/>
          <p:nvPr/>
        </p:nvSpPr>
        <p:spPr>
          <a:xfrm>
            <a:off x="7535863" y="3716338"/>
            <a:ext cx="2016125" cy="649287"/>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altLang="zh-TW" sz="2800" dirty="0">
                <a:solidFill>
                  <a:srgbClr val="C00000"/>
                </a:solidFill>
                <a:latin typeface="Times New Roman" pitchFamily="18" charset="0"/>
                <a:ea typeface="標楷體" pitchFamily="65" charset="-120"/>
                <a:cs typeface="Times New Roman" pitchFamily="18" charset="0"/>
              </a:rPr>
              <a:t>Web2.0</a:t>
            </a:r>
            <a:r>
              <a:rPr lang="zh-TW" altLang="en-US" sz="2000" dirty="0">
                <a:solidFill>
                  <a:srgbClr val="C00000"/>
                </a:solidFill>
                <a:latin typeface="Times New Roman" pitchFamily="18" charset="0"/>
                <a:ea typeface="標楷體" pitchFamily="65" charset="-120"/>
                <a:cs typeface="Times New Roman" pitchFamily="18" charset="0"/>
              </a:rPr>
              <a:t>時代</a:t>
            </a:r>
          </a:p>
        </p:txBody>
      </p:sp>
      <p:sp>
        <p:nvSpPr>
          <p:cNvPr id="9" name="矩形 8"/>
          <p:cNvSpPr/>
          <p:nvPr/>
        </p:nvSpPr>
        <p:spPr>
          <a:xfrm rot="1087346">
            <a:off x="2214563" y="912813"/>
            <a:ext cx="2452687" cy="1008062"/>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zh-TW" altLang="en-US" sz="2000" dirty="0">
                <a:solidFill>
                  <a:srgbClr val="0000FF"/>
                </a:solidFill>
                <a:latin typeface="Times New Roman" pitchFamily="18" charset="0"/>
                <a:ea typeface="標楷體" pitchFamily="65" charset="-120"/>
                <a:cs typeface="Times New Roman" pitchFamily="18" charset="0"/>
              </a:rPr>
              <a:t>教育的</a:t>
            </a:r>
            <a:r>
              <a:rPr lang="zh-TW" altLang="en-US" b="1" dirty="0">
                <a:solidFill>
                  <a:srgbClr val="0000FF"/>
                </a:solidFill>
                <a:latin typeface="Times New Roman" pitchFamily="18" charset="0"/>
                <a:ea typeface="標楷體" pitchFamily="65" charset="-120"/>
                <a:cs typeface="Times New Roman" pitchFamily="18" charset="0"/>
              </a:rPr>
              <a:t>全球化</a:t>
            </a:r>
            <a:r>
              <a:rPr lang="zh-TW" altLang="en-US" sz="2000" dirty="0">
                <a:solidFill>
                  <a:srgbClr val="0000FF"/>
                </a:solidFill>
                <a:latin typeface="Times New Roman" pitchFamily="18" charset="0"/>
                <a:ea typeface="標楷體" pitchFamily="65" charset="-120"/>
                <a:cs typeface="Times New Roman" pitchFamily="18" charset="0"/>
              </a:rPr>
              <a:t>、</a:t>
            </a:r>
            <a:r>
              <a:rPr lang="zh-TW" altLang="en-US" sz="2800" b="1" dirty="0">
                <a:solidFill>
                  <a:srgbClr val="0000FF"/>
                </a:solidFill>
                <a:latin typeface="Times New Roman" pitchFamily="18" charset="0"/>
                <a:ea typeface="標楷體" pitchFamily="65" charset="-120"/>
                <a:cs typeface="Times New Roman" pitchFamily="18" charset="0"/>
              </a:rPr>
              <a:t>本土化</a:t>
            </a:r>
            <a:r>
              <a:rPr lang="zh-TW" altLang="en-US" sz="2000" dirty="0">
                <a:solidFill>
                  <a:srgbClr val="0000FF"/>
                </a:solidFill>
                <a:latin typeface="Times New Roman" pitchFamily="18" charset="0"/>
                <a:ea typeface="標楷體" pitchFamily="65" charset="-120"/>
                <a:cs typeface="Times New Roman" pitchFamily="18" charset="0"/>
              </a:rPr>
              <a:t>與</a:t>
            </a:r>
            <a:r>
              <a:rPr lang="zh-TW" altLang="en-US" b="1" dirty="0">
                <a:solidFill>
                  <a:srgbClr val="0000FF"/>
                </a:solidFill>
                <a:latin typeface="Times New Roman" pitchFamily="18" charset="0"/>
                <a:ea typeface="標楷體" pitchFamily="65" charset="-120"/>
                <a:cs typeface="Times New Roman" pitchFamily="18" charset="0"/>
              </a:rPr>
              <a:t>個別化</a:t>
            </a:r>
          </a:p>
        </p:txBody>
      </p:sp>
      <p:sp>
        <p:nvSpPr>
          <p:cNvPr id="10" name="矩形 9"/>
          <p:cNvSpPr/>
          <p:nvPr/>
        </p:nvSpPr>
        <p:spPr>
          <a:xfrm rot="368643">
            <a:off x="1966913" y="2392363"/>
            <a:ext cx="2203450" cy="993775"/>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zh-TW" altLang="en-US" dirty="0">
                <a:solidFill>
                  <a:srgbClr val="0000FF"/>
                </a:solidFill>
                <a:latin typeface="Times New Roman" pitchFamily="18" charset="0"/>
                <a:ea typeface="標楷體" pitchFamily="65" charset="-120"/>
                <a:cs typeface="Times New Roman" pitchFamily="18" charset="0"/>
              </a:rPr>
              <a:t>從</a:t>
            </a:r>
            <a:r>
              <a:rPr lang="zh-TW" altLang="en-US" b="1" dirty="0">
                <a:solidFill>
                  <a:srgbClr val="0000FF"/>
                </a:solidFill>
                <a:latin typeface="Times New Roman" pitchFamily="18" charset="0"/>
                <a:ea typeface="標楷體" pitchFamily="65" charset="-120"/>
                <a:cs typeface="Times New Roman" pitchFamily="18" charset="0"/>
              </a:rPr>
              <a:t>學習逃走</a:t>
            </a:r>
            <a:r>
              <a:rPr lang="zh-TW" altLang="en-US" dirty="0">
                <a:solidFill>
                  <a:srgbClr val="0000FF"/>
                </a:solidFill>
                <a:latin typeface="Times New Roman" pitchFamily="18" charset="0"/>
                <a:ea typeface="標楷體" pitchFamily="65" charset="-120"/>
                <a:cs typeface="Times New Roman" pitchFamily="18" charset="0"/>
              </a:rPr>
              <a:t>的孩子</a:t>
            </a:r>
          </a:p>
        </p:txBody>
      </p:sp>
      <p:sp>
        <p:nvSpPr>
          <p:cNvPr id="11" name="矩形 10"/>
          <p:cNvSpPr/>
          <p:nvPr/>
        </p:nvSpPr>
        <p:spPr>
          <a:xfrm rot="666893">
            <a:off x="4760913" y="3375025"/>
            <a:ext cx="2487612" cy="579438"/>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zh-TW" altLang="en-US" sz="2000" dirty="0">
                <a:solidFill>
                  <a:srgbClr val="C00000"/>
                </a:solidFill>
                <a:latin typeface="Times New Roman" pitchFamily="18" charset="0"/>
                <a:ea typeface="標楷體" pitchFamily="65" charset="-120"/>
                <a:cs typeface="Times New Roman" pitchFamily="18" charset="0"/>
              </a:rPr>
              <a:t>失去</a:t>
            </a:r>
            <a:r>
              <a:rPr lang="zh-TW" altLang="en-US" sz="2800" b="1" dirty="0">
                <a:solidFill>
                  <a:srgbClr val="C00000"/>
                </a:solidFill>
                <a:latin typeface="Times New Roman" pitchFamily="18" charset="0"/>
                <a:ea typeface="標楷體" pitchFamily="65" charset="-120"/>
                <a:cs typeface="Times New Roman" pitchFamily="18" charset="0"/>
              </a:rPr>
              <a:t>山林</a:t>
            </a:r>
            <a:r>
              <a:rPr lang="zh-TW" altLang="en-US" sz="2000" dirty="0">
                <a:solidFill>
                  <a:srgbClr val="C00000"/>
                </a:solidFill>
                <a:latin typeface="Times New Roman" pitchFamily="18" charset="0"/>
                <a:ea typeface="標楷體" pitchFamily="65" charset="-120"/>
                <a:cs typeface="Times New Roman" pitchFamily="18" charset="0"/>
              </a:rPr>
              <a:t>的孩子</a:t>
            </a:r>
          </a:p>
        </p:txBody>
      </p:sp>
      <p:sp>
        <p:nvSpPr>
          <p:cNvPr id="66570" name="矩形 11"/>
          <p:cNvSpPr>
            <a:spLocks noChangeArrowheads="1"/>
          </p:cNvSpPr>
          <p:nvPr/>
        </p:nvSpPr>
        <p:spPr bwMode="auto">
          <a:xfrm rot="-345105">
            <a:off x="6445250" y="2492375"/>
            <a:ext cx="3195638" cy="930275"/>
          </a:xfrm>
          <a:prstGeom prst="rect">
            <a:avLst/>
          </a:prstGeom>
          <a:solidFill>
            <a:schemeClr val="bg1"/>
          </a:solidFill>
          <a:ln w="25400" algn="ctr">
            <a:solidFill>
              <a:schemeClr val="bg1"/>
            </a:solidFill>
            <a:miter lim="800000"/>
            <a:headEnd/>
            <a:tailEnd/>
          </a:ln>
          <a:effectLst>
            <a:outerShdw dist="38100" dir="2700000" algn="tl" rotWithShape="0">
              <a:srgbClr val="000000">
                <a:alpha val="39998"/>
              </a:srgbClr>
            </a:outerShdw>
          </a:effectLst>
        </p:spPr>
        <p:txBody>
          <a:bodyPr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lgn="ctr">
              <a:spcBef>
                <a:spcPct val="0"/>
              </a:spcBef>
              <a:buClrTx/>
              <a:buFontTx/>
              <a:buNone/>
            </a:pPr>
            <a:r>
              <a:rPr lang="zh-TW" altLang="zh-TW" sz="2800" b="1">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新住民</a:t>
            </a:r>
            <a:r>
              <a:rPr lang="zh-TW" altLang="zh-TW" sz="220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學生目前佔</a:t>
            </a:r>
            <a:endParaRPr lang="en-US" altLang="zh-TW" sz="220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algn="ctr">
              <a:spcBef>
                <a:spcPct val="0"/>
              </a:spcBef>
              <a:buClrTx/>
              <a:buFontTx/>
              <a:buNone/>
            </a:pPr>
            <a:r>
              <a:rPr lang="zh-TW" altLang="zh-TW" sz="220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國中小就學人數約</a:t>
            </a:r>
            <a:r>
              <a:rPr lang="en-US" altLang="zh-TW" sz="220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10.3%</a:t>
            </a:r>
            <a:endParaRPr lang="zh-TW" altLang="en-US" sz="220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6571" name="矩形 15"/>
          <p:cNvSpPr>
            <a:spLocks noChangeArrowheads="1"/>
          </p:cNvSpPr>
          <p:nvPr/>
        </p:nvSpPr>
        <p:spPr bwMode="auto">
          <a:xfrm rot="298058">
            <a:off x="4627563" y="4203700"/>
            <a:ext cx="3078162" cy="852488"/>
          </a:xfrm>
          <a:prstGeom prst="rect">
            <a:avLst/>
          </a:prstGeom>
          <a:solidFill>
            <a:schemeClr val="bg1"/>
          </a:solidFill>
          <a:ln w="25400" algn="ctr">
            <a:solidFill>
              <a:schemeClr val="bg1"/>
            </a:solidFill>
            <a:miter lim="800000"/>
            <a:headEnd/>
            <a:tailEnd/>
          </a:ln>
          <a:effectLst>
            <a:outerShdw dist="38100" dir="2700000" algn="tl" rotWithShape="0">
              <a:srgbClr val="000000">
                <a:alpha val="39998"/>
              </a:srgbClr>
            </a:outerShdw>
          </a:effectLst>
        </p:spPr>
        <p:txBody>
          <a:bodyPr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lgn="ctr">
              <a:spcBef>
                <a:spcPct val="0"/>
              </a:spcBef>
              <a:buClrTx/>
              <a:buFontTx/>
              <a:buNone/>
            </a:pPr>
            <a:r>
              <a:rPr lang="zh-TW" altLang="en-US" sz="3200">
                <a:solidFill>
                  <a:srgbClr val="CC6600"/>
                </a:solidFill>
                <a:latin typeface="Times New Roman" panose="02020603050405020304" pitchFamily="18" charset="0"/>
                <a:ea typeface="標楷體" panose="03000509000000000000" pitchFamily="65" charset="-120"/>
                <a:cs typeface="Times New Roman" panose="02020603050405020304" pitchFamily="18" charset="0"/>
              </a:rPr>
              <a:t>學習共同體</a:t>
            </a:r>
            <a:r>
              <a:rPr lang="zh-TW" altLang="en-US" sz="2000">
                <a:solidFill>
                  <a:srgbClr val="CC6600"/>
                </a:solidFill>
                <a:latin typeface="Times New Roman" panose="02020603050405020304" pitchFamily="18" charset="0"/>
                <a:ea typeface="標楷體" panose="03000509000000000000" pitchFamily="65" charset="-120"/>
                <a:cs typeface="Times New Roman" panose="02020603050405020304" pitchFamily="18" charset="0"/>
              </a:rPr>
              <a:t>的革命</a:t>
            </a:r>
          </a:p>
        </p:txBody>
      </p:sp>
      <p:sp>
        <p:nvSpPr>
          <p:cNvPr id="14" name="矩形 15"/>
          <p:cNvSpPr/>
          <p:nvPr/>
        </p:nvSpPr>
        <p:spPr>
          <a:xfrm rot="21287229">
            <a:off x="4492625" y="1870075"/>
            <a:ext cx="3025775" cy="90805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anchor="ctr"/>
          <a:lstStyle/>
          <a:p>
            <a:pPr>
              <a:defRPr/>
            </a:pPr>
            <a:r>
              <a:rPr lang="zh-TW" altLang="en-US" dirty="0">
                <a:solidFill>
                  <a:srgbClr val="CC6600"/>
                </a:solidFill>
                <a:latin typeface="Times New Roman" pitchFamily="18" charset="0"/>
                <a:ea typeface="標楷體" pitchFamily="65" charset="-120"/>
                <a:cs typeface="Times New Roman" pitchFamily="18" charset="0"/>
              </a:rPr>
              <a:t>真正的教育是所有人</a:t>
            </a:r>
            <a:r>
              <a:rPr lang="zh-TW" altLang="en-US" sz="2800" b="1" dirty="0">
                <a:solidFill>
                  <a:srgbClr val="CC6600"/>
                </a:solidFill>
                <a:latin typeface="Times New Roman" pitchFamily="18" charset="0"/>
                <a:ea typeface="標楷體" pitchFamily="65" charset="-120"/>
                <a:cs typeface="Times New Roman" pitchFamily="18" charset="0"/>
              </a:rPr>
              <a:t>一起學習</a:t>
            </a:r>
          </a:p>
        </p:txBody>
      </p:sp>
      <p:sp>
        <p:nvSpPr>
          <p:cNvPr id="15" name="矩形 10"/>
          <p:cNvSpPr/>
          <p:nvPr/>
        </p:nvSpPr>
        <p:spPr>
          <a:xfrm>
            <a:off x="7148513" y="965200"/>
            <a:ext cx="3233737" cy="903288"/>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altLang="zh-TW" dirty="0">
                <a:solidFill>
                  <a:srgbClr val="800080"/>
                </a:solidFill>
                <a:latin typeface="Times New Roman" pitchFamily="18" charset="0"/>
                <a:ea typeface="標楷體" pitchFamily="65" charset="-120"/>
                <a:cs typeface="Times New Roman" pitchFamily="18" charset="0"/>
              </a:rPr>
              <a:t>2008</a:t>
            </a:r>
            <a:r>
              <a:rPr lang="zh-TW" altLang="en-US" dirty="0">
                <a:solidFill>
                  <a:srgbClr val="800080"/>
                </a:solidFill>
                <a:latin typeface="Times New Roman" pitchFamily="18" charset="0"/>
                <a:ea typeface="標楷體" pitchFamily="65" charset="-120"/>
                <a:cs typeface="Times New Roman" pitchFamily="18" charset="0"/>
              </a:rPr>
              <a:t>年，台灣</a:t>
            </a:r>
            <a:r>
              <a:rPr lang="zh-TW" altLang="en-US" sz="2800" b="1" dirty="0">
                <a:solidFill>
                  <a:srgbClr val="800080"/>
                </a:solidFill>
                <a:latin typeface="Times New Roman" pitchFamily="18" charset="0"/>
                <a:ea typeface="標楷體" pitchFamily="65" charset="-120"/>
                <a:cs typeface="Times New Roman" pitchFamily="18" charset="0"/>
              </a:rPr>
              <a:t>生育率</a:t>
            </a:r>
            <a:r>
              <a:rPr lang="en-US" altLang="zh-TW" sz="2800" b="1" dirty="0">
                <a:solidFill>
                  <a:srgbClr val="800080"/>
                </a:solidFill>
                <a:latin typeface="Times New Roman" pitchFamily="18" charset="0"/>
                <a:ea typeface="標楷體" pitchFamily="65" charset="-120"/>
                <a:cs typeface="Times New Roman" pitchFamily="18" charset="0"/>
              </a:rPr>
              <a:t>1.05</a:t>
            </a:r>
            <a:r>
              <a:rPr lang="zh-TW" altLang="en-US" dirty="0">
                <a:solidFill>
                  <a:srgbClr val="800080"/>
                </a:solidFill>
                <a:latin typeface="Times New Roman" pitchFamily="18" charset="0"/>
                <a:ea typeface="標楷體" pitchFamily="65" charset="-120"/>
                <a:cs typeface="Times New Roman" pitchFamily="18" charset="0"/>
              </a:rPr>
              <a:t>，全球倒數第</a:t>
            </a:r>
            <a:r>
              <a:rPr lang="en-US" altLang="zh-TW" dirty="0">
                <a:solidFill>
                  <a:srgbClr val="800080"/>
                </a:solidFill>
                <a:latin typeface="Times New Roman" pitchFamily="18" charset="0"/>
                <a:ea typeface="標楷體" pitchFamily="65" charset="-120"/>
                <a:cs typeface="Times New Roman" pitchFamily="18" charset="0"/>
              </a:rPr>
              <a:t>1 </a:t>
            </a:r>
            <a:endParaRPr lang="zh-TW" altLang="en-US" dirty="0">
              <a:solidFill>
                <a:srgbClr val="800080"/>
              </a:solidFill>
              <a:latin typeface="Times New Roman" pitchFamily="18" charset="0"/>
              <a:ea typeface="標楷體" pitchFamily="65" charset="-120"/>
              <a:cs typeface="Times New Roman" pitchFamily="18" charset="0"/>
            </a:endParaRPr>
          </a:p>
        </p:txBody>
      </p:sp>
      <p:sp>
        <p:nvSpPr>
          <p:cNvPr id="16" name="矩形 15"/>
          <p:cNvSpPr/>
          <p:nvPr/>
        </p:nvSpPr>
        <p:spPr>
          <a:xfrm rot="21265676">
            <a:off x="7639050" y="4572000"/>
            <a:ext cx="2981325" cy="1125538"/>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anchor="ctr"/>
          <a:lstStyle/>
          <a:p>
            <a:pPr>
              <a:defRPr/>
            </a:pPr>
            <a:r>
              <a:rPr lang="zh-TW" altLang="en-US" sz="2800" b="1" dirty="0">
                <a:solidFill>
                  <a:srgbClr val="003300"/>
                </a:solidFill>
                <a:latin typeface="Times New Roman" pitchFamily="18" charset="0"/>
                <a:ea typeface="標楷體" pitchFamily="65" charset="-120"/>
                <a:cs typeface="Times New Roman" pitchFamily="18" charset="0"/>
              </a:rPr>
              <a:t>世界是平的</a:t>
            </a:r>
            <a:r>
              <a:rPr lang="en-US" altLang="zh-TW" sz="2000" dirty="0">
                <a:solidFill>
                  <a:srgbClr val="003300"/>
                </a:solidFill>
                <a:latin typeface="Times New Roman" pitchFamily="18" charset="0"/>
                <a:ea typeface="標楷體" pitchFamily="65" charset="-120"/>
                <a:cs typeface="Times New Roman" pitchFamily="18" charset="0"/>
              </a:rPr>
              <a:t>--</a:t>
            </a:r>
            <a:r>
              <a:rPr lang="zh-TW" altLang="zh-TW" sz="2000" dirty="0">
                <a:solidFill>
                  <a:srgbClr val="003300"/>
                </a:solidFill>
                <a:latin typeface="Times New Roman" pitchFamily="18" charset="0"/>
                <a:ea typeface="標楷體" pitchFamily="65" charset="-120"/>
                <a:cs typeface="Times New Roman" pitchFamily="18" charset="0"/>
              </a:rPr>
              <a:t>今天你懂的，可能明天就沒用。重要的是學習力</a:t>
            </a:r>
            <a:r>
              <a:rPr lang="zh-TW" altLang="en-US" sz="2000" dirty="0">
                <a:solidFill>
                  <a:srgbClr val="003300"/>
                </a:solidFill>
                <a:latin typeface="Times New Roman" pitchFamily="18" charset="0"/>
                <a:ea typeface="標楷體" pitchFamily="65" charset="-120"/>
                <a:cs typeface="Times New Roman" pitchFamily="18" charset="0"/>
              </a:rPr>
              <a:t>。</a:t>
            </a:r>
          </a:p>
        </p:txBody>
      </p:sp>
      <p:sp>
        <p:nvSpPr>
          <p:cNvPr id="66575" name="投影片編號版面配置區 1"/>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F1E98117-2488-4D7A-8AB2-D64F4DBF4BE1}" type="slidenum">
              <a:rPr kumimoji="0" lang="zh-TW" altLang="en-US" smtClean="0">
                <a:solidFill>
                  <a:srgbClr val="FEFFFF"/>
                </a:solidFill>
                <a:latin typeface="Century Gothic" panose="020B0502020202020204" pitchFamily="34" charset="0"/>
              </a:rPr>
              <a:pPr/>
              <a:t>11</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64" name="標題 1"/>
          <p:cNvSpPr txBox="1">
            <a:spLocks/>
          </p:cNvSpPr>
          <p:nvPr/>
        </p:nvSpPr>
        <p:spPr bwMode="auto">
          <a:xfrm>
            <a:off x="1766888" y="431800"/>
            <a:ext cx="10064894" cy="863600"/>
          </a:xfrm>
          <a:prstGeom prst="rect">
            <a:avLst/>
          </a:prstGeom>
          <a:solidFill>
            <a:srgbClr val="7030A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lvl="0">
              <a:spcBef>
                <a:spcPct val="0"/>
              </a:spcBef>
              <a:buClrTx/>
              <a:buNone/>
              <a:defRPr/>
            </a:pPr>
            <a:r>
              <a:rPr kumimoji="0" lang="en-US" altLang="zh-TW" sz="4000" b="0" i="0" u="none" strike="noStrike" kern="1200" cap="none" spc="0" normalizeH="0" baseline="0" noProof="0" dirty="0">
                <a:ln>
                  <a:noFill/>
                </a:ln>
                <a:solidFill>
                  <a:srgbClr val="FFFF00"/>
                </a:solidFill>
                <a:effectLst/>
                <a:uLnTx/>
                <a:uFillTx/>
                <a:latin typeface="標楷體" panose="03000509000000000000" pitchFamily="65" charset="-120"/>
                <a:ea typeface="標楷體" panose="03000509000000000000" pitchFamily="65" charset="-120"/>
                <a:cs typeface="+mn-cs"/>
              </a:rPr>
              <a:t>(</a:t>
            </a:r>
            <a:r>
              <a:rPr kumimoji="0" lang="zh-TW" altLang="en-US" sz="4000" b="0" i="0" u="none" strike="noStrike" kern="1200" cap="none" spc="0" normalizeH="0" baseline="0" noProof="0" dirty="0">
                <a:ln>
                  <a:noFill/>
                </a:ln>
                <a:solidFill>
                  <a:srgbClr val="FFFF00"/>
                </a:solidFill>
                <a:effectLst/>
                <a:uLnTx/>
                <a:uFillTx/>
                <a:latin typeface="標楷體" panose="03000509000000000000" pitchFamily="65" charset="-120"/>
                <a:ea typeface="標楷體" panose="03000509000000000000" pitchFamily="65" charset="-120"/>
                <a:cs typeface="+mn-cs"/>
              </a:rPr>
              <a:t>十四</a:t>
            </a:r>
            <a:r>
              <a:rPr kumimoji="0" lang="en-US" altLang="zh-TW" sz="4000" b="0" i="0" u="none" strike="noStrike" kern="1200" cap="none" spc="0" normalizeH="0" baseline="0" noProof="0" dirty="0">
                <a:ln>
                  <a:noFill/>
                </a:ln>
                <a:solidFill>
                  <a:srgbClr val="FFFF00"/>
                </a:solidFill>
                <a:effectLst/>
                <a:uLnTx/>
                <a:uFillTx/>
                <a:latin typeface="標楷體" panose="03000509000000000000" pitchFamily="65" charset="-120"/>
                <a:ea typeface="標楷體" panose="03000509000000000000" pitchFamily="65" charset="-120"/>
                <a:cs typeface="+mn-cs"/>
              </a:rPr>
              <a:t>)</a:t>
            </a:r>
            <a:r>
              <a:rPr kumimoji="0" lang="zh-TW" altLang="en-US" sz="4000" dirty="0">
                <a:solidFill>
                  <a:srgbClr val="FFFF00"/>
                </a:solidFill>
                <a:latin typeface="標楷體" panose="03000509000000000000" pitchFamily="65" charset="-120"/>
                <a:ea typeface="標楷體" panose="03000509000000000000" pitchFamily="65" charset="-120"/>
              </a:rPr>
              <a:t>試辦</a:t>
            </a:r>
            <a:r>
              <a:rPr kumimoji="0" lang="zh-TW" altLang="en-US" sz="4000" b="0" i="0" u="none" strike="noStrike" kern="1200" cap="none" spc="0" normalizeH="0" baseline="0" noProof="0" dirty="0">
                <a:ln>
                  <a:noFill/>
                </a:ln>
                <a:solidFill>
                  <a:srgbClr val="FFFF00"/>
                </a:solidFill>
                <a:effectLst/>
                <a:uLnTx/>
                <a:uFillTx/>
                <a:latin typeface="標楷體" panose="03000509000000000000" pitchFamily="65" charset="-120"/>
                <a:ea typeface="標楷體" panose="03000509000000000000" pitchFamily="65" charset="-120"/>
                <a:cs typeface="+mn-cs"/>
              </a:rPr>
              <a:t>學習區完全免試</a:t>
            </a:r>
            <a:r>
              <a:rPr kumimoji="0" lang="en-US" altLang="zh-TW" sz="4000" b="0" i="0" u="none" strike="noStrike" kern="1200" cap="none" spc="0" normalizeH="0" baseline="0" noProof="0" dirty="0">
                <a:ln>
                  <a:noFill/>
                </a:ln>
                <a:solidFill>
                  <a:srgbClr val="FFFF00"/>
                </a:solidFill>
                <a:effectLst/>
                <a:uLnTx/>
                <a:uFillTx/>
                <a:latin typeface="標楷體" panose="03000509000000000000" pitchFamily="65" charset="-120"/>
                <a:ea typeface="標楷體" panose="03000509000000000000" pitchFamily="65" charset="-120"/>
                <a:cs typeface="+mn-cs"/>
              </a:rPr>
              <a:t>—108</a:t>
            </a:r>
            <a:r>
              <a:rPr kumimoji="0" lang="zh-TW" altLang="en-US" sz="4000" b="0" i="0" u="none" strike="noStrike" kern="1200" cap="none" spc="0" normalizeH="0" baseline="0" noProof="0" dirty="0">
                <a:ln>
                  <a:noFill/>
                </a:ln>
                <a:solidFill>
                  <a:srgbClr val="FFFF00"/>
                </a:solidFill>
                <a:effectLst/>
                <a:uLnTx/>
                <a:uFillTx/>
                <a:latin typeface="標楷體" panose="03000509000000000000" pitchFamily="65" charset="-120"/>
                <a:ea typeface="標楷體" panose="03000509000000000000" pitchFamily="65" charset="-120"/>
                <a:cs typeface="+mn-cs"/>
              </a:rPr>
              <a:t>辦理學校</a:t>
            </a:r>
          </a:p>
        </p:txBody>
      </p:sp>
      <p:sp>
        <p:nvSpPr>
          <p:cNvPr id="244765" name="投影片編號版面配置區 3"/>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1363" indent="-284163">
              <a:defRPr kumimoji="1">
                <a:solidFill>
                  <a:schemeClr val="tx1"/>
                </a:solidFill>
                <a:latin typeface="Arial" panose="020B0604020202020204" pitchFamily="34" charset="0"/>
                <a:ea typeface="微軟正黑體" panose="020B0604030504040204" pitchFamily="34" charset="-120"/>
              </a:defRPr>
            </a:lvl2pPr>
            <a:lvl3pPr marL="1141413" indent="-227013">
              <a:defRPr kumimoji="1">
                <a:solidFill>
                  <a:schemeClr val="tx1"/>
                </a:solidFill>
                <a:latin typeface="Arial" panose="020B0604020202020204" pitchFamily="34" charset="0"/>
                <a:ea typeface="微軟正黑體" panose="020B0604030504040204" pitchFamily="34" charset="-120"/>
              </a:defRPr>
            </a:lvl3pPr>
            <a:lvl4pPr marL="1598613" indent="-227013">
              <a:defRPr kumimoji="1">
                <a:solidFill>
                  <a:schemeClr val="tx1"/>
                </a:solidFill>
                <a:latin typeface="Arial" panose="020B0604020202020204" pitchFamily="34" charset="0"/>
                <a:ea typeface="微軟正黑體" panose="020B0604030504040204" pitchFamily="34" charset="-120"/>
              </a:defRPr>
            </a:lvl4pPr>
            <a:lvl5pPr marL="2055813" indent="-227013">
              <a:defRPr kumimoji="1">
                <a:solidFill>
                  <a:schemeClr val="tx1"/>
                </a:solidFill>
                <a:latin typeface="Arial" panose="020B0604020202020204" pitchFamily="34" charset="0"/>
                <a:ea typeface="微軟正黑體" panose="020B0604030504040204" pitchFamily="34" charset="-120"/>
              </a:defRPr>
            </a:lvl5pPr>
            <a:lvl6pPr marL="25130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02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74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46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45F2CA8-F424-4C67-B6F9-BAD72740E757}" type="slidenum">
              <a:rPr kumimoji="0" lang="zh-TW" altLang="en-US" sz="2000" b="0" i="0" u="none" strike="noStrike" kern="1200" cap="none" spc="0" normalizeH="0" baseline="0" noProof="0" smtClean="0">
                <a:ln>
                  <a:noFill/>
                </a:ln>
                <a:solidFill>
                  <a:srgbClr val="FEFFFF"/>
                </a:solidFill>
                <a:effectLst/>
                <a:uLnTx/>
                <a:uFillTx/>
                <a:latin typeface="Century Gothic" panose="020B0502020202020204" pitchFamily="34" charset="0"/>
                <a:ea typeface="微軟正黑體" panose="020B0604030504040204" pitchFamily="34"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110</a:t>
            </a:fld>
            <a:endParaRPr kumimoji="0" lang="zh-TW" altLang="en-US" sz="2000" b="0" i="0" u="none" strike="noStrike" kern="1200" cap="none" spc="0" normalizeH="0" baseline="0" noProof="0">
              <a:ln>
                <a:noFill/>
              </a:ln>
              <a:solidFill>
                <a:srgbClr val="FEFFFF"/>
              </a:solidFill>
              <a:effectLst/>
              <a:uLnTx/>
              <a:uFillTx/>
              <a:latin typeface="Century Gothic" panose="020B0502020202020204" pitchFamily="34" charset="0"/>
              <a:ea typeface="微軟正黑體" panose="020B0604030504040204" pitchFamily="34" charset="-120"/>
              <a:cs typeface="+mn-cs"/>
            </a:endParaRPr>
          </a:p>
        </p:txBody>
      </p:sp>
      <p:sp>
        <p:nvSpPr>
          <p:cNvPr id="3" name="內容版面配置區 2"/>
          <p:cNvSpPr>
            <a:spLocks noGrp="1"/>
          </p:cNvSpPr>
          <p:nvPr>
            <p:ph idx="1"/>
          </p:nvPr>
        </p:nvSpPr>
        <p:spPr/>
        <p:txBody>
          <a:bodyPr/>
          <a:lstStyle/>
          <a:p>
            <a:endParaRPr lang="zh-TW" altLang="en-US"/>
          </a:p>
        </p:txBody>
      </p:sp>
      <p:graphicFrame>
        <p:nvGraphicFramePr>
          <p:cNvPr id="7" name="內容版面配置區 1"/>
          <p:cNvGraphicFramePr>
            <a:graphicFrameLocks/>
          </p:cNvGraphicFramePr>
          <p:nvPr>
            <p:extLst>
              <p:ext uri="{D42A27DB-BD31-4B8C-83A1-F6EECF244321}">
                <p14:modId xmlns="" xmlns:p14="http://schemas.microsoft.com/office/powerpoint/2010/main" val="942944150"/>
              </p:ext>
            </p:extLst>
          </p:nvPr>
        </p:nvGraphicFramePr>
        <p:xfrm>
          <a:off x="830787" y="1739850"/>
          <a:ext cx="11000995" cy="4259605"/>
        </p:xfrm>
        <a:graphic>
          <a:graphicData uri="http://schemas.openxmlformats.org/drawingml/2006/table">
            <a:tbl>
              <a:tblPr>
                <a:tableStyleId>{5C22544A-7EE6-4342-B048-85BDC9FD1C3A}</a:tableStyleId>
              </a:tblPr>
              <a:tblGrid>
                <a:gridCol w="1863675">
                  <a:extLst>
                    <a:ext uri="{9D8B030D-6E8A-4147-A177-3AD203B41FA5}">
                      <a16:colId xmlns="" xmlns:a16="http://schemas.microsoft.com/office/drawing/2014/main" val="2133117232"/>
                    </a:ext>
                  </a:extLst>
                </a:gridCol>
                <a:gridCol w="3347715">
                  <a:extLst>
                    <a:ext uri="{9D8B030D-6E8A-4147-A177-3AD203B41FA5}">
                      <a16:colId xmlns="" xmlns:a16="http://schemas.microsoft.com/office/drawing/2014/main" val="3251991606"/>
                    </a:ext>
                  </a:extLst>
                </a:gridCol>
                <a:gridCol w="2292619">
                  <a:extLst>
                    <a:ext uri="{9D8B030D-6E8A-4147-A177-3AD203B41FA5}">
                      <a16:colId xmlns="" xmlns:a16="http://schemas.microsoft.com/office/drawing/2014/main" val="1708508259"/>
                    </a:ext>
                  </a:extLst>
                </a:gridCol>
                <a:gridCol w="3496986">
                  <a:extLst>
                    <a:ext uri="{9D8B030D-6E8A-4147-A177-3AD203B41FA5}">
                      <a16:colId xmlns="" xmlns:a16="http://schemas.microsoft.com/office/drawing/2014/main" val="3430214061"/>
                    </a:ext>
                  </a:extLst>
                </a:gridCol>
              </a:tblGrid>
              <a:tr h="751088">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高級中學</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招生科別</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800" b="0" i="0" u="none" strike="noStrike" dirty="0">
                          <a:solidFill>
                            <a:srgbClr val="000000"/>
                          </a:solidFill>
                          <a:effectLst/>
                          <a:latin typeface="標楷體" panose="03000509000000000000" pitchFamily="65" charset="-120"/>
                          <a:ea typeface="標楷體" panose="03000509000000000000" pitchFamily="65" charset="-120"/>
                        </a:rPr>
                        <a:t>招生名額</a:t>
                      </a: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對應國中</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 xmlns:a16="http://schemas.microsoft.com/office/drawing/2014/main" val="3975225108"/>
                  </a:ext>
                </a:extLst>
              </a:tr>
              <a:tr h="1947926">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北門農工</a:t>
                      </a: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spcAft>
                          <a:spcPts val="0"/>
                        </a:spcAft>
                      </a:pPr>
                      <a:r>
                        <a:rPr lang="zh-TW" altLang="en-US" sz="2800" u="none" strike="noStrike" kern="1200" dirty="0">
                          <a:solidFill>
                            <a:schemeClr val="dk1"/>
                          </a:solidFill>
                          <a:effectLst/>
                          <a:latin typeface="標楷體" panose="03000509000000000000" pitchFamily="65" charset="-120"/>
                          <a:ea typeface="標楷體" panose="03000509000000000000" pitchFamily="65" charset="-120"/>
                          <a:cs typeface="+mn-cs"/>
                        </a:rPr>
                        <a:t>電腦機械製圖科</a:t>
                      </a:r>
                      <a:endParaRPr lang="zh-TW" sz="2800" u="none" strike="noStrike" kern="1200" dirty="0">
                        <a:solidFill>
                          <a:schemeClr val="dk1"/>
                        </a:solidFill>
                        <a:effectLst/>
                        <a:latin typeface="標楷體" panose="03000509000000000000" pitchFamily="65" charset="-120"/>
                        <a:ea typeface="標楷體" panose="03000509000000000000" pitchFamily="65" charset="-120"/>
                        <a:cs typeface="+mn-c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a:solidFill>
                            <a:srgbClr val="000000"/>
                          </a:solidFill>
                          <a:effectLst/>
                          <a:latin typeface="標楷體" panose="03000509000000000000" pitchFamily="65" charset="-120"/>
                          <a:ea typeface="標楷體" panose="03000509000000000000" pitchFamily="65" charset="-120"/>
                        </a:rPr>
                        <a:t>31</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2800" b="0" i="0" u="none" strike="noStrike" kern="1200" dirty="0">
                          <a:solidFill>
                            <a:schemeClr val="dk1"/>
                          </a:solidFill>
                          <a:effectLst/>
                          <a:latin typeface="標楷體" panose="03000509000000000000" pitchFamily="65" charset="-120"/>
                          <a:ea typeface="標楷體" panose="03000509000000000000" pitchFamily="65" charset="-120"/>
                          <a:cs typeface="+mn-cs"/>
                        </a:rPr>
                        <a:t>佳里國中、佳興國中</a:t>
                      </a:r>
                      <a:endParaRPr lang="en-US" altLang="zh-TW" sz="2800" b="0" i="0" u="none" strike="noStrike" kern="1200" dirty="0">
                        <a:solidFill>
                          <a:schemeClr val="dk1"/>
                        </a:solidFill>
                        <a:effectLst/>
                        <a:latin typeface="標楷體" panose="03000509000000000000" pitchFamily="65" charset="-120"/>
                        <a:ea typeface="標楷體" panose="03000509000000000000" pitchFamily="65" charset="-120"/>
                        <a:cs typeface="+mn-cs"/>
                      </a:endParaRPr>
                    </a:p>
                    <a:p>
                      <a:r>
                        <a:rPr lang="zh-TW" altLang="en-US" sz="2800" b="0" i="0" u="none" strike="noStrike" kern="1200" dirty="0">
                          <a:solidFill>
                            <a:schemeClr val="dk1"/>
                          </a:solidFill>
                          <a:effectLst/>
                          <a:latin typeface="標楷體" panose="03000509000000000000" pitchFamily="65" charset="-120"/>
                          <a:ea typeface="標楷體" panose="03000509000000000000" pitchFamily="65" charset="-120"/>
                          <a:cs typeface="+mn-cs"/>
                        </a:rPr>
                        <a:t>學甲國中、竹橋國中</a:t>
                      </a:r>
                      <a:endParaRPr lang="en-US" altLang="zh-TW" sz="2800" b="0" i="0" u="none" strike="noStrike" kern="1200" dirty="0">
                        <a:solidFill>
                          <a:schemeClr val="dk1"/>
                        </a:solidFill>
                        <a:effectLst/>
                        <a:latin typeface="標楷體" panose="03000509000000000000" pitchFamily="65" charset="-120"/>
                        <a:ea typeface="標楷體" panose="03000509000000000000" pitchFamily="65" charset="-120"/>
                        <a:cs typeface="+mn-cs"/>
                      </a:endParaRPr>
                    </a:p>
                    <a:p>
                      <a:r>
                        <a:rPr lang="zh-TW" altLang="en-US" sz="2800" b="0" i="0" u="none" strike="noStrike" kern="1200" dirty="0">
                          <a:solidFill>
                            <a:schemeClr val="dk1"/>
                          </a:solidFill>
                          <a:effectLst/>
                          <a:latin typeface="標楷體" panose="03000509000000000000" pitchFamily="65" charset="-120"/>
                          <a:ea typeface="標楷體" panose="03000509000000000000" pitchFamily="65" charset="-120"/>
                          <a:cs typeface="+mn-cs"/>
                        </a:rPr>
                        <a:t>後港國中、將軍國中</a:t>
                      </a:r>
                      <a:endParaRPr lang="en-US" altLang="zh-TW" sz="2800" b="0" i="0" u="none" strike="noStrike" kern="1200" dirty="0">
                        <a:solidFill>
                          <a:schemeClr val="dk1"/>
                        </a:solidFill>
                        <a:effectLst/>
                        <a:latin typeface="標楷體" panose="03000509000000000000" pitchFamily="65" charset="-120"/>
                        <a:ea typeface="標楷體" panose="03000509000000000000" pitchFamily="65" charset="-120"/>
                        <a:cs typeface="+mn-cs"/>
                      </a:endParaRPr>
                    </a:p>
                    <a:p>
                      <a:r>
                        <a:rPr lang="zh-TW" altLang="en-US" sz="2800" b="0" i="0" u="none" strike="noStrike" kern="1200" dirty="0">
                          <a:solidFill>
                            <a:schemeClr val="dk1"/>
                          </a:solidFill>
                          <a:effectLst/>
                          <a:latin typeface="標楷體" panose="03000509000000000000" pitchFamily="65" charset="-120"/>
                          <a:ea typeface="標楷體" panose="03000509000000000000" pitchFamily="65" charset="-120"/>
                          <a:cs typeface="+mn-cs"/>
                        </a:rPr>
                        <a:t>北門國中、昭明國中</a:t>
                      </a: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EDE7"/>
                    </a:solidFill>
                  </a:tcPr>
                </a:tc>
                <a:extLst>
                  <a:ext uri="{0D108BD9-81ED-4DB2-BD59-A6C34878D82A}">
                    <a16:rowId xmlns="" xmlns:a16="http://schemas.microsoft.com/office/drawing/2014/main" val="3501526503"/>
                  </a:ext>
                </a:extLst>
              </a:tr>
              <a:tr h="1560591">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善化高中</a:t>
                      </a: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spcAft>
                          <a:spcPts val="0"/>
                        </a:spcAft>
                      </a:pPr>
                      <a:r>
                        <a:rPr lang="zh-TW" altLang="en-US" sz="2800" u="none" strike="noStrike" kern="1200" dirty="0">
                          <a:solidFill>
                            <a:schemeClr val="dk1"/>
                          </a:solidFill>
                          <a:effectLst/>
                          <a:latin typeface="標楷體" panose="03000509000000000000" pitchFamily="65" charset="-120"/>
                          <a:ea typeface="標楷體" panose="03000509000000000000" pitchFamily="65" charset="-120"/>
                          <a:cs typeface="+mn-cs"/>
                        </a:rPr>
                        <a:t>普通科</a:t>
                      </a:r>
                      <a:endParaRPr lang="zh-TW" sz="2800" u="none" strike="noStrike" kern="1200" dirty="0">
                        <a:solidFill>
                          <a:schemeClr val="dk1"/>
                        </a:solidFill>
                        <a:effectLst/>
                        <a:latin typeface="標楷體" panose="03000509000000000000" pitchFamily="65" charset="-120"/>
                        <a:ea typeface="標楷體" panose="03000509000000000000" pitchFamily="65" charset="-120"/>
                        <a:cs typeface="+mn-c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a:solidFill>
                            <a:srgbClr val="000000"/>
                          </a:solidFill>
                          <a:effectLst/>
                          <a:latin typeface="標楷體" panose="03000509000000000000" pitchFamily="65" charset="-120"/>
                          <a:ea typeface="標楷體" panose="03000509000000000000" pitchFamily="65" charset="-120"/>
                        </a:rPr>
                        <a:t>194</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2800" b="0" i="0" u="none" strike="noStrike" dirty="0">
                          <a:solidFill>
                            <a:srgbClr val="000000"/>
                          </a:solidFill>
                          <a:effectLst/>
                          <a:latin typeface="標楷體" panose="03000509000000000000" pitchFamily="65" charset="-120"/>
                          <a:ea typeface="標楷體" panose="03000509000000000000" pitchFamily="65" charset="-120"/>
                        </a:rPr>
                        <a:t>善化國中、新市國中</a:t>
                      </a:r>
                      <a:endParaRPr lang="en-US" altLang="zh-TW" sz="2800" b="0" i="0" u="none" strike="noStrike" dirty="0">
                        <a:solidFill>
                          <a:srgbClr val="000000"/>
                        </a:solidFill>
                        <a:effectLst/>
                        <a:latin typeface="標楷體" panose="03000509000000000000" pitchFamily="65" charset="-120"/>
                        <a:ea typeface="標楷體" panose="03000509000000000000" pitchFamily="65" charset="-120"/>
                      </a:endParaRPr>
                    </a:p>
                    <a:p>
                      <a:r>
                        <a:rPr lang="zh-TW" altLang="en-US" sz="2800" b="0" i="0" u="none" strike="noStrike" dirty="0">
                          <a:solidFill>
                            <a:srgbClr val="000000"/>
                          </a:solidFill>
                          <a:effectLst/>
                          <a:latin typeface="標楷體" panose="03000509000000000000" pitchFamily="65" charset="-120"/>
                          <a:ea typeface="標楷體" panose="03000509000000000000" pitchFamily="65" charset="-120"/>
                        </a:rPr>
                        <a:t>南科實中、安定國中</a:t>
                      </a:r>
                      <a:endParaRPr lang="en-US" altLang="zh-TW" sz="2800" b="0" i="0" u="none" strike="noStrike" dirty="0">
                        <a:solidFill>
                          <a:srgbClr val="000000"/>
                        </a:solidFill>
                        <a:effectLst/>
                        <a:latin typeface="標楷體" panose="03000509000000000000" pitchFamily="65" charset="-120"/>
                        <a:ea typeface="標楷體" panose="03000509000000000000" pitchFamily="65" charset="-120"/>
                      </a:endParaRPr>
                    </a:p>
                    <a:p>
                      <a:r>
                        <a:rPr lang="zh-TW" altLang="en-US" sz="2800" b="0" i="0" u="none" strike="noStrike" dirty="0">
                          <a:solidFill>
                            <a:srgbClr val="000000"/>
                          </a:solidFill>
                          <a:effectLst/>
                          <a:latin typeface="標楷體" panose="03000509000000000000" pitchFamily="65" charset="-120"/>
                          <a:ea typeface="標楷體" panose="03000509000000000000" pitchFamily="65" charset="-120"/>
                        </a:rPr>
                        <a:t>大內國中、山上國中</a:t>
                      </a: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EDE7"/>
                    </a:solidFill>
                  </a:tcPr>
                </a:tc>
                <a:extLst>
                  <a:ext uri="{0D108BD9-81ED-4DB2-BD59-A6C34878D82A}">
                    <a16:rowId xmlns="" xmlns:a16="http://schemas.microsoft.com/office/drawing/2014/main" val="3164874164"/>
                  </a:ext>
                </a:extLst>
              </a:tr>
            </a:tbl>
          </a:graphicData>
        </a:graphic>
      </p:graphicFrame>
      <p:sp>
        <p:nvSpPr>
          <p:cNvPr id="6" name="文字方塊 5">
            <a:extLst>
              <a:ext uri="{FF2B5EF4-FFF2-40B4-BE49-F238E27FC236}">
                <a16:creationId xmlns="" xmlns:a16="http://schemas.microsoft.com/office/drawing/2014/main" id="{8AEF06E6-6A85-4B9E-BE90-2DFB84DF1165}"/>
              </a:ext>
            </a:extLst>
          </p:cNvPr>
          <p:cNvSpPr txBox="1">
            <a:spLocks noChangeArrowheads="1"/>
          </p:cNvSpPr>
          <p:nvPr/>
        </p:nvSpPr>
        <p:spPr bwMode="auto">
          <a:xfrm>
            <a:off x="5378239" y="6183496"/>
            <a:ext cx="6566111" cy="523220"/>
          </a:xfrm>
          <a:prstGeom prst="rect">
            <a:avLst/>
          </a:prstGeom>
          <a:solidFill>
            <a:srgbClr val="FFFF00"/>
          </a:solidFill>
          <a:ln w="28575">
            <a:solidFill>
              <a:schemeClr val="bg1"/>
            </a:solidFill>
          </a:ln>
          <a:extLst/>
        </p:spPr>
        <p:txBody>
          <a:bodyPr wrap="square">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zh-TW" sz="2800" b="1" i="0" u="none" strike="noStrike" kern="1200" cap="none" spc="0" normalizeH="0" baseline="0" noProof="0" dirty="0">
                <a:ln>
                  <a:noFill/>
                </a:ln>
                <a:solidFill>
                  <a:srgbClr val="FF0000"/>
                </a:solidFill>
                <a:effectLst/>
                <a:uLnTx/>
                <a:uFillTx/>
                <a:latin typeface="Arial" panose="020B0604020202020204" pitchFamily="34" charset="0"/>
                <a:ea typeface="微軟正黑體" panose="020B0604030504040204" pitchFamily="34" charset="-120"/>
                <a:cs typeface="+mn-cs"/>
              </a:rPr>
              <a:t>108</a:t>
            </a:r>
            <a:r>
              <a:rPr kumimoji="1" lang="zh-TW" altLang="en-US" sz="2800" b="1" i="0" u="none" strike="noStrike" kern="1200" cap="none" spc="0" normalizeH="0" baseline="0" noProof="0" dirty="0">
                <a:ln>
                  <a:noFill/>
                </a:ln>
                <a:solidFill>
                  <a:srgbClr val="FF0000"/>
                </a:solidFill>
                <a:effectLst/>
                <a:uLnTx/>
                <a:uFillTx/>
                <a:latin typeface="Arial" panose="020B0604020202020204" pitchFamily="34" charset="0"/>
                <a:ea typeface="微軟正黑體" panose="020B0604030504040204" pitchFamily="34" charset="-120"/>
                <a:cs typeface="+mn-cs"/>
              </a:rPr>
              <a:t>年度資料，</a:t>
            </a:r>
            <a:r>
              <a:rPr kumimoji="1" lang="en-US" altLang="zh-TW" sz="2800" b="1" i="0" u="none" strike="noStrike" kern="1200" cap="none" spc="0" normalizeH="0" baseline="0" noProof="0" dirty="0">
                <a:ln>
                  <a:noFill/>
                </a:ln>
                <a:solidFill>
                  <a:srgbClr val="FF0000"/>
                </a:solidFill>
                <a:effectLst/>
                <a:uLnTx/>
                <a:uFillTx/>
                <a:latin typeface="Arial" panose="020B0604020202020204" pitchFamily="34" charset="0"/>
                <a:ea typeface="微軟正黑體" panose="020B0604030504040204" pitchFamily="34" charset="-120"/>
                <a:cs typeface="+mn-cs"/>
              </a:rPr>
              <a:t>109</a:t>
            </a:r>
            <a:r>
              <a:rPr kumimoji="1" lang="zh-TW" altLang="en-US" sz="2800" b="1" i="0" u="none" strike="noStrike" kern="1200" cap="none" spc="0" normalizeH="0" baseline="0" noProof="0" dirty="0">
                <a:ln>
                  <a:noFill/>
                </a:ln>
                <a:solidFill>
                  <a:srgbClr val="FF0000"/>
                </a:solidFill>
                <a:effectLst/>
                <a:uLnTx/>
                <a:uFillTx/>
                <a:latin typeface="Arial" panose="020B0604020202020204" pitchFamily="34" charset="0"/>
                <a:ea typeface="微軟正黑體" panose="020B0604030504040204" pitchFamily="34" charset="-120"/>
                <a:cs typeface="+mn-cs"/>
              </a:rPr>
              <a:t>年度依簡章公布為準</a:t>
            </a:r>
          </a:p>
        </p:txBody>
      </p:sp>
    </p:spTree>
    <p:extLst>
      <p:ext uri="{BB962C8B-B14F-4D97-AF65-F5344CB8AC3E}">
        <p14:creationId xmlns="" xmlns:p14="http://schemas.microsoft.com/office/powerpoint/2010/main" val="2967122211"/>
      </p:ext>
    </p:extLst>
  </p:cSld>
  <p:clrMapOvr>
    <a:masterClrMapping/>
  </p:clrMapOvr>
  <p:transition spd="slow"/>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64" name="標題 1"/>
          <p:cNvSpPr txBox="1">
            <a:spLocks/>
          </p:cNvSpPr>
          <p:nvPr/>
        </p:nvSpPr>
        <p:spPr bwMode="auto">
          <a:xfrm>
            <a:off x="1766888" y="431800"/>
            <a:ext cx="9882866" cy="863600"/>
          </a:xfrm>
          <a:prstGeom prst="rect">
            <a:avLst/>
          </a:prstGeom>
          <a:solidFill>
            <a:srgbClr val="7030A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lvl="0">
              <a:spcBef>
                <a:spcPct val="0"/>
              </a:spcBef>
              <a:buClrTx/>
              <a:buNone/>
              <a:defRPr/>
            </a:pPr>
            <a:r>
              <a:rPr kumimoji="0" lang="en-US" altLang="zh-TW" sz="4000" b="0" i="0" u="none" strike="noStrike" kern="1200" cap="none" spc="0" normalizeH="0" baseline="0" noProof="0" dirty="0">
                <a:ln>
                  <a:noFill/>
                </a:ln>
                <a:solidFill>
                  <a:srgbClr val="FFFF00"/>
                </a:solidFill>
                <a:effectLst/>
                <a:uLnTx/>
                <a:uFillTx/>
                <a:latin typeface="標楷體" panose="03000509000000000000" pitchFamily="65" charset="-120"/>
                <a:ea typeface="標楷體" panose="03000509000000000000" pitchFamily="65" charset="-120"/>
                <a:cs typeface="+mn-cs"/>
              </a:rPr>
              <a:t>(</a:t>
            </a:r>
            <a:r>
              <a:rPr kumimoji="0" lang="zh-TW" altLang="en-US" sz="4000" b="0" i="0" u="none" strike="noStrike" kern="1200" cap="none" spc="0" normalizeH="0" baseline="0" noProof="0" dirty="0">
                <a:ln>
                  <a:noFill/>
                </a:ln>
                <a:solidFill>
                  <a:srgbClr val="FFFF00"/>
                </a:solidFill>
                <a:effectLst/>
                <a:uLnTx/>
                <a:uFillTx/>
                <a:latin typeface="標楷體" panose="03000509000000000000" pitchFamily="65" charset="-120"/>
                <a:ea typeface="標楷體" panose="03000509000000000000" pitchFamily="65" charset="-120"/>
                <a:cs typeface="+mn-cs"/>
              </a:rPr>
              <a:t>十四</a:t>
            </a:r>
            <a:r>
              <a:rPr kumimoji="0" lang="en-US" altLang="zh-TW" sz="4000" b="0" i="0" u="none" strike="noStrike" kern="1200" cap="none" spc="0" normalizeH="0" baseline="0" noProof="0" dirty="0">
                <a:ln>
                  <a:noFill/>
                </a:ln>
                <a:solidFill>
                  <a:srgbClr val="FFFF00"/>
                </a:solidFill>
                <a:effectLst/>
                <a:uLnTx/>
                <a:uFillTx/>
                <a:latin typeface="標楷體" panose="03000509000000000000" pitchFamily="65" charset="-120"/>
                <a:ea typeface="標楷體" panose="03000509000000000000" pitchFamily="65" charset="-120"/>
                <a:cs typeface="+mn-cs"/>
              </a:rPr>
              <a:t>)</a:t>
            </a:r>
            <a:r>
              <a:rPr kumimoji="0" lang="zh-TW" altLang="en-US" sz="4000" dirty="0">
                <a:solidFill>
                  <a:srgbClr val="FFFF00"/>
                </a:solidFill>
                <a:latin typeface="標楷體" panose="03000509000000000000" pitchFamily="65" charset="-120"/>
                <a:ea typeface="標楷體" panose="03000509000000000000" pitchFamily="65" charset="-120"/>
              </a:rPr>
              <a:t>試辦</a:t>
            </a:r>
            <a:r>
              <a:rPr kumimoji="0" lang="zh-TW" altLang="en-US" sz="4000" b="0" i="0" u="none" strike="noStrike" kern="1200" cap="none" spc="0" normalizeH="0" baseline="0" noProof="0" dirty="0">
                <a:ln>
                  <a:noFill/>
                </a:ln>
                <a:solidFill>
                  <a:srgbClr val="FFFF00"/>
                </a:solidFill>
                <a:effectLst/>
                <a:uLnTx/>
                <a:uFillTx/>
                <a:latin typeface="標楷體" panose="03000509000000000000" pitchFamily="65" charset="-120"/>
                <a:ea typeface="標楷體" panose="03000509000000000000" pitchFamily="65" charset="-120"/>
                <a:cs typeface="+mn-cs"/>
              </a:rPr>
              <a:t>學習區完全免試</a:t>
            </a:r>
            <a:r>
              <a:rPr kumimoji="0" lang="en-US" altLang="zh-TW" sz="4000" b="0" i="0" u="none" strike="noStrike" kern="1200" cap="none" spc="0" normalizeH="0" baseline="0" noProof="0" dirty="0">
                <a:ln>
                  <a:noFill/>
                </a:ln>
                <a:solidFill>
                  <a:srgbClr val="FFFF00"/>
                </a:solidFill>
                <a:effectLst/>
                <a:uLnTx/>
                <a:uFillTx/>
                <a:latin typeface="標楷體" panose="03000509000000000000" pitchFamily="65" charset="-120"/>
                <a:ea typeface="標楷體" panose="03000509000000000000" pitchFamily="65" charset="-120"/>
                <a:cs typeface="+mn-cs"/>
              </a:rPr>
              <a:t>—108</a:t>
            </a:r>
            <a:r>
              <a:rPr kumimoji="0" lang="zh-TW" altLang="en-US" sz="4000" b="0" i="0" u="none" strike="noStrike" kern="1200" cap="none" spc="0" normalizeH="0" baseline="0" noProof="0" dirty="0">
                <a:ln>
                  <a:noFill/>
                </a:ln>
                <a:solidFill>
                  <a:srgbClr val="FFFF00"/>
                </a:solidFill>
                <a:effectLst/>
                <a:uLnTx/>
                <a:uFillTx/>
                <a:latin typeface="標楷體" panose="03000509000000000000" pitchFamily="65" charset="-120"/>
                <a:ea typeface="標楷體" panose="03000509000000000000" pitchFamily="65" charset="-120"/>
                <a:cs typeface="+mn-cs"/>
              </a:rPr>
              <a:t>辦理學校</a:t>
            </a:r>
          </a:p>
        </p:txBody>
      </p:sp>
      <p:sp>
        <p:nvSpPr>
          <p:cNvPr id="244765" name="投影片編號版面配置區 3"/>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1363" indent="-284163">
              <a:defRPr kumimoji="1">
                <a:solidFill>
                  <a:schemeClr val="tx1"/>
                </a:solidFill>
                <a:latin typeface="Arial" panose="020B0604020202020204" pitchFamily="34" charset="0"/>
                <a:ea typeface="微軟正黑體" panose="020B0604030504040204" pitchFamily="34" charset="-120"/>
              </a:defRPr>
            </a:lvl2pPr>
            <a:lvl3pPr marL="1141413" indent="-227013">
              <a:defRPr kumimoji="1">
                <a:solidFill>
                  <a:schemeClr val="tx1"/>
                </a:solidFill>
                <a:latin typeface="Arial" panose="020B0604020202020204" pitchFamily="34" charset="0"/>
                <a:ea typeface="微軟正黑體" panose="020B0604030504040204" pitchFamily="34" charset="-120"/>
              </a:defRPr>
            </a:lvl3pPr>
            <a:lvl4pPr marL="1598613" indent="-227013">
              <a:defRPr kumimoji="1">
                <a:solidFill>
                  <a:schemeClr val="tx1"/>
                </a:solidFill>
                <a:latin typeface="Arial" panose="020B0604020202020204" pitchFamily="34" charset="0"/>
                <a:ea typeface="微軟正黑體" panose="020B0604030504040204" pitchFamily="34" charset="-120"/>
              </a:defRPr>
            </a:lvl4pPr>
            <a:lvl5pPr marL="2055813" indent="-227013">
              <a:defRPr kumimoji="1">
                <a:solidFill>
                  <a:schemeClr val="tx1"/>
                </a:solidFill>
                <a:latin typeface="Arial" panose="020B0604020202020204" pitchFamily="34" charset="0"/>
                <a:ea typeface="微軟正黑體" panose="020B0604030504040204" pitchFamily="34" charset="-120"/>
              </a:defRPr>
            </a:lvl5pPr>
            <a:lvl6pPr marL="25130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02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74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46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45F2CA8-F424-4C67-B6F9-BAD72740E757}" type="slidenum">
              <a:rPr kumimoji="0" lang="zh-TW" altLang="en-US" sz="2000" b="0" i="0" u="none" strike="noStrike" kern="1200" cap="none" spc="0" normalizeH="0" baseline="0" noProof="0" smtClean="0">
                <a:ln>
                  <a:noFill/>
                </a:ln>
                <a:solidFill>
                  <a:srgbClr val="FEFFFF"/>
                </a:solidFill>
                <a:effectLst/>
                <a:uLnTx/>
                <a:uFillTx/>
                <a:latin typeface="Century Gothic" panose="020B0502020202020204" pitchFamily="34" charset="0"/>
                <a:ea typeface="微軟正黑體" panose="020B0604030504040204" pitchFamily="34"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111</a:t>
            </a:fld>
            <a:endParaRPr kumimoji="0" lang="zh-TW" altLang="en-US" sz="2000" b="0" i="0" u="none" strike="noStrike" kern="1200" cap="none" spc="0" normalizeH="0" baseline="0" noProof="0">
              <a:ln>
                <a:noFill/>
              </a:ln>
              <a:solidFill>
                <a:srgbClr val="FEFFFF"/>
              </a:solidFill>
              <a:effectLst/>
              <a:uLnTx/>
              <a:uFillTx/>
              <a:latin typeface="Century Gothic" panose="020B0502020202020204" pitchFamily="34" charset="0"/>
              <a:ea typeface="微軟正黑體" panose="020B0604030504040204" pitchFamily="34" charset="-120"/>
              <a:cs typeface="+mn-cs"/>
            </a:endParaRPr>
          </a:p>
        </p:txBody>
      </p:sp>
      <p:sp>
        <p:nvSpPr>
          <p:cNvPr id="3" name="內容版面配置區 2"/>
          <p:cNvSpPr>
            <a:spLocks noGrp="1"/>
          </p:cNvSpPr>
          <p:nvPr>
            <p:ph idx="1"/>
          </p:nvPr>
        </p:nvSpPr>
        <p:spPr/>
        <p:txBody>
          <a:bodyPr/>
          <a:lstStyle/>
          <a:p>
            <a:endParaRPr lang="zh-TW" altLang="en-US"/>
          </a:p>
        </p:txBody>
      </p:sp>
      <p:graphicFrame>
        <p:nvGraphicFramePr>
          <p:cNvPr id="7" name="內容版面配置區 1"/>
          <p:cNvGraphicFramePr>
            <a:graphicFrameLocks/>
          </p:cNvGraphicFramePr>
          <p:nvPr>
            <p:extLst>
              <p:ext uri="{D42A27DB-BD31-4B8C-83A1-F6EECF244321}">
                <p14:modId xmlns="" xmlns:p14="http://schemas.microsoft.com/office/powerpoint/2010/main" val="3566110726"/>
              </p:ext>
            </p:extLst>
          </p:nvPr>
        </p:nvGraphicFramePr>
        <p:xfrm>
          <a:off x="983846" y="1693895"/>
          <a:ext cx="10749036" cy="4324615"/>
        </p:xfrm>
        <a:graphic>
          <a:graphicData uri="http://schemas.openxmlformats.org/drawingml/2006/table">
            <a:tbl>
              <a:tblPr>
                <a:tableStyleId>{5C22544A-7EE6-4342-B048-85BDC9FD1C3A}</a:tableStyleId>
              </a:tblPr>
              <a:tblGrid>
                <a:gridCol w="1772214">
                  <a:extLst>
                    <a:ext uri="{9D8B030D-6E8A-4147-A177-3AD203B41FA5}">
                      <a16:colId xmlns="" xmlns:a16="http://schemas.microsoft.com/office/drawing/2014/main" val="2133117232"/>
                    </a:ext>
                  </a:extLst>
                </a:gridCol>
                <a:gridCol w="3183424">
                  <a:extLst>
                    <a:ext uri="{9D8B030D-6E8A-4147-A177-3AD203B41FA5}">
                      <a16:colId xmlns="" xmlns:a16="http://schemas.microsoft.com/office/drawing/2014/main" val="3251991606"/>
                    </a:ext>
                  </a:extLst>
                </a:gridCol>
                <a:gridCol w="2180108">
                  <a:extLst>
                    <a:ext uri="{9D8B030D-6E8A-4147-A177-3AD203B41FA5}">
                      <a16:colId xmlns="" xmlns:a16="http://schemas.microsoft.com/office/drawing/2014/main" val="1708508259"/>
                    </a:ext>
                  </a:extLst>
                </a:gridCol>
                <a:gridCol w="3613290">
                  <a:extLst>
                    <a:ext uri="{9D8B030D-6E8A-4147-A177-3AD203B41FA5}">
                      <a16:colId xmlns="" xmlns:a16="http://schemas.microsoft.com/office/drawing/2014/main" val="3430214061"/>
                    </a:ext>
                  </a:extLst>
                </a:gridCol>
              </a:tblGrid>
              <a:tr h="540575">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高級中學</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招生科別</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800" b="0" i="0" u="none" strike="noStrike" dirty="0">
                          <a:solidFill>
                            <a:srgbClr val="000000"/>
                          </a:solidFill>
                          <a:effectLst/>
                          <a:latin typeface="標楷體" panose="03000509000000000000" pitchFamily="65" charset="-120"/>
                          <a:ea typeface="標楷體" panose="03000509000000000000" pitchFamily="65" charset="-120"/>
                        </a:rPr>
                        <a:t>招生名額</a:t>
                      </a: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對應國中</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 xmlns:a16="http://schemas.microsoft.com/office/drawing/2014/main" val="3975225108"/>
                  </a:ext>
                </a:extLst>
              </a:tr>
              <a:tr h="756808">
                <a:tc rowSpan="5">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玉井工商</a:t>
                      </a: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spcAft>
                          <a:spcPts val="0"/>
                        </a:spcAft>
                      </a:pPr>
                      <a:r>
                        <a:rPr lang="zh-TW" sz="2800" u="none" strike="noStrike" kern="1200" dirty="0">
                          <a:solidFill>
                            <a:schemeClr val="dk1"/>
                          </a:solidFill>
                          <a:effectLst/>
                          <a:latin typeface="標楷體" panose="03000509000000000000" pitchFamily="65" charset="-120"/>
                          <a:ea typeface="標楷體" panose="03000509000000000000" pitchFamily="65" charset="-120"/>
                          <a:cs typeface="+mn-cs"/>
                        </a:rPr>
                        <a:t>普通科</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spcAft>
                          <a:spcPts val="0"/>
                        </a:spcAft>
                      </a:pPr>
                      <a:r>
                        <a:rPr lang="en-US" sz="2800" b="0" i="0" u="none" strike="noStrike" kern="12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25</a:t>
                      </a:r>
                      <a:endParaRPr lang="zh-TW" sz="2800" b="0" i="0" u="none" strike="noStrike" kern="12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5">
                  <a:txBody>
                    <a:bodyPr/>
                    <a:lstStyle/>
                    <a:p>
                      <a:pPr algn="l"/>
                      <a:r>
                        <a:rPr lang="zh-TW" altLang="zh-TW" sz="2800" kern="1200" dirty="0">
                          <a:solidFill>
                            <a:schemeClr val="dk1"/>
                          </a:solidFill>
                          <a:effectLst/>
                          <a:latin typeface="標楷體" panose="03000509000000000000" pitchFamily="65" charset="-120"/>
                          <a:ea typeface="標楷體" panose="03000509000000000000" pitchFamily="65" charset="-120"/>
                          <a:cs typeface="+mn-cs"/>
                        </a:rPr>
                        <a:t>玉井國中、楠西國中</a:t>
                      </a:r>
                    </a:p>
                    <a:p>
                      <a:pPr algn="l"/>
                      <a:r>
                        <a:rPr lang="zh-TW" altLang="zh-TW" sz="2800" kern="1200" dirty="0">
                          <a:solidFill>
                            <a:schemeClr val="dk1"/>
                          </a:solidFill>
                          <a:effectLst/>
                          <a:latin typeface="標楷體" panose="03000509000000000000" pitchFamily="65" charset="-120"/>
                          <a:ea typeface="標楷體" panose="03000509000000000000" pitchFamily="65" charset="-120"/>
                          <a:cs typeface="+mn-cs"/>
                        </a:rPr>
                        <a:t>南化國中、左鎮國中</a:t>
                      </a:r>
                    </a:p>
                    <a:p>
                      <a:pPr algn="l"/>
                      <a:r>
                        <a:rPr lang="zh-TW" altLang="zh-TW" sz="2800" kern="1200" dirty="0">
                          <a:solidFill>
                            <a:schemeClr val="dk1"/>
                          </a:solidFill>
                          <a:effectLst/>
                          <a:latin typeface="標楷體" panose="03000509000000000000" pitchFamily="65" charset="-120"/>
                          <a:ea typeface="標楷體" panose="03000509000000000000" pitchFamily="65" charset="-120"/>
                          <a:cs typeface="+mn-cs"/>
                        </a:rPr>
                        <a:t>山上國中、大內國中</a:t>
                      </a:r>
                    </a:p>
                    <a:p>
                      <a:pPr algn="l"/>
                      <a:r>
                        <a:rPr lang="zh-TW" altLang="zh-TW" sz="2800" kern="1200" dirty="0">
                          <a:solidFill>
                            <a:schemeClr val="dk1"/>
                          </a:solidFill>
                          <a:effectLst/>
                          <a:latin typeface="標楷體" panose="03000509000000000000" pitchFamily="65" charset="-120"/>
                          <a:ea typeface="標楷體" panose="03000509000000000000" pitchFamily="65" charset="-120"/>
                          <a:cs typeface="+mn-cs"/>
                        </a:rPr>
                        <a:t>新市國中</a:t>
                      </a:r>
                    </a:p>
                    <a:p>
                      <a:pPr algn="l"/>
                      <a:r>
                        <a:rPr lang="zh-TW" altLang="zh-TW" sz="2800" kern="1200" dirty="0">
                          <a:solidFill>
                            <a:schemeClr val="dk1"/>
                          </a:solidFill>
                          <a:effectLst/>
                          <a:latin typeface="標楷體" panose="03000509000000000000" pitchFamily="65" charset="-120"/>
                          <a:ea typeface="標楷體" panose="03000509000000000000" pitchFamily="65" charset="-120"/>
                          <a:cs typeface="+mn-cs"/>
                        </a:rPr>
                        <a:t>南科實中附設國中</a:t>
                      </a:r>
                      <a:endParaRPr lang="zh-TW" altLang="en-US" sz="32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EDE7"/>
                    </a:solidFill>
                  </a:tcPr>
                </a:tc>
                <a:extLst>
                  <a:ext uri="{0D108BD9-81ED-4DB2-BD59-A6C34878D82A}">
                    <a16:rowId xmlns="" xmlns:a16="http://schemas.microsoft.com/office/drawing/2014/main" val="3501526503"/>
                  </a:ext>
                </a:extLst>
              </a:tr>
              <a:tr h="756808">
                <a:tc vMerge="1">
                  <a:txBody>
                    <a:bodyPr/>
                    <a:lstStyle/>
                    <a:p>
                      <a:endParaRPr lang="zh-TW" altLang="en-US"/>
                    </a:p>
                  </a:txBody>
                  <a:tcPr/>
                </a:tc>
                <a:tc>
                  <a:txBody>
                    <a:bodyPr/>
                    <a:lstStyle/>
                    <a:p>
                      <a:pPr marL="0" algn="ctr" defTabSz="914400" rtl="0" eaLnBrk="1" fontAlgn="ctr" latinLnBrk="0" hangingPunct="1">
                        <a:spcAft>
                          <a:spcPts val="0"/>
                        </a:spcAft>
                      </a:pPr>
                      <a:r>
                        <a:rPr lang="zh-TW" sz="2800" u="none" strike="noStrike" kern="1200" dirty="0">
                          <a:solidFill>
                            <a:schemeClr val="dk1"/>
                          </a:solidFill>
                          <a:effectLst/>
                          <a:latin typeface="標楷體" panose="03000509000000000000" pitchFamily="65" charset="-120"/>
                          <a:ea typeface="標楷體" panose="03000509000000000000" pitchFamily="65" charset="-120"/>
                          <a:cs typeface="+mn-cs"/>
                        </a:rPr>
                        <a:t>化工科</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spcAft>
                          <a:spcPts val="0"/>
                        </a:spcAft>
                      </a:pPr>
                      <a:r>
                        <a:rPr lang="en-US" sz="2800" b="0" i="0" u="none" strike="noStrike" kern="12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25</a:t>
                      </a:r>
                      <a:endParaRPr lang="zh-TW" sz="2800" b="0" i="0" u="none" strike="noStrike" kern="12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 xmlns:a16="http://schemas.microsoft.com/office/drawing/2014/main" val="461052666"/>
                  </a:ext>
                </a:extLst>
              </a:tr>
              <a:tr h="756808">
                <a:tc vMerge="1">
                  <a:txBody>
                    <a:bodyPr/>
                    <a:lstStyle/>
                    <a:p>
                      <a:endParaRPr lang="zh-TW" altLang="en-US"/>
                    </a:p>
                  </a:txBody>
                  <a:tcPr/>
                </a:tc>
                <a:tc>
                  <a:txBody>
                    <a:bodyPr/>
                    <a:lstStyle/>
                    <a:p>
                      <a:pPr marL="0" algn="ctr" defTabSz="914400" rtl="0" eaLnBrk="1" fontAlgn="ctr" latinLnBrk="0" hangingPunct="1">
                        <a:spcAft>
                          <a:spcPts val="0"/>
                        </a:spcAft>
                      </a:pPr>
                      <a:r>
                        <a:rPr lang="zh-TW" sz="2800" u="none" strike="noStrike" kern="1200" dirty="0">
                          <a:solidFill>
                            <a:schemeClr val="dk1"/>
                          </a:solidFill>
                          <a:effectLst/>
                          <a:latin typeface="標楷體" panose="03000509000000000000" pitchFamily="65" charset="-120"/>
                          <a:ea typeface="標楷體" panose="03000509000000000000" pitchFamily="65" charset="-120"/>
                          <a:cs typeface="+mn-cs"/>
                        </a:rPr>
                        <a:t>電子科</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spcAft>
                          <a:spcPts val="0"/>
                        </a:spcAft>
                      </a:pPr>
                      <a:r>
                        <a:rPr lang="en-US" sz="2800" b="0" i="0" u="none" strike="noStrike" kern="12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25</a:t>
                      </a:r>
                      <a:endParaRPr lang="zh-TW" sz="2800" b="0" i="0" u="none" strike="noStrike" kern="12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 xmlns:a16="http://schemas.microsoft.com/office/drawing/2014/main" val="19900355"/>
                  </a:ext>
                </a:extLst>
              </a:tr>
              <a:tr h="756808">
                <a:tc vMerge="1">
                  <a:txBody>
                    <a:bodyPr/>
                    <a:lstStyle/>
                    <a:p>
                      <a:endParaRPr lang="zh-TW" altLang="en-US"/>
                    </a:p>
                  </a:txBody>
                  <a:tcPr/>
                </a:tc>
                <a:tc>
                  <a:txBody>
                    <a:bodyPr/>
                    <a:lstStyle/>
                    <a:p>
                      <a:pPr marL="0" algn="ctr" defTabSz="914400" rtl="0" eaLnBrk="1" fontAlgn="ctr" latinLnBrk="0" hangingPunct="1">
                        <a:spcAft>
                          <a:spcPts val="0"/>
                        </a:spcAft>
                      </a:pPr>
                      <a:r>
                        <a:rPr lang="zh-TW" sz="2800" u="none" strike="noStrike" kern="1200" dirty="0">
                          <a:solidFill>
                            <a:schemeClr val="dk1"/>
                          </a:solidFill>
                          <a:effectLst/>
                          <a:latin typeface="標楷體" panose="03000509000000000000" pitchFamily="65" charset="-120"/>
                          <a:ea typeface="標楷體" panose="03000509000000000000" pitchFamily="65" charset="-120"/>
                          <a:cs typeface="+mn-cs"/>
                        </a:rPr>
                        <a:t>資料處理科</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spcAft>
                          <a:spcPts val="0"/>
                        </a:spcAft>
                      </a:pPr>
                      <a:r>
                        <a:rPr lang="en-US" sz="2800" b="0" i="0" u="none" strike="noStrike" kern="12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25</a:t>
                      </a:r>
                      <a:endParaRPr lang="zh-TW" sz="2800" b="0" i="0" u="none" strike="noStrike" kern="12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 xmlns:a16="http://schemas.microsoft.com/office/drawing/2014/main" val="2309649519"/>
                  </a:ext>
                </a:extLst>
              </a:tr>
              <a:tr h="756808">
                <a:tc vMerge="1">
                  <a:txBody>
                    <a:bodyPr/>
                    <a:lstStyle/>
                    <a:p>
                      <a:endParaRPr lang="zh-TW" altLang="en-US"/>
                    </a:p>
                  </a:txBody>
                  <a:tcPr/>
                </a:tc>
                <a:tc>
                  <a:txBody>
                    <a:bodyPr/>
                    <a:lstStyle/>
                    <a:p>
                      <a:pPr marL="0" algn="ctr" defTabSz="914400" rtl="0" eaLnBrk="1" fontAlgn="ctr" latinLnBrk="0" hangingPunct="1">
                        <a:spcAft>
                          <a:spcPts val="0"/>
                        </a:spcAft>
                      </a:pPr>
                      <a:r>
                        <a:rPr lang="zh-TW" sz="2800" u="none" strike="noStrike" kern="1200" dirty="0">
                          <a:solidFill>
                            <a:schemeClr val="dk1"/>
                          </a:solidFill>
                          <a:effectLst/>
                          <a:latin typeface="標楷體" panose="03000509000000000000" pitchFamily="65" charset="-120"/>
                          <a:ea typeface="標楷體" panose="03000509000000000000" pitchFamily="65" charset="-120"/>
                          <a:cs typeface="+mn-cs"/>
                        </a:rPr>
                        <a:t>廣告設計科</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spcAft>
                          <a:spcPts val="0"/>
                        </a:spcAft>
                      </a:pPr>
                      <a:r>
                        <a:rPr lang="en-US" sz="2800" b="0" i="0" u="none" strike="noStrike" kern="12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25</a:t>
                      </a:r>
                      <a:endParaRPr lang="zh-TW" sz="2800" b="0" i="0" u="none" strike="noStrike" kern="12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 xmlns:a16="http://schemas.microsoft.com/office/drawing/2014/main" val="3973544853"/>
                  </a:ext>
                </a:extLst>
              </a:tr>
            </a:tbl>
          </a:graphicData>
        </a:graphic>
      </p:graphicFrame>
      <p:sp>
        <p:nvSpPr>
          <p:cNvPr id="6" name="文字方塊 5">
            <a:extLst>
              <a:ext uri="{FF2B5EF4-FFF2-40B4-BE49-F238E27FC236}">
                <a16:creationId xmlns="" xmlns:a16="http://schemas.microsoft.com/office/drawing/2014/main" id="{4E26FEA2-476E-4BF6-BC19-BCF73B5C9521}"/>
              </a:ext>
            </a:extLst>
          </p:cNvPr>
          <p:cNvSpPr txBox="1">
            <a:spLocks noChangeArrowheads="1"/>
          </p:cNvSpPr>
          <p:nvPr/>
        </p:nvSpPr>
        <p:spPr bwMode="auto">
          <a:xfrm>
            <a:off x="5378239" y="6183496"/>
            <a:ext cx="6566111" cy="523220"/>
          </a:xfrm>
          <a:prstGeom prst="rect">
            <a:avLst/>
          </a:prstGeom>
          <a:solidFill>
            <a:srgbClr val="FFFF00"/>
          </a:solidFill>
          <a:ln w="28575">
            <a:solidFill>
              <a:schemeClr val="bg1"/>
            </a:solidFill>
          </a:ln>
          <a:extLst/>
        </p:spPr>
        <p:txBody>
          <a:bodyPr wrap="square">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zh-TW" sz="2800" b="1" i="0" u="none" strike="noStrike" kern="1200" cap="none" spc="0" normalizeH="0" baseline="0" noProof="0" dirty="0">
                <a:ln>
                  <a:noFill/>
                </a:ln>
                <a:solidFill>
                  <a:srgbClr val="FF0000"/>
                </a:solidFill>
                <a:effectLst/>
                <a:uLnTx/>
                <a:uFillTx/>
                <a:latin typeface="Arial" panose="020B0604020202020204" pitchFamily="34" charset="0"/>
                <a:ea typeface="微軟正黑體" panose="020B0604030504040204" pitchFamily="34" charset="-120"/>
                <a:cs typeface="+mn-cs"/>
              </a:rPr>
              <a:t>108</a:t>
            </a:r>
            <a:r>
              <a:rPr kumimoji="1" lang="zh-TW" altLang="en-US" sz="2800" b="1" i="0" u="none" strike="noStrike" kern="1200" cap="none" spc="0" normalizeH="0" baseline="0" noProof="0" dirty="0">
                <a:ln>
                  <a:noFill/>
                </a:ln>
                <a:solidFill>
                  <a:srgbClr val="FF0000"/>
                </a:solidFill>
                <a:effectLst/>
                <a:uLnTx/>
                <a:uFillTx/>
                <a:latin typeface="Arial" panose="020B0604020202020204" pitchFamily="34" charset="0"/>
                <a:ea typeface="微軟正黑體" panose="020B0604030504040204" pitchFamily="34" charset="-120"/>
                <a:cs typeface="+mn-cs"/>
              </a:rPr>
              <a:t>年度資料，</a:t>
            </a:r>
            <a:r>
              <a:rPr kumimoji="1" lang="en-US" altLang="zh-TW" sz="2800" b="1" i="0" u="none" strike="noStrike" kern="1200" cap="none" spc="0" normalizeH="0" baseline="0" noProof="0" dirty="0">
                <a:ln>
                  <a:noFill/>
                </a:ln>
                <a:solidFill>
                  <a:srgbClr val="FF0000"/>
                </a:solidFill>
                <a:effectLst/>
                <a:uLnTx/>
                <a:uFillTx/>
                <a:latin typeface="Arial" panose="020B0604020202020204" pitchFamily="34" charset="0"/>
                <a:ea typeface="微軟正黑體" panose="020B0604030504040204" pitchFamily="34" charset="-120"/>
                <a:cs typeface="+mn-cs"/>
              </a:rPr>
              <a:t>109</a:t>
            </a:r>
            <a:r>
              <a:rPr kumimoji="1" lang="zh-TW" altLang="en-US" sz="2800" b="1" i="0" u="none" strike="noStrike" kern="1200" cap="none" spc="0" normalizeH="0" baseline="0" noProof="0" dirty="0">
                <a:ln>
                  <a:noFill/>
                </a:ln>
                <a:solidFill>
                  <a:srgbClr val="FF0000"/>
                </a:solidFill>
                <a:effectLst/>
                <a:uLnTx/>
                <a:uFillTx/>
                <a:latin typeface="Arial" panose="020B0604020202020204" pitchFamily="34" charset="0"/>
                <a:ea typeface="微軟正黑體" panose="020B0604030504040204" pitchFamily="34" charset="-120"/>
                <a:cs typeface="+mn-cs"/>
              </a:rPr>
              <a:t>年度依簡章公布為準</a:t>
            </a:r>
          </a:p>
        </p:txBody>
      </p:sp>
    </p:spTree>
    <p:extLst>
      <p:ext uri="{BB962C8B-B14F-4D97-AF65-F5344CB8AC3E}">
        <p14:creationId xmlns="" xmlns:p14="http://schemas.microsoft.com/office/powerpoint/2010/main" val="755744211"/>
      </p:ext>
    </p:extLst>
  </p:cSld>
  <p:clrMapOvr>
    <a:masterClrMapping/>
  </p:clrMapOvr>
  <p:transition spd="slow"/>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64" name="標題 1"/>
          <p:cNvSpPr txBox="1">
            <a:spLocks/>
          </p:cNvSpPr>
          <p:nvPr/>
        </p:nvSpPr>
        <p:spPr bwMode="auto">
          <a:xfrm>
            <a:off x="1766888" y="431800"/>
            <a:ext cx="9882866" cy="863600"/>
          </a:xfrm>
          <a:prstGeom prst="rect">
            <a:avLst/>
          </a:prstGeom>
          <a:solidFill>
            <a:srgbClr val="7030A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lvl="0">
              <a:spcBef>
                <a:spcPct val="0"/>
              </a:spcBef>
              <a:buClrTx/>
              <a:buNone/>
              <a:defRPr/>
            </a:pPr>
            <a:r>
              <a:rPr kumimoji="0" lang="en-US" altLang="zh-TW" sz="4000" b="0" i="0" u="none" strike="noStrike" kern="1200" cap="none" spc="0" normalizeH="0" baseline="0" noProof="0" dirty="0">
                <a:ln>
                  <a:noFill/>
                </a:ln>
                <a:solidFill>
                  <a:srgbClr val="FFFF00"/>
                </a:solidFill>
                <a:effectLst/>
                <a:uLnTx/>
                <a:uFillTx/>
                <a:latin typeface="標楷體" panose="03000509000000000000" pitchFamily="65" charset="-120"/>
                <a:ea typeface="標楷體" panose="03000509000000000000" pitchFamily="65" charset="-120"/>
                <a:cs typeface="+mn-cs"/>
              </a:rPr>
              <a:t>(</a:t>
            </a:r>
            <a:r>
              <a:rPr kumimoji="0" lang="zh-TW" altLang="en-US" sz="4000" b="0" i="0" u="none" strike="noStrike" kern="1200" cap="none" spc="0" normalizeH="0" baseline="0" noProof="0" dirty="0">
                <a:ln>
                  <a:noFill/>
                </a:ln>
                <a:solidFill>
                  <a:srgbClr val="FFFF00"/>
                </a:solidFill>
                <a:effectLst/>
                <a:uLnTx/>
                <a:uFillTx/>
                <a:latin typeface="標楷體" panose="03000509000000000000" pitchFamily="65" charset="-120"/>
                <a:ea typeface="標楷體" panose="03000509000000000000" pitchFamily="65" charset="-120"/>
                <a:cs typeface="+mn-cs"/>
              </a:rPr>
              <a:t>十四</a:t>
            </a:r>
            <a:r>
              <a:rPr kumimoji="0" lang="en-US" altLang="zh-TW" sz="4000" b="0" i="0" u="none" strike="noStrike" kern="1200" cap="none" spc="0" normalizeH="0" baseline="0" noProof="0" dirty="0">
                <a:ln>
                  <a:noFill/>
                </a:ln>
                <a:solidFill>
                  <a:srgbClr val="FFFF00"/>
                </a:solidFill>
                <a:effectLst/>
                <a:uLnTx/>
                <a:uFillTx/>
                <a:latin typeface="標楷體" panose="03000509000000000000" pitchFamily="65" charset="-120"/>
                <a:ea typeface="標楷體" panose="03000509000000000000" pitchFamily="65" charset="-120"/>
                <a:cs typeface="+mn-cs"/>
              </a:rPr>
              <a:t>)</a:t>
            </a:r>
            <a:r>
              <a:rPr kumimoji="0" lang="zh-TW" altLang="en-US" sz="4000" dirty="0">
                <a:solidFill>
                  <a:srgbClr val="FFFF00"/>
                </a:solidFill>
                <a:latin typeface="標楷體" panose="03000509000000000000" pitchFamily="65" charset="-120"/>
                <a:ea typeface="標楷體" panose="03000509000000000000" pitchFamily="65" charset="-120"/>
              </a:rPr>
              <a:t>試辦</a:t>
            </a:r>
            <a:r>
              <a:rPr kumimoji="0" lang="zh-TW" altLang="en-US" sz="4000" b="0" i="0" u="none" strike="noStrike" kern="1200" cap="none" spc="0" normalizeH="0" baseline="0" noProof="0" dirty="0">
                <a:ln>
                  <a:noFill/>
                </a:ln>
                <a:solidFill>
                  <a:srgbClr val="FFFF00"/>
                </a:solidFill>
                <a:effectLst/>
                <a:uLnTx/>
                <a:uFillTx/>
                <a:latin typeface="標楷體" panose="03000509000000000000" pitchFamily="65" charset="-120"/>
                <a:ea typeface="標楷體" panose="03000509000000000000" pitchFamily="65" charset="-120"/>
                <a:cs typeface="+mn-cs"/>
              </a:rPr>
              <a:t>學習區完全免試</a:t>
            </a:r>
            <a:r>
              <a:rPr kumimoji="0" lang="en-US" altLang="zh-TW" sz="4000" b="0" i="0" u="none" strike="noStrike" kern="1200" cap="none" spc="0" normalizeH="0" baseline="0" noProof="0" dirty="0">
                <a:ln>
                  <a:noFill/>
                </a:ln>
                <a:solidFill>
                  <a:srgbClr val="FFFF00"/>
                </a:solidFill>
                <a:effectLst/>
                <a:uLnTx/>
                <a:uFillTx/>
                <a:latin typeface="標楷體" panose="03000509000000000000" pitchFamily="65" charset="-120"/>
                <a:ea typeface="標楷體" panose="03000509000000000000" pitchFamily="65" charset="-120"/>
                <a:cs typeface="+mn-cs"/>
              </a:rPr>
              <a:t>—108</a:t>
            </a:r>
            <a:r>
              <a:rPr kumimoji="0" lang="zh-TW" altLang="en-US" sz="4000" b="0" i="0" u="none" strike="noStrike" kern="1200" cap="none" spc="0" normalizeH="0" baseline="0" noProof="0" dirty="0">
                <a:ln>
                  <a:noFill/>
                </a:ln>
                <a:solidFill>
                  <a:srgbClr val="FFFF00"/>
                </a:solidFill>
                <a:effectLst/>
                <a:uLnTx/>
                <a:uFillTx/>
                <a:latin typeface="標楷體" panose="03000509000000000000" pitchFamily="65" charset="-120"/>
                <a:ea typeface="標楷體" panose="03000509000000000000" pitchFamily="65" charset="-120"/>
                <a:cs typeface="+mn-cs"/>
              </a:rPr>
              <a:t>辦理學校</a:t>
            </a:r>
          </a:p>
        </p:txBody>
      </p:sp>
      <p:sp>
        <p:nvSpPr>
          <p:cNvPr id="244765" name="投影片編號版面配置區 3"/>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1363" indent="-284163">
              <a:defRPr kumimoji="1">
                <a:solidFill>
                  <a:schemeClr val="tx1"/>
                </a:solidFill>
                <a:latin typeface="Arial" panose="020B0604020202020204" pitchFamily="34" charset="0"/>
                <a:ea typeface="微軟正黑體" panose="020B0604030504040204" pitchFamily="34" charset="-120"/>
              </a:defRPr>
            </a:lvl2pPr>
            <a:lvl3pPr marL="1141413" indent="-227013">
              <a:defRPr kumimoji="1">
                <a:solidFill>
                  <a:schemeClr val="tx1"/>
                </a:solidFill>
                <a:latin typeface="Arial" panose="020B0604020202020204" pitchFamily="34" charset="0"/>
                <a:ea typeface="微軟正黑體" panose="020B0604030504040204" pitchFamily="34" charset="-120"/>
              </a:defRPr>
            </a:lvl3pPr>
            <a:lvl4pPr marL="1598613" indent="-227013">
              <a:defRPr kumimoji="1">
                <a:solidFill>
                  <a:schemeClr val="tx1"/>
                </a:solidFill>
                <a:latin typeface="Arial" panose="020B0604020202020204" pitchFamily="34" charset="0"/>
                <a:ea typeface="微軟正黑體" panose="020B0604030504040204" pitchFamily="34" charset="-120"/>
              </a:defRPr>
            </a:lvl4pPr>
            <a:lvl5pPr marL="2055813" indent="-227013">
              <a:defRPr kumimoji="1">
                <a:solidFill>
                  <a:schemeClr val="tx1"/>
                </a:solidFill>
                <a:latin typeface="Arial" panose="020B0604020202020204" pitchFamily="34" charset="0"/>
                <a:ea typeface="微軟正黑體" panose="020B0604030504040204" pitchFamily="34" charset="-120"/>
              </a:defRPr>
            </a:lvl5pPr>
            <a:lvl6pPr marL="25130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02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74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46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45F2CA8-F424-4C67-B6F9-BAD72740E757}" type="slidenum">
              <a:rPr kumimoji="0" lang="zh-TW" altLang="en-US" sz="2000" b="0" i="0" u="none" strike="noStrike" kern="1200" cap="none" spc="0" normalizeH="0" baseline="0" noProof="0" smtClean="0">
                <a:ln>
                  <a:noFill/>
                </a:ln>
                <a:solidFill>
                  <a:srgbClr val="FEFFFF"/>
                </a:solidFill>
                <a:effectLst/>
                <a:uLnTx/>
                <a:uFillTx/>
                <a:latin typeface="Century Gothic" panose="020B0502020202020204" pitchFamily="34" charset="0"/>
                <a:ea typeface="微軟正黑體" panose="020B0604030504040204" pitchFamily="34"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112</a:t>
            </a:fld>
            <a:endParaRPr kumimoji="0" lang="zh-TW" altLang="en-US" sz="2000" b="0" i="0" u="none" strike="noStrike" kern="1200" cap="none" spc="0" normalizeH="0" baseline="0" noProof="0">
              <a:ln>
                <a:noFill/>
              </a:ln>
              <a:solidFill>
                <a:srgbClr val="FEFFFF"/>
              </a:solidFill>
              <a:effectLst/>
              <a:uLnTx/>
              <a:uFillTx/>
              <a:latin typeface="Century Gothic" panose="020B0502020202020204" pitchFamily="34" charset="0"/>
              <a:ea typeface="微軟正黑體" panose="020B0604030504040204" pitchFamily="34" charset="-120"/>
              <a:cs typeface="+mn-cs"/>
            </a:endParaRPr>
          </a:p>
        </p:txBody>
      </p:sp>
      <p:graphicFrame>
        <p:nvGraphicFramePr>
          <p:cNvPr id="7" name="內容版面配置區 1"/>
          <p:cNvGraphicFramePr>
            <a:graphicFrameLocks/>
          </p:cNvGraphicFramePr>
          <p:nvPr>
            <p:extLst>
              <p:ext uri="{D42A27DB-BD31-4B8C-83A1-F6EECF244321}">
                <p14:modId xmlns="" xmlns:p14="http://schemas.microsoft.com/office/powerpoint/2010/main" val="3860561976"/>
              </p:ext>
            </p:extLst>
          </p:nvPr>
        </p:nvGraphicFramePr>
        <p:xfrm>
          <a:off x="900718" y="1820248"/>
          <a:ext cx="10749036" cy="3961616"/>
        </p:xfrm>
        <a:graphic>
          <a:graphicData uri="http://schemas.openxmlformats.org/drawingml/2006/table">
            <a:tbl>
              <a:tblPr>
                <a:tableStyleId>{5C22544A-7EE6-4342-B048-85BDC9FD1C3A}</a:tableStyleId>
              </a:tblPr>
              <a:tblGrid>
                <a:gridCol w="1772214">
                  <a:extLst>
                    <a:ext uri="{9D8B030D-6E8A-4147-A177-3AD203B41FA5}">
                      <a16:colId xmlns="" xmlns:a16="http://schemas.microsoft.com/office/drawing/2014/main" val="2133117232"/>
                    </a:ext>
                  </a:extLst>
                </a:gridCol>
                <a:gridCol w="3183424">
                  <a:extLst>
                    <a:ext uri="{9D8B030D-6E8A-4147-A177-3AD203B41FA5}">
                      <a16:colId xmlns="" xmlns:a16="http://schemas.microsoft.com/office/drawing/2014/main" val="3251991606"/>
                    </a:ext>
                  </a:extLst>
                </a:gridCol>
                <a:gridCol w="2180108">
                  <a:extLst>
                    <a:ext uri="{9D8B030D-6E8A-4147-A177-3AD203B41FA5}">
                      <a16:colId xmlns="" xmlns:a16="http://schemas.microsoft.com/office/drawing/2014/main" val="1708508259"/>
                    </a:ext>
                  </a:extLst>
                </a:gridCol>
                <a:gridCol w="3613290">
                  <a:extLst>
                    <a:ext uri="{9D8B030D-6E8A-4147-A177-3AD203B41FA5}">
                      <a16:colId xmlns="" xmlns:a16="http://schemas.microsoft.com/office/drawing/2014/main" val="3430214061"/>
                    </a:ext>
                  </a:extLst>
                </a:gridCol>
              </a:tblGrid>
              <a:tr h="540575">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高級中學</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招生科別</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800" b="0" i="0" u="none" strike="noStrike" dirty="0">
                          <a:solidFill>
                            <a:srgbClr val="000000"/>
                          </a:solidFill>
                          <a:effectLst/>
                          <a:latin typeface="標楷體" panose="03000509000000000000" pitchFamily="65" charset="-120"/>
                          <a:ea typeface="標楷體" panose="03000509000000000000" pitchFamily="65" charset="-120"/>
                        </a:rPr>
                        <a:t>招生名額</a:t>
                      </a: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對應國中</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 xmlns:a16="http://schemas.microsoft.com/office/drawing/2014/main" val="3975225108"/>
                  </a:ext>
                </a:extLst>
              </a:tr>
              <a:tr h="1140347">
                <a:tc rowSpan="3">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曾文農工</a:t>
                      </a: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spcAft>
                          <a:spcPts val="0"/>
                        </a:spcAft>
                      </a:pPr>
                      <a:r>
                        <a:rPr lang="zh-TW" altLang="en-US" sz="2800" u="none" strike="noStrike" kern="1200" dirty="0">
                          <a:solidFill>
                            <a:schemeClr val="dk1"/>
                          </a:solidFill>
                          <a:effectLst/>
                          <a:latin typeface="標楷體" panose="03000509000000000000" pitchFamily="65" charset="-120"/>
                          <a:ea typeface="標楷體" panose="03000509000000000000" pitchFamily="65" charset="-120"/>
                          <a:cs typeface="+mn-cs"/>
                        </a:rPr>
                        <a:t>電腦機械製圖科</a:t>
                      </a:r>
                      <a:endParaRPr lang="zh-TW" sz="2800" u="none" strike="noStrike" kern="1200" dirty="0">
                        <a:solidFill>
                          <a:schemeClr val="dk1"/>
                        </a:solidFill>
                        <a:effectLst/>
                        <a:latin typeface="標楷體" panose="03000509000000000000" pitchFamily="65" charset="-120"/>
                        <a:ea typeface="標楷體" panose="03000509000000000000" pitchFamily="65" charset="-120"/>
                        <a:cs typeface="+mn-c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spcAft>
                          <a:spcPts val="0"/>
                        </a:spcAft>
                      </a:pPr>
                      <a:r>
                        <a:rPr lang="en-US" altLang="zh-TW" sz="2800" b="0" i="0" u="none" strike="noStrike" kern="12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29</a:t>
                      </a:r>
                      <a:endParaRPr lang="zh-TW" sz="2800" b="0" i="0" u="none" strike="noStrike" kern="12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l"/>
                      <a:r>
                        <a:rPr lang="zh-TW" altLang="en-US" sz="2800" kern="1200" dirty="0">
                          <a:solidFill>
                            <a:schemeClr val="dk1"/>
                          </a:solidFill>
                          <a:effectLst/>
                          <a:latin typeface="標楷體" panose="03000509000000000000" pitchFamily="65" charset="-120"/>
                          <a:ea typeface="標楷體" panose="03000509000000000000" pitchFamily="65" charset="-120"/>
                          <a:cs typeface="+mn-cs"/>
                        </a:rPr>
                        <a:t>安定國中、麻豆國中、官田國中、佳里國中、佳興國中、學甲國中、西港國中、將軍國中、後港國中、竹橋國中、北門國中、昭明國中、港明高中附設國中部、黎明高中附設國中部</a:t>
                      </a:r>
                      <a:endParaRPr lang="zh-TW" altLang="en-US" sz="32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EDE7"/>
                    </a:solidFill>
                  </a:tcPr>
                </a:tc>
                <a:extLst>
                  <a:ext uri="{0D108BD9-81ED-4DB2-BD59-A6C34878D82A}">
                    <a16:rowId xmlns="" xmlns:a16="http://schemas.microsoft.com/office/drawing/2014/main" val="3501526503"/>
                  </a:ext>
                </a:extLst>
              </a:tr>
              <a:tr h="1140347">
                <a:tc vMerge="1">
                  <a:txBody>
                    <a:bodyPr/>
                    <a:lstStyle/>
                    <a:p>
                      <a:endParaRPr lang="zh-TW" altLang="en-US"/>
                    </a:p>
                  </a:txBody>
                  <a:tcPr/>
                </a:tc>
                <a:tc>
                  <a:txBody>
                    <a:bodyPr/>
                    <a:lstStyle/>
                    <a:p>
                      <a:pPr marL="0" algn="ctr" defTabSz="914400" rtl="0" eaLnBrk="1" fontAlgn="ctr" latinLnBrk="0" hangingPunct="1">
                        <a:spcAft>
                          <a:spcPts val="0"/>
                        </a:spcAft>
                      </a:pPr>
                      <a:r>
                        <a:rPr lang="zh-TW" altLang="en-US" sz="2800" u="none" strike="noStrike" kern="1200" dirty="0">
                          <a:solidFill>
                            <a:schemeClr val="dk1"/>
                          </a:solidFill>
                          <a:effectLst/>
                          <a:latin typeface="標楷體" panose="03000509000000000000" pitchFamily="65" charset="-120"/>
                          <a:ea typeface="標楷體" panose="03000509000000000000" pitchFamily="65" charset="-120"/>
                          <a:cs typeface="+mn-cs"/>
                        </a:rPr>
                        <a:t>化工科</a:t>
                      </a:r>
                      <a:endParaRPr lang="zh-TW" sz="2800" u="none" strike="noStrike" kern="1200" dirty="0">
                        <a:solidFill>
                          <a:schemeClr val="dk1"/>
                        </a:solidFill>
                        <a:effectLst/>
                        <a:latin typeface="標楷體" panose="03000509000000000000" pitchFamily="65" charset="-120"/>
                        <a:ea typeface="標楷體" panose="03000509000000000000" pitchFamily="65" charset="-120"/>
                        <a:cs typeface="+mn-c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spcAft>
                          <a:spcPts val="0"/>
                        </a:spcAft>
                      </a:pPr>
                      <a:r>
                        <a:rPr lang="en-US" altLang="zh-TW" sz="2800" b="0" i="0" u="none" strike="noStrike" kern="12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29</a:t>
                      </a:r>
                      <a:endParaRPr lang="zh-TW" sz="2800" b="0" i="0" u="none" strike="noStrike" kern="12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 xmlns:a16="http://schemas.microsoft.com/office/drawing/2014/main" val="461052666"/>
                  </a:ext>
                </a:extLst>
              </a:tr>
              <a:tr h="1140347">
                <a:tc vMerge="1">
                  <a:txBody>
                    <a:bodyPr/>
                    <a:lstStyle/>
                    <a:p>
                      <a:endParaRPr lang="zh-TW" altLang="en-US"/>
                    </a:p>
                  </a:txBody>
                  <a:tcPr/>
                </a:tc>
                <a:tc>
                  <a:txBody>
                    <a:bodyPr/>
                    <a:lstStyle/>
                    <a:p>
                      <a:pPr marL="0" algn="ctr" defTabSz="914400" rtl="0" eaLnBrk="1" fontAlgn="ctr" latinLnBrk="0" hangingPunct="1">
                        <a:spcAft>
                          <a:spcPts val="0"/>
                        </a:spcAft>
                      </a:pPr>
                      <a:r>
                        <a:rPr lang="zh-TW" altLang="en-US" sz="2800" u="none" strike="noStrike" kern="1200" dirty="0">
                          <a:solidFill>
                            <a:schemeClr val="dk1"/>
                          </a:solidFill>
                          <a:effectLst/>
                          <a:latin typeface="標楷體" panose="03000509000000000000" pitchFamily="65" charset="-120"/>
                          <a:ea typeface="標楷體" panose="03000509000000000000" pitchFamily="65" charset="-120"/>
                          <a:cs typeface="+mn-cs"/>
                        </a:rPr>
                        <a:t>綜合高中</a:t>
                      </a:r>
                      <a:endParaRPr lang="zh-TW" sz="2800" u="none" strike="noStrike" kern="1200" dirty="0">
                        <a:solidFill>
                          <a:schemeClr val="dk1"/>
                        </a:solidFill>
                        <a:effectLst/>
                        <a:latin typeface="標楷體" panose="03000509000000000000" pitchFamily="65" charset="-120"/>
                        <a:ea typeface="標楷體" panose="03000509000000000000" pitchFamily="65" charset="-120"/>
                        <a:cs typeface="+mn-c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spcAft>
                          <a:spcPts val="0"/>
                        </a:spcAft>
                      </a:pPr>
                      <a:r>
                        <a:rPr lang="en-US" altLang="zh-TW" sz="2800" b="0" i="0" u="none" strike="noStrike" kern="12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86</a:t>
                      </a:r>
                      <a:endParaRPr lang="zh-TW" sz="2800" b="0" i="0" u="none" strike="noStrike" kern="12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 xmlns:a16="http://schemas.microsoft.com/office/drawing/2014/main" val="19900355"/>
                  </a:ext>
                </a:extLst>
              </a:tr>
            </a:tbl>
          </a:graphicData>
        </a:graphic>
      </p:graphicFrame>
      <p:sp>
        <p:nvSpPr>
          <p:cNvPr id="5" name="文字方塊 4">
            <a:extLst>
              <a:ext uri="{FF2B5EF4-FFF2-40B4-BE49-F238E27FC236}">
                <a16:creationId xmlns="" xmlns:a16="http://schemas.microsoft.com/office/drawing/2014/main" id="{88AFD481-04B4-4BDD-BC47-5C6F325A0839}"/>
              </a:ext>
            </a:extLst>
          </p:cNvPr>
          <p:cNvSpPr txBox="1">
            <a:spLocks noChangeArrowheads="1"/>
          </p:cNvSpPr>
          <p:nvPr/>
        </p:nvSpPr>
        <p:spPr bwMode="auto">
          <a:xfrm>
            <a:off x="5378239" y="6183496"/>
            <a:ext cx="6566111" cy="523220"/>
          </a:xfrm>
          <a:prstGeom prst="rect">
            <a:avLst/>
          </a:prstGeom>
          <a:solidFill>
            <a:srgbClr val="FFFF00"/>
          </a:solidFill>
          <a:ln w="28575">
            <a:solidFill>
              <a:schemeClr val="bg1"/>
            </a:solidFill>
          </a:ln>
          <a:extLst/>
        </p:spPr>
        <p:txBody>
          <a:bodyPr wrap="square">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zh-TW" sz="2800" b="1" i="0" u="none" strike="noStrike" kern="1200" cap="none" spc="0" normalizeH="0" baseline="0" noProof="0" dirty="0">
                <a:ln>
                  <a:noFill/>
                </a:ln>
                <a:solidFill>
                  <a:srgbClr val="FF0000"/>
                </a:solidFill>
                <a:effectLst/>
                <a:uLnTx/>
                <a:uFillTx/>
                <a:latin typeface="Arial" panose="020B0604020202020204" pitchFamily="34" charset="0"/>
                <a:ea typeface="微軟正黑體" panose="020B0604030504040204" pitchFamily="34" charset="-120"/>
                <a:cs typeface="+mn-cs"/>
              </a:rPr>
              <a:t>108</a:t>
            </a:r>
            <a:r>
              <a:rPr kumimoji="1" lang="zh-TW" altLang="en-US" sz="2800" b="1" i="0" u="none" strike="noStrike" kern="1200" cap="none" spc="0" normalizeH="0" baseline="0" noProof="0" dirty="0">
                <a:ln>
                  <a:noFill/>
                </a:ln>
                <a:solidFill>
                  <a:srgbClr val="FF0000"/>
                </a:solidFill>
                <a:effectLst/>
                <a:uLnTx/>
                <a:uFillTx/>
                <a:latin typeface="Arial" panose="020B0604020202020204" pitchFamily="34" charset="0"/>
                <a:ea typeface="微軟正黑體" panose="020B0604030504040204" pitchFamily="34" charset="-120"/>
                <a:cs typeface="+mn-cs"/>
              </a:rPr>
              <a:t>年度資料，</a:t>
            </a:r>
            <a:r>
              <a:rPr kumimoji="1" lang="en-US" altLang="zh-TW" sz="2800" b="1" i="0" u="none" strike="noStrike" kern="1200" cap="none" spc="0" normalizeH="0" baseline="0" noProof="0" dirty="0">
                <a:ln>
                  <a:noFill/>
                </a:ln>
                <a:solidFill>
                  <a:srgbClr val="FF0000"/>
                </a:solidFill>
                <a:effectLst/>
                <a:uLnTx/>
                <a:uFillTx/>
                <a:latin typeface="Arial" panose="020B0604020202020204" pitchFamily="34" charset="0"/>
                <a:ea typeface="微軟正黑體" panose="020B0604030504040204" pitchFamily="34" charset="-120"/>
                <a:cs typeface="+mn-cs"/>
              </a:rPr>
              <a:t>109</a:t>
            </a:r>
            <a:r>
              <a:rPr kumimoji="1" lang="zh-TW" altLang="en-US" sz="2800" b="1" i="0" u="none" strike="noStrike" kern="1200" cap="none" spc="0" normalizeH="0" baseline="0" noProof="0" dirty="0">
                <a:ln>
                  <a:noFill/>
                </a:ln>
                <a:solidFill>
                  <a:srgbClr val="FF0000"/>
                </a:solidFill>
                <a:effectLst/>
                <a:uLnTx/>
                <a:uFillTx/>
                <a:latin typeface="Arial" panose="020B0604020202020204" pitchFamily="34" charset="0"/>
                <a:ea typeface="微軟正黑體" panose="020B0604030504040204" pitchFamily="34" charset="-120"/>
                <a:cs typeface="+mn-cs"/>
              </a:rPr>
              <a:t>年度依簡章公布為準</a:t>
            </a:r>
          </a:p>
        </p:txBody>
      </p:sp>
    </p:spTree>
    <p:extLst>
      <p:ext uri="{BB962C8B-B14F-4D97-AF65-F5344CB8AC3E}">
        <p14:creationId xmlns="" xmlns:p14="http://schemas.microsoft.com/office/powerpoint/2010/main" val="3978620452"/>
      </p:ext>
    </p:extLst>
  </p:cSld>
  <p:clrMapOvr>
    <a:masterClrMapping/>
  </p:clrMapOvr>
  <p:transition spd="slow"/>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標題 1"/>
          <p:cNvSpPr txBox="1">
            <a:spLocks/>
          </p:cNvSpPr>
          <p:nvPr/>
        </p:nvSpPr>
        <p:spPr bwMode="auto">
          <a:xfrm>
            <a:off x="1766888" y="431800"/>
            <a:ext cx="7201621" cy="863600"/>
          </a:xfrm>
          <a:prstGeom prst="rect">
            <a:avLst/>
          </a:prstGeom>
          <a:solidFill>
            <a:srgbClr val="7030A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lvl="0">
              <a:spcBef>
                <a:spcPct val="0"/>
              </a:spcBef>
              <a:buClrTx/>
              <a:buNone/>
              <a:defRPr/>
            </a:pPr>
            <a:r>
              <a:rPr kumimoji="0" lang="en-US" altLang="zh-TW" sz="4000" b="0" i="0" u="none" strike="noStrike" kern="1200" cap="none" spc="0" normalizeH="0" baseline="0" noProof="0" dirty="0">
                <a:ln>
                  <a:noFill/>
                </a:ln>
                <a:solidFill>
                  <a:srgbClr val="FFFF00"/>
                </a:solidFill>
                <a:effectLst/>
                <a:uLnTx/>
                <a:uFillTx/>
                <a:latin typeface="標楷體" panose="03000509000000000000" pitchFamily="65" charset="-120"/>
                <a:ea typeface="標楷體" panose="03000509000000000000" pitchFamily="65" charset="-120"/>
                <a:cs typeface="+mn-cs"/>
              </a:rPr>
              <a:t>(</a:t>
            </a:r>
            <a:r>
              <a:rPr kumimoji="0" lang="zh-TW" altLang="en-US" sz="4000" b="0" i="0" u="none" strike="noStrike" kern="1200" cap="none" spc="0" normalizeH="0" baseline="0" noProof="0" dirty="0">
                <a:ln>
                  <a:noFill/>
                </a:ln>
                <a:solidFill>
                  <a:srgbClr val="FFFF00"/>
                </a:solidFill>
                <a:effectLst/>
                <a:uLnTx/>
                <a:uFillTx/>
                <a:latin typeface="標楷體" panose="03000509000000000000" pitchFamily="65" charset="-120"/>
                <a:ea typeface="標楷體" panose="03000509000000000000" pitchFamily="65" charset="-120"/>
                <a:cs typeface="+mn-cs"/>
              </a:rPr>
              <a:t>十四</a:t>
            </a:r>
            <a:r>
              <a:rPr kumimoji="0" lang="en-US" altLang="zh-TW" sz="4000" b="0" i="0" u="none" strike="noStrike" kern="1200" cap="none" spc="0" normalizeH="0" baseline="0" noProof="0" dirty="0">
                <a:ln>
                  <a:noFill/>
                </a:ln>
                <a:solidFill>
                  <a:srgbClr val="FFFF00"/>
                </a:solidFill>
                <a:effectLst/>
                <a:uLnTx/>
                <a:uFillTx/>
                <a:latin typeface="標楷體" panose="03000509000000000000" pitchFamily="65" charset="-120"/>
                <a:ea typeface="標楷體" panose="03000509000000000000" pitchFamily="65" charset="-120"/>
                <a:cs typeface="+mn-cs"/>
              </a:rPr>
              <a:t>)</a:t>
            </a:r>
            <a:r>
              <a:rPr kumimoji="0" lang="zh-TW" altLang="en-US" sz="4000" dirty="0">
                <a:solidFill>
                  <a:srgbClr val="FFFF00"/>
                </a:solidFill>
                <a:latin typeface="標楷體" panose="03000509000000000000" pitchFamily="65" charset="-120"/>
                <a:ea typeface="標楷體" panose="03000509000000000000" pitchFamily="65" charset="-120"/>
              </a:rPr>
              <a:t>試辦</a:t>
            </a:r>
            <a:r>
              <a:rPr kumimoji="0" lang="zh-TW" altLang="en-US" sz="4000" b="0" i="0" u="none" strike="noStrike" kern="1200" cap="none" spc="0" normalizeH="0" baseline="0" noProof="0" dirty="0">
                <a:ln>
                  <a:noFill/>
                </a:ln>
                <a:solidFill>
                  <a:srgbClr val="FFFF00"/>
                </a:solidFill>
                <a:effectLst/>
                <a:uLnTx/>
                <a:uFillTx/>
                <a:latin typeface="標楷體" panose="03000509000000000000" pitchFamily="65" charset="-120"/>
                <a:ea typeface="標楷體" panose="03000509000000000000" pitchFamily="65" charset="-120"/>
                <a:cs typeface="+mn-cs"/>
              </a:rPr>
              <a:t>學習區完全免試</a:t>
            </a:r>
          </a:p>
        </p:txBody>
      </p:sp>
      <p:sp>
        <p:nvSpPr>
          <p:cNvPr id="6" name="內容版面配置區 5"/>
          <p:cNvSpPr>
            <a:spLocks noGrp="1"/>
          </p:cNvSpPr>
          <p:nvPr>
            <p:ph idx="1"/>
          </p:nvPr>
        </p:nvSpPr>
        <p:spPr>
          <a:xfrm>
            <a:off x="1765300" y="1689100"/>
            <a:ext cx="9874250" cy="4633913"/>
          </a:xfrm>
        </p:spPr>
        <p:txBody>
          <a:bodyPr/>
          <a:lstStyle/>
          <a:p>
            <a:pPr marL="257168" indent="-257168" defTabSz="342891">
              <a:spcBef>
                <a:spcPts val="751"/>
              </a:spcBef>
              <a:defRPr/>
            </a:pPr>
            <a:r>
              <a:rPr lang="zh-TW" altLang="en-US" sz="3200" dirty="0">
                <a:solidFill>
                  <a:srgbClr val="FF0000"/>
                </a:solidFill>
                <a:latin typeface="標楷體" panose="03000509000000000000" pitchFamily="65" charset="-120"/>
                <a:ea typeface="標楷體" panose="03000509000000000000" pitchFamily="65" charset="-120"/>
              </a:rPr>
              <a:t>不採計會考成績</a:t>
            </a:r>
            <a:endParaRPr lang="en-US" altLang="zh-TW" sz="3200" dirty="0">
              <a:solidFill>
                <a:srgbClr val="FF0000"/>
              </a:solidFill>
              <a:latin typeface="標楷體" panose="03000509000000000000" pitchFamily="65" charset="-120"/>
              <a:ea typeface="標楷體" panose="03000509000000000000" pitchFamily="65" charset="-120"/>
            </a:endParaRPr>
          </a:p>
          <a:p>
            <a:pPr marL="257168" indent="-257168" defTabSz="342891">
              <a:spcBef>
                <a:spcPts val="751"/>
              </a:spcBef>
              <a:defRPr/>
            </a:pPr>
            <a:r>
              <a:rPr lang="zh-TW" altLang="en-US" sz="3200" dirty="0">
                <a:latin typeface="標楷體" panose="03000509000000000000" pitchFamily="65" charset="-120"/>
                <a:ea typeface="標楷體" panose="03000509000000000000" pitchFamily="65" charset="-120"/>
              </a:rPr>
              <a:t>報名人數未超過招生人數，則全部錄取。若有超額，則依臺南市免試入學超額比序表中之</a:t>
            </a:r>
            <a:r>
              <a:rPr lang="zh-TW" altLang="en-US" sz="3200" b="1" dirty="0">
                <a:solidFill>
                  <a:srgbClr val="FF0000"/>
                </a:solidFill>
                <a:latin typeface="標楷體" panose="03000509000000000000" pitchFamily="65" charset="-120"/>
                <a:ea typeface="標楷體" panose="03000509000000000000" pitchFamily="65" charset="-120"/>
              </a:rPr>
              <a:t>多元學習表現</a:t>
            </a:r>
            <a:r>
              <a:rPr lang="zh-TW" altLang="en-US" sz="3200" dirty="0">
                <a:latin typeface="標楷體" panose="03000509000000000000" pitchFamily="65" charset="-120"/>
                <a:ea typeface="標楷體" panose="03000509000000000000" pitchFamily="65" charset="-120"/>
              </a:rPr>
              <a:t>之分數進行超額比序。</a:t>
            </a:r>
            <a:r>
              <a:rPr lang="en-US" altLang="zh-TW" sz="3200" dirty="0">
                <a:latin typeface="標楷體" panose="03000509000000000000" pitchFamily="65" charset="-120"/>
                <a:ea typeface="標楷體" panose="03000509000000000000" pitchFamily="65" charset="-120"/>
              </a:rPr>
              <a:t>(50</a:t>
            </a:r>
            <a:r>
              <a:rPr lang="zh-TW" altLang="en-US" sz="3200" dirty="0">
                <a:latin typeface="標楷體" panose="03000509000000000000" pitchFamily="65" charset="-120"/>
                <a:ea typeface="標楷體" panose="03000509000000000000" pitchFamily="65" charset="-120"/>
              </a:rPr>
              <a:t>分</a:t>
            </a:r>
            <a:r>
              <a:rPr lang="en-US" altLang="zh-TW" sz="3200" dirty="0">
                <a:latin typeface="標楷體" panose="03000509000000000000" pitchFamily="65" charset="-120"/>
                <a:ea typeface="標楷體" panose="03000509000000000000" pitchFamily="65" charset="-120"/>
              </a:rPr>
              <a:t>)</a:t>
            </a:r>
            <a:r>
              <a:rPr lang="zh-TW" altLang="en-US" sz="3200" dirty="0">
                <a:latin typeface="標楷體" panose="03000509000000000000" pitchFamily="65" charset="-120"/>
                <a:ea typeface="標楷體" panose="03000509000000000000" pitchFamily="65" charset="-120"/>
              </a:rPr>
              <a:t>多元學習表現總積分相同者，則依照以下順序來進行比序：</a:t>
            </a:r>
            <a:endParaRPr lang="en-US" altLang="zh-TW" sz="3200" dirty="0">
              <a:latin typeface="標楷體" panose="03000509000000000000" pitchFamily="65" charset="-120"/>
              <a:ea typeface="標楷體" panose="03000509000000000000" pitchFamily="65" charset="-120"/>
            </a:endParaRPr>
          </a:p>
          <a:p>
            <a:pPr marL="0" indent="0" defTabSz="342891">
              <a:spcBef>
                <a:spcPts val="751"/>
              </a:spcBef>
              <a:buFont typeface="Wingdings 3" panose="05040102010807070707" pitchFamily="18" charset="2"/>
              <a:buNone/>
              <a:defRPr/>
            </a:pPr>
            <a:r>
              <a:rPr lang="zh-TW" altLang="en-US" sz="3200" dirty="0">
                <a:solidFill>
                  <a:srgbClr val="FF0000"/>
                </a:solidFill>
                <a:latin typeface="標楷體" panose="03000509000000000000" pitchFamily="65" charset="-120"/>
                <a:ea typeface="標楷體" panose="03000509000000000000" pitchFamily="65" charset="-120"/>
              </a:rPr>
              <a:t>     </a:t>
            </a:r>
            <a:r>
              <a:rPr lang="en-US" altLang="zh-TW" sz="3200" dirty="0">
                <a:solidFill>
                  <a:srgbClr val="FF0000"/>
                </a:solidFill>
                <a:latin typeface="標楷體" panose="03000509000000000000" pitchFamily="65" charset="-120"/>
                <a:ea typeface="標楷體" panose="03000509000000000000" pitchFamily="65" charset="-120"/>
              </a:rPr>
              <a:t>1.</a:t>
            </a:r>
            <a:r>
              <a:rPr lang="zh-TW" altLang="en-US" sz="3200" dirty="0">
                <a:solidFill>
                  <a:srgbClr val="FF0000"/>
                </a:solidFill>
                <a:latin typeface="標楷體" panose="03000509000000000000" pitchFamily="65" charset="-120"/>
                <a:ea typeface="標楷體" panose="03000509000000000000" pitchFamily="65" charset="-120"/>
              </a:rPr>
              <a:t>體適能、</a:t>
            </a:r>
            <a:r>
              <a:rPr lang="en-US" altLang="zh-TW" sz="3200" dirty="0">
                <a:solidFill>
                  <a:srgbClr val="FF0000"/>
                </a:solidFill>
                <a:latin typeface="標楷體" panose="03000509000000000000" pitchFamily="65" charset="-120"/>
                <a:ea typeface="標楷體" panose="03000509000000000000" pitchFamily="65" charset="-120"/>
              </a:rPr>
              <a:t>2.</a:t>
            </a:r>
            <a:r>
              <a:rPr lang="zh-TW" altLang="en-US" sz="3200" dirty="0">
                <a:solidFill>
                  <a:srgbClr val="FF0000"/>
                </a:solidFill>
                <a:latin typeface="標楷體" panose="03000509000000000000" pitchFamily="65" charset="-120"/>
                <a:ea typeface="標楷體" panose="03000509000000000000" pitchFamily="65" charset="-120"/>
              </a:rPr>
              <a:t>社團參與、</a:t>
            </a:r>
            <a:r>
              <a:rPr lang="en-US" altLang="zh-TW" sz="3200" dirty="0">
                <a:solidFill>
                  <a:srgbClr val="FF0000"/>
                </a:solidFill>
                <a:latin typeface="標楷體" panose="03000509000000000000" pitchFamily="65" charset="-120"/>
                <a:ea typeface="標楷體" panose="03000509000000000000" pitchFamily="65" charset="-120"/>
              </a:rPr>
              <a:t>3.</a:t>
            </a:r>
            <a:r>
              <a:rPr lang="zh-TW" altLang="en-US" sz="3200" dirty="0">
                <a:solidFill>
                  <a:srgbClr val="FF0000"/>
                </a:solidFill>
                <a:latin typeface="標楷體" panose="03000509000000000000" pitchFamily="65" charset="-120"/>
                <a:ea typeface="標楷體" panose="03000509000000000000" pitchFamily="65" charset="-120"/>
              </a:rPr>
              <a:t>獎勵紀錄、</a:t>
            </a:r>
            <a:endParaRPr lang="en-US" altLang="zh-TW" sz="3200" dirty="0">
              <a:solidFill>
                <a:srgbClr val="FF0000"/>
              </a:solidFill>
              <a:latin typeface="標楷體" panose="03000509000000000000" pitchFamily="65" charset="-120"/>
              <a:ea typeface="標楷體" panose="03000509000000000000" pitchFamily="65" charset="-120"/>
            </a:endParaRPr>
          </a:p>
          <a:p>
            <a:pPr marL="0" indent="0" defTabSz="342891">
              <a:spcBef>
                <a:spcPts val="751"/>
              </a:spcBef>
              <a:buFont typeface="Wingdings 3" panose="05040102010807070707" pitchFamily="18" charset="2"/>
              <a:buNone/>
              <a:defRPr/>
            </a:pPr>
            <a:r>
              <a:rPr lang="zh-TW" altLang="en-US" sz="3200" dirty="0">
                <a:solidFill>
                  <a:srgbClr val="FF0000"/>
                </a:solidFill>
                <a:latin typeface="標楷體" panose="03000509000000000000" pitchFamily="65" charset="-120"/>
                <a:ea typeface="標楷體" panose="03000509000000000000" pitchFamily="65" charset="-120"/>
              </a:rPr>
              <a:t>     </a:t>
            </a:r>
            <a:r>
              <a:rPr lang="en-US" altLang="zh-TW" sz="3200" dirty="0">
                <a:solidFill>
                  <a:srgbClr val="FF0000"/>
                </a:solidFill>
                <a:latin typeface="標楷體" panose="03000509000000000000" pitchFamily="65" charset="-120"/>
                <a:ea typeface="標楷體" panose="03000509000000000000" pitchFamily="65" charset="-120"/>
              </a:rPr>
              <a:t>4.</a:t>
            </a:r>
            <a:r>
              <a:rPr lang="zh-TW" altLang="en-US" sz="3200" dirty="0">
                <a:solidFill>
                  <a:srgbClr val="FF0000"/>
                </a:solidFill>
                <a:latin typeface="標楷體" panose="03000509000000000000" pitchFamily="65" charset="-120"/>
                <a:ea typeface="標楷體" panose="03000509000000000000" pitchFamily="65" charset="-120"/>
              </a:rPr>
              <a:t>服務學習、</a:t>
            </a:r>
            <a:r>
              <a:rPr lang="en-US" altLang="zh-TW" sz="3200" dirty="0">
                <a:solidFill>
                  <a:srgbClr val="FF0000"/>
                </a:solidFill>
                <a:latin typeface="標楷體" panose="03000509000000000000" pitchFamily="65" charset="-120"/>
                <a:ea typeface="標楷體" panose="03000509000000000000" pitchFamily="65" charset="-120"/>
              </a:rPr>
              <a:t>5.</a:t>
            </a:r>
            <a:r>
              <a:rPr lang="zh-TW" altLang="en-US" sz="3200" dirty="0">
                <a:solidFill>
                  <a:srgbClr val="FF0000"/>
                </a:solidFill>
                <a:latin typeface="標楷體" panose="03000509000000000000" pitchFamily="65" charset="-120"/>
                <a:ea typeface="標楷體" panose="03000509000000000000" pitchFamily="65" charset="-120"/>
              </a:rPr>
              <a:t>競賽成績</a:t>
            </a:r>
            <a:endParaRPr lang="en-US" altLang="zh-TW" sz="3200" dirty="0">
              <a:solidFill>
                <a:srgbClr val="FF0000"/>
              </a:solidFill>
              <a:latin typeface="標楷體" panose="03000509000000000000" pitchFamily="65" charset="-120"/>
              <a:ea typeface="標楷體" panose="03000509000000000000" pitchFamily="65" charset="-120"/>
            </a:endParaRPr>
          </a:p>
          <a:p>
            <a:pPr marL="257168" indent="-257168" defTabSz="342891">
              <a:spcBef>
                <a:spcPts val="751"/>
              </a:spcBef>
              <a:defRPr/>
            </a:pPr>
            <a:r>
              <a:rPr lang="zh-TW" altLang="en-US" sz="3200" dirty="0">
                <a:solidFill>
                  <a:srgbClr val="FF0000"/>
                </a:solidFill>
                <a:latin typeface="標楷體" panose="03000509000000000000" pitchFamily="65" charset="-120"/>
                <a:ea typeface="標楷體" panose="03000509000000000000" pitchFamily="65" charset="-120"/>
              </a:rPr>
              <a:t>選填方式採一校一科方式辦理。</a:t>
            </a:r>
          </a:p>
          <a:p>
            <a:pPr marL="257168" indent="-257168" defTabSz="342891">
              <a:spcBef>
                <a:spcPts val="751"/>
              </a:spcBef>
              <a:defRPr/>
            </a:pPr>
            <a:endParaRPr lang="en-US" altLang="zh-TW" sz="2800" dirty="0">
              <a:latin typeface="標楷體" panose="03000509000000000000" pitchFamily="65" charset="-120"/>
              <a:ea typeface="標楷體" panose="03000509000000000000" pitchFamily="65" charset="-120"/>
            </a:endParaRPr>
          </a:p>
          <a:p>
            <a:pPr marL="0" indent="0" defTabSz="342891">
              <a:spcBef>
                <a:spcPts val="751"/>
              </a:spcBef>
              <a:buFont typeface="Wingdings 3" panose="05040102010807070707" pitchFamily="18" charset="2"/>
              <a:buNone/>
              <a:defRPr/>
            </a:pPr>
            <a:endParaRPr lang="zh-TW" altLang="en-US" sz="2800" dirty="0">
              <a:latin typeface="標楷體" panose="03000509000000000000" pitchFamily="65" charset="-120"/>
              <a:ea typeface="標楷體" panose="03000509000000000000" pitchFamily="65" charset="-120"/>
            </a:endParaRPr>
          </a:p>
        </p:txBody>
      </p:sp>
      <p:sp>
        <p:nvSpPr>
          <p:cNvPr id="245764" name="投影片編號版面配置區 3"/>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1363" indent="-284163">
              <a:defRPr kumimoji="1">
                <a:solidFill>
                  <a:schemeClr val="tx1"/>
                </a:solidFill>
                <a:latin typeface="Arial" panose="020B0604020202020204" pitchFamily="34" charset="0"/>
                <a:ea typeface="微軟正黑體" panose="020B0604030504040204" pitchFamily="34" charset="-120"/>
              </a:defRPr>
            </a:lvl2pPr>
            <a:lvl3pPr marL="1141413" indent="-227013">
              <a:defRPr kumimoji="1">
                <a:solidFill>
                  <a:schemeClr val="tx1"/>
                </a:solidFill>
                <a:latin typeface="Arial" panose="020B0604020202020204" pitchFamily="34" charset="0"/>
                <a:ea typeface="微軟正黑體" panose="020B0604030504040204" pitchFamily="34" charset="-120"/>
              </a:defRPr>
            </a:lvl3pPr>
            <a:lvl4pPr marL="1598613" indent="-227013">
              <a:defRPr kumimoji="1">
                <a:solidFill>
                  <a:schemeClr val="tx1"/>
                </a:solidFill>
                <a:latin typeface="Arial" panose="020B0604020202020204" pitchFamily="34" charset="0"/>
                <a:ea typeface="微軟正黑體" panose="020B0604030504040204" pitchFamily="34" charset="-120"/>
              </a:defRPr>
            </a:lvl4pPr>
            <a:lvl5pPr marL="2055813" indent="-227013">
              <a:defRPr kumimoji="1">
                <a:solidFill>
                  <a:schemeClr val="tx1"/>
                </a:solidFill>
                <a:latin typeface="Arial" panose="020B0604020202020204" pitchFamily="34" charset="0"/>
                <a:ea typeface="微軟正黑體" panose="020B0604030504040204" pitchFamily="34" charset="-120"/>
              </a:defRPr>
            </a:lvl5pPr>
            <a:lvl6pPr marL="25130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02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74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46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9F132F9-04A5-4B9D-B47C-F2A864E99447}" type="slidenum">
              <a:rPr kumimoji="0" lang="zh-TW" altLang="en-US" sz="2000" b="0" i="0" u="none" strike="noStrike" kern="1200" cap="none" spc="0" normalizeH="0" baseline="0" noProof="0" smtClean="0">
                <a:ln>
                  <a:noFill/>
                </a:ln>
                <a:solidFill>
                  <a:srgbClr val="FEFFFF"/>
                </a:solidFill>
                <a:effectLst/>
                <a:uLnTx/>
                <a:uFillTx/>
                <a:latin typeface="Century Gothic" panose="020B0502020202020204" pitchFamily="34" charset="0"/>
                <a:ea typeface="微軟正黑體" panose="020B0604030504040204" pitchFamily="34"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113</a:t>
            </a:fld>
            <a:endParaRPr kumimoji="0" lang="zh-TW" altLang="en-US" sz="2000" b="0" i="0" u="none" strike="noStrike" kern="1200" cap="none" spc="0" normalizeH="0" baseline="0" noProof="0">
              <a:ln>
                <a:noFill/>
              </a:ln>
              <a:solidFill>
                <a:srgbClr val="FEFFFF"/>
              </a:solidFill>
              <a:effectLst/>
              <a:uLnTx/>
              <a:uFillTx/>
              <a:latin typeface="Century Gothic" panose="020B0502020202020204" pitchFamily="34" charset="0"/>
              <a:ea typeface="微軟正黑體" panose="020B0604030504040204" pitchFamily="34" charset="-120"/>
              <a:cs typeface="+mn-cs"/>
            </a:endParaRPr>
          </a:p>
        </p:txBody>
      </p:sp>
    </p:spTree>
    <p:extLst>
      <p:ext uri="{BB962C8B-B14F-4D97-AF65-F5344CB8AC3E}">
        <p14:creationId xmlns="" xmlns:p14="http://schemas.microsoft.com/office/powerpoint/2010/main" val="3006618752"/>
      </p:ext>
    </p:extLst>
  </p:cSld>
  <p:clrMapOvr>
    <a:masterClrMapping/>
  </p:clrMapOvr>
  <p:transition spd="slow"/>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667000" y="2705100"/>
            <a:ext cx="6858000" cy="1122363"/>
          </a:xfrm>
          <a:prstGeom prst="rect">
            <a:avLst/>
          </a:prstGeom>
          <a:solidFill>
            <a:srgbClr val="008000">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zh-TW" altLang="en-US" sz="1333">
              <a:solidFill>
                <a:prstClr val="white"/>
              </a:solidFill>
            </a:endParaRPr>
          </a:p>
        </p:txBody>
      </p:sp>
      <p:sp>
        <p:nvSpPr>
          <p:cNvPr id="152579" name="標題 3"/>
          <p:cNvSpPr>
            <a:spLocks noGrp="1"/>
          </p:cNvSpPr>
          <p:nvPr>
            <p:ph type="title"/>
          </p:nvPr>
        </p:nvSpPr>
        <p:spPr>
          <a:xfrm>
            <a:off x="2667000" y="2790825"/>
            <a:ext cx="6858000" cy="950913"/>
          </a:xfrm>
          <a:solidFill>
            <a:srgbClr val="0000FF"/>
          </a:solidFill>
        </p:spPr>
        <p:txBody>
          <a:bodyPr/>
          <a:lstStyle/>
          <a:p>
            <a:pPr eaLnBrk="1" hangingPunct="1"/>
            <a:r>
              <a:rPr lang="zh-TW" altLang="en-US" sz="4800">
                <a:solidFill>
                  <a:schemeClr val="bg1"/>
                </a:solidFill>
                <a:latin typeface="標楷體" panose="03000509000000000000" pitchFamily="65" charset="-120"/>
                <a:ea typeface="標楷體" panose="03000509000000000000" pitchFamily="65" charset="-120"/>
              </a:rPr>
              <a:t>五、特色招生甄選入學</a:t>
            </a:r>
          </a:p>
        </p:txBody>
      </p:sp>
      <p:pic>
        <p:nvPicPr>
          <p:cNvPr id="152580" name="圖片 24"/>
          <p:cNvPicPr>
            <a:picLocks noChangeAspect="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5451475" y="1479550"/>
            <a:ext cx="4073525" cy="957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文字版面配置區 1"/>
          <p:cNvSpPr>
            <a:spLocks noGrp="1"/>
          </p:cNvSpPr>
          <p:nvPr>
            <p:ph type="body" idx="1"/>
          </p:nvPr>
        </p:nvSpPr>
        <p:spPr>
          <a:xfrm>
            <a:off x="2792413" y="3827463"/>
            <a:ext cx="7581900" cy="2419350"/>
          </a:xfrm>
        </p:spPr>
        <p:txBody>
          <a:bodyPr/>
          <a:lstStyle/>
          <a:p>
            <a:pPr eaLnBrk="1" hangingPunct="1">
              <a:defRPr/>
            </a:pPr>
            <a:r>
              <a:rPr lang="zh-TW" altLang="en-US" sz="3200" dirty="0">
                <a:solidFill>
                  <a:srgbClr val="FF0000"/>
                </a:solidFill>
                <a:latin typeface="標楷體" panose="03000509000000000000" pitchFamily="65" charset="-120"/>
                <a:ea typeface="標楷體" panose="03000509000000000000" pitchFamily="65" charset="-120"/>
              </a:rPr>
              <a:t>藝術才能班：音樂、美術、舞蹈、戲劇</a:t>
            </a:r>
            <a:endParaRPr lang="en-US" altLang="zh-TW" sz="3200" dirty="0">
              <a:solidFill>
                <a:srgbClr val="FF0000"/>
              </a:solidFill>
              <a:latin typeface="標楷體" panose="03000509000000000000" pitchFamily="65" charset="-120"/>
              <a:ea typeface="標楷體" panose="03000509000000000000" pitchFamily="65" charset="-120"/>
            </a:endParaRPr>
          </a:p>
          <a:p>
            <a:pPr eaLnBrk="1" hangingPunct="1">
              <a:defRPr/>
            </a:pPr>
            <a:r>
              <a:rPr lang="zh-TW" altLang="en-US" sz="3200" dirty="0">
                <a:solidFill>
                  <a:srgbClr val="FF0000"/>
                </a:solidFill>
                <a:latin typeface="標楷體" panose="03000509000000000000" pitchFamily="65" charset="-120"/>
                <a:ea typeface="標楷體" panose="03000509000000000000" pitchFamily="65" charset="-120"/>
              </a:rPr>
              <a:t>體育班</a:t>
            </a:r>
            <a:endParaRPr lang="en-US" altLang="zh-TW" sz="3200" dirty="0">
              <a:solidFill>
                <a:srgbClr val="FF0000"/>
              </a:solidFill>
              <a:latin typeface="標楷體" panose="03000509000000000000" pitchFamily="65" charset="-120"/>
              <a:ea typeface="標楷體" panose="03000509000000000000" pitchFamily="65" charset="-120"/>
            </a:endParaRPr>
          </a:p>
          <a:p>
            <a:pPr eaLnBrk="1" hangingPunct="1">
              <a:defRPr/>
            </a:pPr>
            <a:r>
              <a:rPr lang="zh-TW" altLang="en-US" sz="3200" dirty="0">
                <a:solidFill>
                  <a:srgbClr val="FF0000"/>
                </a:solidFill>
                <a:latin typeface="標楷體" panose="03000509000000000000" pitchFamily="65" charset="-120"/>
                <a:ea typeface="標楷體" panose="03000509000000000000" pitchFamily="65" charset="-120"/>
              </a:rPr>
              <a:t>科學班</a:t>
            </a:r>
            <a:endParaRPr lang="en-US" altLang="zh-TW" sz="3200" dirty="0">
              <a:solidFill>
                <a:srgbClr val="FF0000"/>
              </a:solidFill>
              <a:latin typeface="標楷體" panose="03000509000000000000" pitchFamily="65" charset="-120"/>
              <a:ea typeface="標楷體" panose="03000509000000000000" pitchFamily="65" charset="-120"/>
            </a:endParaRPr>
          </a:p>
          <a:p>
            <a:pPr eaLnBrk="1" hangingPunct="1">
              <a:defRPr/>
            </a:pPr>
            <a:r>
              <a:rPr lang="zh-TW" altLang="en-US" sz="3200" dirty="0">
                <a:solidFill>
                  <a:srgbClr val="FF0000"/>
                </a:solidFill>
                <a:latin typeface="標楷體" panose="03000509000000000000" pitchFamily="65" charset="-120"/>
                <a:ea typeface="標楷體" panose="03000509000000000000" pitchFamily="65" charset="-120"/>
              </a:rPr>
              <a:t>專業群科</a:t>
            </a:r>
            <a:endParaRPr lang="en-US" altLang="zh-TW" sz="3200" dirty="0">
              <a:solidFill>
                <a:srgbClr val="FF0000"/>
              </a:solidFill>
              <a:latin typeface="標楷體" panose="03000509000000000000" pitchFamily="65" charset="-120"/>
              <a:ea typeface="標楷體" panose="03000509000000000000" pitchFamily="65" charset="-120"/>
            </a:endParaRPr>
          </a:p>
          <a:p>
            <a:pPr>
              <a:defRPr/>
            </a:pPr>
            <a:endParaRPr lang="zh-TW" altLang="en-US" sz="3200" dirty="0">
              <a:ea typeface="超研澤粗魏碑" panose="02010609010101010101" pitchFamily="49" charset="-120"/>
            </a:endParaRPr>
          </a:p>
        </p:txBody>
      </p:sp>
      <p:sp>
        <p:nvSpPr>
          <p:cNvPr id="152582" name="投影片編號版面配置區 2"/>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A70C57AC-7EFA-451A-A7E8-E5CD04D9C6B4}" type="slidenum">
              <a:rPr kumimoji="0" lang="zh-TW" altLang="en-US" smtClean="0">
                <a:solidFill>
                  <a:srgbClr val="FEFFFF"/>
                </a:solidFill>
                <a:latin typeface="Century Gothic" panose="020B0502020202020204" pitchFamily="34" charset="0"/>
              </a:rPr>
              <a:pPr/>
              <a:t>114</a:t>
            </a:fld>
            <a:endParaRPr kumimoji="0" lang="zh-TW" altLang="en-US">
              <a:solidFill>
                <a:srgbClr val="FEFFFF"/>
              </a:solidFill>
              <a:latin typeface="Century Gothic" panose="020B0502020202020204" pitchFamily="34" charset="0"/>
            </a:endParaRPr>
          </a:p>
        </p:txBody>
      </p:sp>
    </p:spTree>
  </p:cSld>
  <p:clrMapOvr>
    <a:masterClrMapping/>
  </p:clrMapOvr>
  <p:transition spd="slow">
    <p:wipe dir="d"/>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標題 1"/>
          <p:cNvSpPr>
            <a:spLocks noGrp="1"/>
          </p:cNvSpPr>
          <p:nvPr>
            <p:ph type="title"/>
          </p:nvPr>
        </p:nvSpPr>
        <p:spPr>
          <a:xfrm>
            <a:off x="1943100" y="681038"/>
            <a:ext cx="8912225" cy="863600"/>
          </a:xfrm>
          <a:solidFill>
            <a:srgbClr val="66FF66"/>
          </a:solidFill>
        </p:spPr>
        <p:txBody>
          <a:bodyPr/>
          <a:lstStyle/>
          <a:p>
            <a:pPr>
              <a:defRPr/>
            </a:pPr>
            <a:r>
              <a:rPr lang="en-US" altLang="zh-TW" sz="4000" dirty="0">
                <a:solidFill>
                  <a:srgbClr val="C00000"/>
                </a:solidFill>
                <a:latin typeface="標楷體" panose="03000509000000000000" pitchFamily="65" charset="-120"/>
                <a:ea typeface="標楷體" panose="03000509000000000000" pitchFamily="65" charset="-120"/>
              </a:rPr>
              <a:t>(</a:t>
            </a:r>
            <a:r>
              <a:rPr lang="zh-TW" altLang="en-US" sz="4000" dirty="0">
                <a:solidFill>
                  <a:srgbClr val="C00000"/>
                </a:solidFill>
                <a:latin typeface="標楷體" panose="03000509000000000000" pitchFamily="65" charset="-120"/>
                <a:ea typeface="標楷體" panose="03000509000000000000" pitchFamily="65" charset="-120"/>
              </a:rPr>
              <a:t>一</a:t>
            </a:r>
            <a:r>
              <a:rPr lang="en-US" altLang="zh-TW" sz="4000" dirty="0">
                <a:solidFill>
                  <a:srgbClr val="C00000"/>
                </a:solidFill>
                <a:latin typeface="標楷體" panose="03000509000000000000" pitchFamily="65" charset="-120"/>
                <a:ea typeface="標楷體" panose="03000509000000000000" pitchFamily="65" charset="-120"/>
              </a:rPr>
              <a:t>)</a:t>
            </a:r>
            <a:r>
              <a:rPr lang="zh-TW" altLang="en-US" sz="4000" dirty="0">
                <a:solidFill>
                  <a:srgbClr val="C00000"/>
                </a:solidFill>
                <a:latin typeface="標楷體" panose="03000509000000000000" pitchFamily="65" charset="-120"/>
                <a:ea typeface="標楷體" panose="03000509000000000000" pitchFamily="65" charset="-120"/>
              </a:rPr>
              <a:t>特色招生甄選入學</a:t>
            </a:r>
            <a:r>
              <a:rPr lang="en-US" altLang="zh-TW" sz="4000" dirty="0">
                <a:solidFill>
                  <a:srgbClr val="C00000"/>
                </a:solidFill>
                <a:latin typeface="標楷體" panose="03000509000000000000" pitchFamily="65" charset="-120"/>
                <a:ea typeface="標楷體" panose="03000509000000000000" pitchFamily="65" charset="-120"/>
              </a:rPr>
              <a:t>---</a:t>
            </a:r>
            <a:r>
              <a:rPr lang="zh-TW" altLang="en-US" sz="4000" dirty="0">
                <a:solidFill>
                  <a:srgbClr val="C00000"/>
                </a:solidFill>
                <a:latin typeface="標楷體" panose="03000509000000000000" pitchFamily="65" charset="-120"/>
                <a:ea typeface="標楷體" panose="03000509000000000000" pitchFamily="65" charset="-120"/>
              </a:rPr>
              <a:t>藝術才能班</a:t>
            </a:r>
            <a:r>
              <a:rPr lang="en-US" altLang="zh-TW" sz="4000" dirty="0">
                <a:solidFill>
                  <a:srgbClr val="C00000"/>
                </a:solidFill>
                <a:latin typeface="標楷體" panose="03000509000000000000" pitchFamily="65" charset="-120"/>
                <a:ea typeface="標楷體" panose="03000509000000000000" pitchFamily="65" charset="-120"/>
              </a:rPr>
              <a:t>1</a:t>
            </a:r>
            <a:endParaRPr lang="zh-TW" altLang="en-US" sz="4000" dirty="0">
              <a:solidFill>
                <a:srgbClr val="C00000"/>
              </a:solidFill>
              <a:latin typeface="標楷體" panose="03000509000000000000" pitchFamily="65" charset="-120"/>
              <a:ea typeface="標楷體" panose="03000509000000000000" pitchFamily="65" charset="-120"/>
            </a:endParaRPr>
          </a:p>
        </p:txBody>
      </p:sp>
      <p:sp>
        <p:nvSpPr>
          <p:cNvPr id="154627" name="內容版面配置區 2"/>
          <p:cNvSpPr>
            <a:spLocks noGrp="1"/>
          </p:cNvSpPr>
          <p:nvPr>
            <p:ph idx="1"/>
          </p:nvPr>
        </p:nvSpPr>
        <p:spPr>
          <a:xfrm>
            <a:off x="2319338" y="2133600"/>
            <a:ext cx="9185275" cy="3778250"/>
          </a:xfrm>
        </p:spPr>
        <p:txBody>
          <a:bodyPr/>
          <a:lstStyle/>
          <a:p>
            <a:r>
              <a:rPr lang="zh-TW" altLang="en-US" sz="3200" dirty="0">
                <a:solidFill>
                  <a:srgbClr val="000000"/>
                </a:solidFill>
                <a:latin typeface="標楷體" panose="03000509000000000000" pitchFamily="65" charset="-120"/>
                <a:ea typeface="標楷體" panose="03000509000000000000" pitchFamily="65" charset="-120"/>
              </a:rPr>
              <a:t>分為</a:t>
            </a:r>
            <a:r>
              <a:rPr lang="zh-TW" altLang="en-US" sz="3200" b="1" dirty="0">
                <a:solidFill>
                  <a:srgbClr val="FF0000"/>
                </a:solidFill>
                <a:latin typeface="標楷體" panose="03000509000000000000" pitchFamily="65" charset="-120"/>
                <a:ea typeface="標楷體" panose="03000509000000000000" pitchFamily="65" charset="-120"/>
              </a:rPr>
              <a:t>音樂班、美術班、舞蹈班、戲劇班</a:t>
            </a:r>
            <a:r>
              <a:rPr lang="zh-TW" altLang="en-US" sz="3200" dirty="0">
                <a:solidFill>
                  <a:srgbClr val="000000"/>
                </a:solidFill>
                <a:latin typeface="標楷體" panose="03000509000000000000" pitchFamily="65" charset="-120"/>
                <a:ea typeface="標楷體" panose="03000509000000000000" pitchFamily="65" charset="-120"/>
              </a:rPr>
              <a:t>等四類。</a:t>
            </a:r>
            <a:endParaRPr lang="en-US" altLang="zh-TW" sz="3200" dirty="0">
              <a:solidFill>
                <a:srgbClr val="000000"/>
              </a:solidFill>
              <a:latin typeface="標楷體" panose="03000509000000000000" pitchFamily="65" charset="-120"/>
              <a:ea typeface="標楷體" panose="03000509000000000000" pitchFamily="65" charset="-120"/>
            </a:endParaRPr>
          </a:p>
          <a:p>
            <a:r>
              <a:rPr lang="zh-TW" altLang="en-US" sz="3200" dirty="0">
                <a:solidFill>
                  <a:srgbClr val="000000"/>
                </a:solidFill>
                <a:latin typeface="標楷體" panose="03000509000000000000" pitchFamily="65" charset="-120"/>
                <a:ea typeface="標楷體" panose="03000509000000000000" pitchFamily="65" charset="-120"/>
              </a:rPr>
              <a:t>藝術才能班甄選入學以聯合辦理為原則。國中非藝術才能班學生亦可報考，</a:t>
            </a:r>
            <a:r>
              <a:rPr lang="zh-TW" altLang="en-US" sz="3200" dirty="0">
                <a:solidFill>
                  <a:srgbClr val="FF0000"/>
                </a:solidFill>
                <a:latin typeface="標楷體" panose="03000509000000000000" pitchFamily="65" charset="-120"/>
                <a:ea typeface="標楷體" panose="03000509000000000000" pitchFamily="65" charset="-120"/>
              </a:rPr>
              <a:t>且</a:t>
            </a:r>
            <a:r>
              <a:rPr lang="zh-TW" altLang="en-US" sz="3200" b="1" dirty="0">
                <a:solidFill>
                  <a:srgbClr val="FF0000"/>
                </a:solidFill>
                <a:latin typeface="標楷體" panose="03000509000000000000" pitchFamily="65" charset="-120"/>
                <a:ea typeface="標楷體" panose="03000509000000000000" pitchFamily="65" charset="-120"/>
              </a:rPr>
              <a:t>不受免試就學區之限制</a:t>
            </a:r>
            <a:r>
              <a:rPr lang="zh-TW" altLang="en-US" sz="3200" dirty="0">
                <a:solidFill>
                  <a:srgbClr val="FF0000"/>
                </a:solidFill>
                <a:latin typeface="標楷體" panose="03000509000000000000" pitchFamily="65" charset="-120"/>
                <a:ea typeface="標楷體" panose="03000509000000000000" pitchFamily="65" charset="-120"/>
              </a:rPr>
              <a:t>，</a:t>
            </a:r>
            <a:r>
              <a:rPr lang="zh-TW" altLang="en-US" sz="3200" dirty="0">
                <a:solidFill>
                  <a:srgbClr val="000000"/>
                </a:solidFill>
                <a:latin typeface="標楷體" panose="03000509000000000000" pitchFamily="65" charset="-120"/>
                <a:ea typeface="標楷體" panose="03000509000000000000" pitchFamily="65" charset="-120"/>
              </a:rPr>
              <a:t>但僅能向一區（校）報名術科測驗及申請分發。</a:t>
            </a:r>
          </a:p>
        </p:txBody>
      </p:sp>
      <p:sp>
        <p:nvSpPr>
          <p:cNvPr id="154628" name="投影片編號版面配置區 1"/>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B269DDEF-37E6-46BE-8A2A-A1E3DAFEA16C}" type="slidenum">
              <a:rPr kumimoji="0" lang="zh-TW" altLang="en-US" smtClean="0">
                <a:solidFill>
                  <a:srgbClr val="FEFFFF"/>
                </a:solidFill>
                <a:latin typeface="Century Gothic" panose="020B0502020202020204" pitchFamily="34" charset="0"/>
              </a:rPr>
              <a:pPr/>
              <a:t>115</a:t>
            </a:fld>
            <a:endParaRPr kumimoji="0" lang="zh-TW" altLang="en-US">
              <a:solidFill>
                <a:srgbClr val="FEFFFF"/>
              </a:solidFill>
              <a:latin typeface="Century Gothic" panose="020B0502020202020204" pitchFamily="34" charset="0"/>
            </a:endParaRPr>
          </a:p>
        </p:txBody>
      </p:sp>
    </p:spTree>
  </p:cSld>
  <p:clrMapOvr>
    <a:masterClrMapping/>
  </p:clrMapOvr>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內容版面配置區 2"/>
          <p:cNvSpPr>
            <a:spLocks noGrp="1"/>
          </p:cNvSpPr>
          <p:nvPr>
            <p:ph idx="1"/>
          </p:nvPr>
        </p:nvSpPr>
        <p:spPr>
          <a:xfrm>
            <a:off x="2571750" y="1544638"/>
            <a:ext cx="8915400" cy="3778250"/>
          </a:xfrm>
        </p:spPr>
        <p:txBody>
          <a:bodyPr/>
          <a:lstStyle/>
          <a:p>
            <a:pPr eaLnBrk="1" hangingPunct="1"/>
            <a:r>
              <a:rPr lang="en-US" altLang="zh-TW" sz="3200" dirty="0">
                <a:latin typeface="標楷體" panose="03000509000000000000" pitchFamily="65" charset="-120"/>
                <a:ea typeface="標楷體" panose="03000509000000000000" pitchFamily="65" charset="-120"/>
                <a:cs typeface="超研澤粗魏碑"/>
              </a:rPr>
              <a:t>108</a:t>
            </a:r>
            <a:r>
              <a:rPr lang="zh-TW" altLang="en-US" sz="3200" dirty="0">
                <a:latin typeface="標楷體" panose="03000509000000000000" pitchFamily="65" charset="-120"/>
                <a:ea typeface="標楷體" panose="03000509000000000000" pitchFamily="65" charset="-120"/>
                <a:cs typeface="超研澤粗魏碑"/>
              </a:rPr>
              <a:t>年</a:t>
            </a:r>
            <a:r>
              <a:rPr lang="en-US" altLang="zh-TW" sz="3200" dirty="0">
                <a:latin typeface="標楷體" panose="03000509000000000000" pitchFamily="65" charset="-120"/>
                <a:ea typeface="標楷體" panose="03000509000000000000" pitchFamily="65" charset="-120"/>
                <a:cs typeface="超研澤粗魏碑"/>
              </a:rPr>
              <a:t>3</a:t>
            </a:r>
            <a:r>
              <a:rPr lang="zh-TW" altLang="zh-TW" sz="3200" dirty="0">
                <a:latin typeface="標楷體" panose="03000509000000000000" pitchFamily="65" charset="-120"/>
                <a:ea typeface="標楷體" panose="03000509000000000000" pitchFamily="65" charset="-120"/>
                <a:cs typeface="超研澤粗魏碑"/>
              </a:rPr>
              <a:t>月報名，</a:t>
            </a:r>
            <a:r>
              <a:rPr lang="en-US" altLang="zh-TW" sz="3200" dirty="0">
                <a:latin typeface="標楷體" panose="03000509000000000000" pitchFamily="65" charset="-120"/>
                <a:ea typeface="標楷體" panose="03000509000000000000" pitchFamily="65" charset="-120"/>
                <a:cs typeface="超研澤粗魏碑"/>
              </a:rPr>
              <a:t>4</a:t>
            </a:r>
            <a:r>
              <a:rPr lang="zh-TW" altLang="zh-TW" sz="3200" dirty="0">
                <a:latin typeface="標楷體" panose="03000509000000000000" pitchFamily="65" charset="-120"/>
                <a:ea typeface="標楷體" panose="03000509000000000000" pitchFamily="65" charset="-120"/>
                <a:cs typeface="超研澤粗魏碑"/>
              </a:rPr>
              <a:t>月進行術科測驗</a:t>
            </a:r>
            <a:endParaRPr lang="en-US" altLang="zh-TW" sz="3200" dirty="0">
              <a:latin typeface="標楷體" panose="03000509000000000000" pitchFamily="65" charset="-120"/>
              <a:ea typeface="標楷體" panose="03000509000000000000" pitchFamily="65" charset="-120"/>
              <a:cs typeface="超研澤粗魏碑"/>
            </a:endParaRPr>
          </a:p>
          <a:p>
            <a:pPr eaLnBrk="1" hangingPunct="1"/>
            <a:r>
              <a:rPr lang="zh-TW" altLang="en-US" sz="3200" dirty="0">
                <a:latin typeface="標楷體" panose="03000509000000000000" pitchFamily="65" charset="-120"/>
                <a:ea typeface="標楷體" panose="03000509000000000000" pitchFamily="65" charset="-120"/>
              </a:rPr>
              <a:t>考試科目與以往相同</a:t>
            </a:r>
          </a:p>
          <a:p>
            <a:pPr eaLnBrk="1" hangingPunct="1"/>
            <a:endParaRPr lang="en-US" altLang="zh-TW" sz="3200" dirty="0">
              <a:latin typeface="標楷體" panose="03000509000000000000" pitchFamily="65" charset="-120"/>
              <a:ea typeface="標楷體" panose="03000509000000000000" pitchFamily="65" charset="-120"/>
              <a:cs typeface="超研澤粗魏碑"/>
            </a:endParaRPr>
          </a:p>
        </p:txBody>
      </p:sp>
      <p:graphicFrame>
        <p:nvGraphicFramePr>
          <p:cNvPr id="6" name="表格 5"/>
          <p:cNvGraphicFramePr>
            <a:graphicFrameLocks noGrp="1"/>
          </p:cNvGraphicFramePr>
          <p:nvPr>
            <p:extLst>
              <p:ext uri="{D42A27DB-BD31-4B8C-83A1-F6EECF244321}">
                <p14:modId xmlns="" xmlns:p14="http://schemas.microsoft.com/office/powerpoint/2010/main" val="3450570452"/>
              </p:ext>
            </p:extLst>
          </p:nvPr>
        </p:nvGraphicFramePr>
        <p:xfrm>
          <a:off x="2306638" y="2705894"/>
          <a:ext cx="7450138" cy="2338387"/>
        </p:xfrm>
        <a:graphic>
          <a:graphicData uri="http://schemas.openxmlformats.org/drawingml/2006/table">
            <a:tbl>
              <a:tblPr firstRow="1" firstCol="1" bandRow="1">
                <a:tableStyleId>{5C22544A-7EE6-4342-B048-85BDC9FD1C3A}</a:tableStyleId>
              </a:tblPr>
              <a:tblGrid>
                <a:gridCol w="1397035">
                  <a:extLst>
                    <a:ext uri="{9D8B030D-6E8A-4147-A177-3AD203B41FA5}">
                      <a16:colId xmlns="" xmlns:a16="http://schemas.microsoft.com/office/drawing/2014/main" val="20000"/>
                    </a:ext>
                  </a:extLst>
                </a:gridCol>
                <a:gridCol w="3248574">
                  <a:extLst>
                    <a:ext uri="{9D8B030D-6E8A-4147-A177-3AD203B41FA5}">
                      <a16:colId xmlns="" xmlns:a16="http://schemas.microsoft.com/office/drawing/2014/main" val="20001"/>
                    </a:ext>
                  </a:extLst>
                </a:gridCol>
                <a:gridCol w="1073055">
                  <a:extLst>
                    <a:ext uri="{9D8B030D-6E8A-4147-A177-3AD203B41FA5}">
                      <a16:colId xmlns="" xmlns:a16="http://schemas.microsoft.com/office/drawing/2014/main" val="20002"/>
                    </a:ext>
                  </a:extLst>
                </a:gridCol>
                <a:gridCol w="1073055">
                  <a:extLst>
                    <a:ext uri="{9D8B030D-6E8A-4147-A177-3AD203B41FA5}">
                      <a16:colId xmlns="" xmlns:a16="http://schemas.microsoft.com/office/drawing/2014/main" val="20003"/>
                    </a:ext>
                  </a:extLst>
                </a:gridCol>
                <a:gridCol w="658419">
                  <a:extLst>
                    <a:ext uri="{9D8B030D-6E8A-4147-A177-3AD203B41FA5}">
                      <a16:colId xmlns="" xmlns:a16="http://schemas.microsoft.com/office/drawing/2014/main" val="20004"/>
                    </a:ext>
                  </a:extLst>
                </a:gridCol>
              </a:tblGrid>
              <a:tr h="731551">
                <a:tc>
                  <a:txBody>
                    <a:bodyPr/>
                    <a:lstStyle/>
                    <a:p>
                      <a:pPr algn="ctr">
                        <a:spcAft>
                          <a:spcPts val="0"/>
                        </a:spcAft>
                      </a:pPr>
                      <a:r>
                        <a:rPr lang="zh-TW" sz="2400" kern="0" dirty="0">
                          <a:effectLst/>
                          <a:latin typeface="標楷體" panose="03000509000000000000" pitchFamily="65" charset="-120"/>
                          <a:ea typeface="標楷體" panose="03000509000000000000" pitchFamily="65" charset="-120"/>
                        </a:rPr>
                        <a:t>學校</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2400" kern="0" dirty="0">
                          <a:effectLst/>
                          <a:latin typeface="標楷體" panose="03000509000000000000" pitchFamily="65" charset="-120"/>
                          <a:ea typeface="標楷體" panose="03000509000000000000" pitchFamily="65" charset="-120"/>
                        </a:rPr>
                        <a:t>特色班別名稱</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2400" kern="0">
                          <a:effectLst/>
                          <a:latin typeface="標楷體" panose="03000509000000000000" pitchFamily="65" charset="-120"/>
                          <a:ea typeface="標楷體" panose="03000509000000000000" pitchFamily="65" charset="-120"/>
                        </a:rPr>
                        <a:t>班級數</a:t>
                      </a:r>
                      <a:endParaRPr lang="zh-TW" sz="2400"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2400" kern="0" dirty="0">
                          <a:effectLst/>
                          <a:latin typeface="標楷體" panose="03000509000000000000" pitchFamily="65" charset="-120"/>
                          <a:ea typeface="標楷體" panose="03000509000000000000" pitchFamily="65" charset="-120"/>
                        </a:rPr>
                        <a:t>招生數</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2400" kern="0">
                          <a:effectLst/>
                          <a:latin typeface="標楷體" panose="03000509000000000000" pitchFamily="65" charset="-120"/>
                          <a:ea typeface="標楷體" panose="03000509000000000000" pitchFamily="65" charset="-120"/>
                        </a:rPr>
                        <a:t>總數</a:t>
                      </a:r>
                      <a:endParaRPr lang="zh-TW" sz="2400"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401709">
                <a:tc>
                  <a:txBody>
                    <a:bodyPr/>
                    <a:lstStyle/>
                    <a:p>
                      <a:pPr algn="ctr">
                        <a:spcAft>
                          <a:spcPts val="0"/>
                        </a:spcAft>
                      </a:pPr>
                      <a:r>
                        <a:rPr lang="zh-TW" altLang="en-US" sz="2400" kern="0" dirty="0">
                          <a:effectLst/>
                          <a:latin typeface="標楷體" panose="03000509000000000000" pitchFamily="65" charset="-120"/>
                          <a:ea typeface="標楷體" panose="03000509000000000000" pitchFamily="65" charset="-120"/>
                        </a:rPr>
                        <a:t>臺</a:t>
                      </a:r>
                      <a:r>
                        <a:rPr lang="zh-TW" sz="2400" kern="0" dirty="0">
                          <a:effectLst/>
                          <a:latin typeface="標楷體" panose="03000509000000000000" pitchFamily="65" charset="-120"/>
                          <a:ea typeface="標楷體" panose="03000509000000000000" pitchFamily="65" charset="-120"/>
                        </a:rPr>
                        <a:t>南二中</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zh-TW" sz="2400" kern="0" dirty="0">
                          <a:effectLst/>
                          <a:latin typeface="標楷體" panose="03000509000000000000" pitchFamily="65" charset="-120"/>
                          <a:ea typeface="標楷體" panose="03000509000000000000" pitchFamily="65" charset="-120"/>
                        </a:rPr>
                        <a:t>美術資優班</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400" kern="0" dirty="0">
                          <a:effectLst/>
                          <a:latin typeface="標楷體" panose="03000509000000000000" pitchFamily="65" charset="-120"/>
                          <a:ea typeface="標楷體" panose="03000509000000000000" pitchFamily="65" charset="-120"/>
                        </a:rPr>
                        <a:t>1</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400" kern="0" dirty="0">
                          <a:effectLst/>
                          <a:latin typeface="標楷體" panose="03000509000000000000" pitchFamily="65" charset="-120"/>
                          <a:ea typeface="標楷體" panose="03000509000000000000" pitchFamily="65" charset="-120"/>
                        </a:rPr>
                        <a:t>30</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400" kern="0" dirty="0">
                          <a:effectLst/>
                          <a:latin typeface="標楷體" panose="03000509000000000000" pitchFamily="65" charset="-120"/>
                          <a:ea typeface="標楷體" panose="03000509000000000000" pitchFamily="65" charset="-120"/>
                        </a:rPr>
                        <a:t>30</a:t>
                      </a:r>
                      <a:endParaRPr lang="zh-TW" sz="2400"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401709">
                <a:tc>
                  <a:txBody>
                    <a:bodyPr/>
                    <a:lstStyle/>
                    <a:p>
                      <a:pPr algn="ctr">
                        <a:spcAft>
                          <a:spcPts val="0"/>
                        </a:spcAft>
                      </a:pPr>
                      <a:r>
                        <a:rPr lang="zh-TW" altLang="en-US" sz="2400" kern="0" dirty="0">
                          <a:effectLst/>
                          <a:latin typeface="標楷體" panose="03000509000000000000" pitchFamily="65" charset="-120"/>
                          <a:ea typeface="標楷體" panose="03000509000000000000" pitchFamily="65" charset="-120"/>
                        </a:rPr>
                        <a:t>臺</a:t>
                      </a:r>
                      <a:r>
                        <a:rPr lang="zh-TW" sz="2400" kern="0" dirty="0">
                          <a:effectLst/>
                          <a:latin typeface="標楷體" panose="03000509000000000000" pitchFamily="65" charset="-120"/>
                          <a:ea typeface="標楷體" panose="03000509000000000000" pitchFamily="65" charset="-120"/>
                        </a:rPr>
                        <a:t>南女中</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zh-TW" sz="2400" kern="0" dirty="0">
                          <a:effectLst/>
                          <a:latin typeface="標楷體" panose="03000509000000000000" pitchFamily="65" charset="-120"/>
                          <a:ea typeface="標楷體" panose="03000509000000000000" pitchFamily="65" charset="-120"/>
                        </a:rPr>
                        <a:t>音樂</a:t>
                      </a:r>
                      <a:r>
                        <a:rPr lang="zh-TW" altLang="en-US" sz="2400" kern="0" dirty="0">
                          <a:effectLst/>
                          <a:latin typeface="標楷體" panose="03000509000000000000" pitchFamily="65" charset="-120"/>
                          <a:ea typeface="標楷體" panose="03000509000000000000" pitchFamily="65" charset="-120"/>
                        </a:rPr>
                        <a:t>資優</a:t>
                      </a:r>
                      <a:r>
                        <a:rPr lang="zh-TW" sz="2400" kern="0" dirty="0">
                          <a:effectLst/>
                          <a:latin typeface="標楷體" panose="03000509000000000000" pitchFamily="65" charset="-120"/>
                          <a:ea typeface="標楷體" panose="03000509000000000000" pitchFamily="65" charset="-120"/>
                        </a:rPr>
                        <a:t>班</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400" kern="0" dirty="0">
                          <a:effectLst/>
                          <a:latin typeface="標楷體" panose="03000509000000000000" pitchFamily="65" charset="-120"/>
                          <a:ea typeface="標楷體" panose="03000509000000000000" pitchFamily="65" charset="-120"/>
                        </a:rPr>
                        <a:t>1</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400" kern="0" dirty="0">
                          <a:effectLst/>
                          <a:latin typeface="標楷體" panose="03000509000000000000" pitchFamily="65" charset="-120"/>
                          <a:ea typeface="標楷體" panose="03000509000000000000" pitchFamily="65" charset="-120"/>
                        </a:rPr>
                        <a:t>30</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400" kern="0" dirty="0">
                          <a:effectLst/>
                          <a:latin typeface="標楷體" panose="03000509000000000000" pitchFamily="65" charset="-120"/>
                          <a:ea typeface="標楷體" panose="03000509000000000000" pitchFamily="65" charset="-120"/>
                        </a:rPr>
                        <a:t>30</a:t>
                      </a:r>
                      <a:endParaRPr lang="zh-TW" sz="2400"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r h="401709">
                <a:tc>
                  <a:txBody>
                    <a:bodyPr/>
                    <a:lstStyle/>
                    <a:p>
                      <a:pPr algn="ctr">
                        <a:spcAft>
                          <a:spcPts val="0"/>
                        </a:spcAft>
                      </a:pPr>
                      <a:r>
                        <a:rPr lang="zh-TW" sz="2400" kern="0" dirty="0">
                          <a:effectLst/>
                          <a:latin typeface="標楷體" panose="03000509000000000000" pitchFamily="65" charset="-120"/>
                          <a:ea typeface="標楷體" panose="03000509000000000000" pitchFamily="65" charset="-120"/>
                        </a:rPr>
                        <a:t>家齊</a:t>
                      </a:r>
                      <a:r>
                        <a:rPr lang="zh-TW" altLang="en-US" sz="2400" kern="0" dirty="0">
                          <a:effectLst/>
                          <a:latin typeface="標楷體" panose="03000509000000000000" pitchFamily="65" charset="-120"/>
                          <a:ea typeface="標楷體" panose="03000509000000000000" pitchFamily="65" charset="-120"/>
                        </a:rPr>
                        <a:t>高中</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zh-TW" sz="2400" kern="0" dirty="0">
                          <a:effectLst/>
                          <a:latin typeface="標楷體" panose="03000509000000000000" pitchFamily="65" charset="-120"/>
                          <a:ea typeface="標楷體" panose="03000509000000000000" pitchFamily="65" charset="-120"/>
                        </a:rPr>
                        <a:t>舞蹈資優班</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400" kern="0" dirty="0">
                          <a:effectLst/>
                          <a:latin typeface="標楷體" panose="03000509000000000000" pitchFamily="65" charset="-120"/>
                          <a:ea typeface="標楷體" panose="03000509000000000000" pitchFamily="65" charset="-120"/>
                        </a:rPr>
                        <a:t>1</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400" kern="0" dirty="0">
                          <a:effectLst/>
                          <a:latin typeface="標楷體" panose="03000509000000000000" pitchFamily="65" charset="-120"/>
                          <a:ea typeface="標楷體" panose="03000509000000000000" pitchFamily="65" charset="-120"/>
                        </a:rPr>
                        <a:t>30</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400" kern="0" dirty="0">
                          <a:effectLst/>
                          <a:latin typeface="標楷體" panose="03000509000000000000" pitchFamily="65" charset="-120"/>
                          <a:ea typeface="標楷體" panose="03000509000000000000" pitchFamily="65" charset="-120"/>
                        </a:rPr>
                        <a:t>30</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r h="401709">
                <a:tc>
                  <a:txBody>
                    <a:bodyPr/>
                    <a:lstStyle/>
                    <a:p>
                      <a:pPr algn="ctr">
                        <a:spcAft>
                          <a:spcPts val="0"/>
                        </a:spcAft>
                      </a:pPr>
                      <a:r>
                        <a:rPr lang="zh-TW" sz="2400" kern="0" dirty="0">
                          <a:effectLst/>
                          <a:latin typeface="標楷體" panose="03000509000000000000" pitchFamily="65" charset="-120"/>
                          <a:ea typeface="標楷體" panose="03000509000000000000" pitchFamily="65" charset="-120"/>
                        </a:rPr>
                        <a:t>新營高中</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zh-TW" sz="2400" kern="0" dirty="0">
                          <a:effectLst/>
                          <a:latin typeface="標楷體" panose="03000509000000000000" pitchFamily="65" charset="-120"/>
                          <a:ea typeface="標楷體" panose="03000509000000000000" pitchFamily="65" charset="-120"/>
                        </a:rPr>
                        <a:t>美術資優班</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400" kern="0" dirty="0">
                          <a:effectLst/>
                          <a:latin typeface="標楷體" panose="03000509000000000000" pitchFamily="65" charset="-120"/>
                          <a:ea typeface="標楷體" panose="03000509000000000000" pitchFamily="65" charset="-120"/>
                        </a:rPr>
                        <a:t>1</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400" kern="0" dirty="0">
                          <a:effectLst/>
                          <a:latin typeface="標楷體" panose="03000509000000000000" pitchFamily="65" charset="-120"/>
                          <a:ea typeface="標楷體" panose="03000509000000000000" pitchFamily="65" charset="-120"/>
                        </a:rPr>
                        <a:t>30</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400" kern="0" dirty="0">
                          <a:effectLst/>
                          <a:latin typeface="標楷體" panose="03000509000000000000" pitchFamily="65" charset="-120"/>
                          <a:ea typeface="標楷體" panose="03000509000000000000" pitchFamily="65" charset="-120"/>
                        </a:rPr>
                        <a:t>30</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4"/>
                  </a:ext>
                </a:extLst>
              </a:tr>
            </a:tbl>
          </a:graphicData>
        </a:graphic>
      </p:graphicFrame>
      <p:sp>
        <p:nvSpPr>
          <p:cNvPr id="7" name="標題 1"/>
          <p:cNvSpPr txBox="1">
            <a:spLocks/>
          </p:cNvSpPr>
          <p:nvPr/>
        </p:nvSpPr>
        <p:spPr bwMode="auto">
          <a:xfrm>
            <a:off x="1943100" y="681038"/>
            <a:ext cx="8912225" cy="863600"/>
          </a:xfrm>
          <a:prstGeom prst="rect">
            <a:avLst/>
          </a:prstGeom>
          <a:solidFill>
            <a:srgbClr val="66FF6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algn="l" defTabSz="342900" rtl="0" eaLnBrk="0" fontAlgn="base" hangingPunct="0">
              <a:spcBef>
                <a:spcPct val="0"/>
              </a:spcBef>
              <a:spcAft>
                <a:spcPct val="0"/>
              </a:spcAft>
              <a:defRPr sz="2700" kern="1200">
                <a:solidFill>
                  <a:srgbClr val="262626"/>
                </a:solidFill>
                <a:latin typeface="+mj-lt"/>
                <a:ea typeface="+mj-ea"/>
                <a:cs typeface="微軟正黑體"/>
              </a:defRPr>
            </a:lvl1pPr>
            <a:lvl2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2pPr>
            <a:lvl3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3pPr>
            <a:lvl4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4pPr>
            <a:lvl5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kumimoji="0" lang="en-US" altLang="zh-TW" sz="4000" dirty="0">
                <a:solidFill>
                  <a:srgbClr val="C00000"/>
                </a:solidFill>
                <a:latin typeface="標楷體" panose="03000509000000000000" pitchFamily="65" charset="-120"/>
                <a:ea typeface="標楷體" panose="03000509000000000000" pitchFamily="65" charset="-120"/>
              </a:rPr>
              <a:t>(</a:t>
            </a:r>
            <a:r>
              <a:rPr kumimoji="0" lang="zh-TW" altLang="en-US" sz="4000" dirty="0">
                <a:solidFill>
                  <a:srgbClr val="C00000"/>
                </a:solidFill>
                <a:latin typeface="標楷體" panose="03000509000000000000" pitchFamily="65" charset="-120"/>
                <a:ea typeface="標楷體" panose="03000509000000000000" pitchFamily="65" charset="-120"/>
              </a:rPr>
              <a:t>一</a:t>
            </a:r>
            <a:r>
              <a:rPr kumimoji="0" lang="en-US" altLang="zh-TW" sz="4000" dirty="0">
                <a:solidFill>
                  <a:srgbClr val="C00000"/>
                </a:solidFill>
                <a:latin typeface="標楷體" panose="03000509000000000000" pitchFamily="65" charset="-120"/>
                <a:ea typeface="標楷體" panose="03000509000000000000" pitchFamily="65" charset="-120"/>
              </a:rPr>
              <a:t>)</a:t>
            </a:r>
            <a:r>
              <a:rPr kumimoji="0" lang="zh-TW" altLang="en-US" sz="4000" dirty="0">
                <a:solidFill>
                  <a:srgbClr val="C00000"/>
                </a:solidFill>
                <a:latin typeface="標楷體" panose="03000509000000000000" pitchFamily="65" charset="-120"/>
                <a:ea typeface="標楷體" panose="03000509000000000000" pitchFamily="65" charset="-120"/>
              </a:rPr>
              <a:t>特色招生甄選入學</a:t>
            </a:r>
            <a:r>
              <a:rPr kumimoji="0" lang="en-US" altLang="zh-TW" sz="4000" dirty="0">
                <a:solidFill>
                  <a:srgbClr val="C00000"/>
                </a:solidFill>
                <a:latin typeface="標楷體" panose="03000509000000000000" pitchFamily="65" charset="-120"/>
                <a:ea typeface="標楷體" panose="03000509000000000000" pitchFamily="65" charset="-120"/>
              </a:rPr>
              <a:t>---</a:t>
            </a:r>
            <a:r>
              <a:rPr kumimoji="0" lang="zh-TW" altLang="en-US" sz="4000" dirty="0">
                <a:solidFill>
                  <a:srgbClr val="C00000"/>
                </a:solidFill>
                <a:latin typeface="標楷體" panose="03000509000000000000" pitchFamily="65" charset="-120"/>
                <a:ea typeface="標楷體" panose="03000509000000000000" pitchFamily="65" charset="-120"/>
              </a:rPr>
              <a:t>藝術才能班</a:t>
            </a:r>
            <a:r>
              <a:rPr kumimoji="0" lang="en-US" altLang="zh-TW" sz="4000" dirty="0">
                <a:solidFill>
                  <a:srgbClr val="C00000"/>
                </a:solidFill>
                <a:latin typeface="標楷體" panose="03000509000000000000" pitchFamily="65" charset="-120"/>
                <a:ea typeface="標楷體" panose="03000509000000000000" pitchFamily="65" charset="-120"/>
              </a:rPr>
              <a:t>2</a:t>
            </a:r>
            <a:endParaRPr kumimoji="0" lang="zh-TW" altLang="en-US" sz="4000" dirty="0">
              <a:solidFill>
                <a:srgbClr val="C00000"/>
              </a:solidFill>
              <a:latin typeface="標楷體" panose="03000509000000000000" pitchFamily="65" charset="-120"/>
              <a:ea typeface="標楷體" panose="03000509000000000000" pitchFamily="65" charset="-120"/>
            </a:endParaRPr>
          </a:p>
        </p:txBody>
      </p:sp>
      <p:sp>
        <p:nvSpPr>
          <p:cNvPr id="156715" name="投影片編號版面配置區 1"/>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9558EA87-7100-4531-8FC3-2E718E0A5986}" type="slidenum">
              <a:rPr kumimoji="0" lang="zh-TW" altLang="en-US" smtClean="0">
                <a:solidFill>
                  <a:srgbClr val="FEFFFF"/>
                </a:solidFill>
                <a:latin typeface="Century Gothic" panose="020B0502020202020204" pitchFamily="34" charset="0"/>
              </a:rPr>
              <a:pPr/>
              <a:t>116</a:t>
            </a:fld>
            <a:endParaRPr kumimoji="0" lang="zh-TW" altLang="en-US">
              <a:solidFill>
                <a:srgbClr val="FEFFFF"/>
              </a:solidFill>
              <a:latin typeface="Century Gothic" panose="020B0502020202020204" pitchFamily="34" charset="0"/>
            </a:endParaRPr>
          </a:p>
        </p:txBody>
      </p:sp>
      <p:sp>
        <p:nvSpPr>
          <p:cNvPr id="8" name="文字方塊 1"/>
          <p:cNvSpPr txBox="1">
            <a:spLocks noChangeArrowheads="1"/>
          </p:cNvSpPr>
          <p:nvPr/>
        </p:nvSpPr>
        <p:spPr bwMode="auto">
          <a:xfrm>
            <a:off x="2202098" y="5044281"/>
            <a:ext cx="8866955" cy="1323439"/>
          </a:xfrm>
          <a:prstGeom prst="rect">
            <a:avLst/>
          </a:prstGeom>
          <a:gradFill>
            <a:gsLst>
              <a:gs pos="0">
                <a:srgbClr val="FFFF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xtLst/>
        </p:spPr>
        <p:txBody>
          <a:bodyPr wrap="square">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zh-TW" altLang="en-US" sz="4000" dirty="0">
                <a:solidFill>
                  <a:srgbClr val="C00000"/>
                </a:solidFill>
                <a:latin typeface="標楷體" panose="03000509000000000000" pitchFamily="65" charset="-120"/>
                <a:ea typeface="標楷體" panose="03000509000000000000" pitchFamily="65" charset="-120"/>
                <a:cs typeface="超研澤超圓"/>
              </a:rPr>
              <a:t>有意報考者，請家長務必提醒孩子注意教務處公布之報名相關期程</a:t>
            </a:r>
          </a:p>
        </p:txBody>
      </p:sp>
      <p:sp>
        <p:nvSpPr>
          <p:cNvPr id="9" name="文字方塊 8">
            <a:extLst>
              <a:ext uri="{FF2B5EF4-FFF2-40B4-BE49-F238E27FC236}">
                <a16:creationId xmlns="" xmlns:a16="http://schemas.microsoft.com/office/drawing/2014/main" id="{11CE6C5C-BD09-47BF-B5B5-AA81FCC5DA8E}"/>
              </a:ext>
            </a:extLst>
          </p:cNvPr>
          <p:cNvSpPr txBox="1">
            <a:spLocks noChangeArrowheads="1"/>
          </p:cNvSpPr>
          <p:nvPr/>
        </p:nvSpPr>
        <p:spPr bwMode="auto">
          <a:xfrm>
            <a:off x="5622539" y="6367720"/>
            <a:ext cx="6566111" cy="523220"/>
          </a:xfrm>
          <a:prstGeom prst="rect">
            <a:avLst/>
          </a:prstGeom>
          <a:solidFill>
            <a:srgbClr val="FFFF00"/>
          </a:solidFill>
          <a:ln w="28575">
            <a:solidFill>
              <a:schemeClr val="bg1"/>
            </a:solidFill>
          </a:ln>
          <a:extLst/>
        </p:spPr>
        <p:txBody>
          <a:bodyPr wrap="square">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zh-TW" sz="2800" b="1" i="0" u="none" strike="noStrike" kern="1200" cap="none" spc="0" normalizeH="0" baseline="0" noProof="0" dirty="0">
                <a:ln>
                  <a:noFill/>
                </a:ln>
                <a:solidFill>
                  <a:srgbClr val="FF0000"/>
                </a:solidFill>
                <a:effectLst/>
                <a:uLnTx/>
                <a:uFillTx/>
                <a:latin typeface="Arial" panose="020B0604020202020204" pitchFamily="34" charset="0"/>
                <a:ea typeface="微軟正黑體" panose="020B0604030504040204" pitchFamily="34" charset="-120"/>
                <a:cs typeface="+mn-cs"/>
              </a:rPr>
              <a:t>108</a:t>
            </a:r>
            <a:r>
              <a:rPr kumimoji="1" lang="zh-TW" altLang="en-US" sz="2800" b="1" i="0" u="none" strike="noStrike" kern="1200" cap="none" spc="0" normalizeH="0" baseline="0" noProof="0" dirty="0">
                <a:ln>
                  <a:noFill/>
                </a:ln>
                <a:solidFill>
                  <a:srgbClr val="FF0000"/>
                </a:solidFill>
                <a:effectLst/>
                <a:uLnTx/>
                <a:uFillTx/>
                <a:latin typeface="Arial" panose="020B0604020202020204" pitchFamily="34" charset="0"/>
                <a:ea typeface="微軟正黑體" panose="020B0604030504040204" pitchFamily="34" charset="-120"/>
                <a:cs typeface="+mn-cs"/>
              </a:rPr>
              <a:t>年度資料，</a:t>
            </a:r>
            <a:r>
              <a:rPr kumimoji="1" lang="en-US" altLang="zh-TW" sz="2800" b="1" i="0" u="none" strike="noStrike" kern="1200" cap="none" spc="0" normalizeH="0" baseline="0" noProof="0" dirty="0">
                <a:ln>
                  <a:noFill/>
                </a:ln>
                <a:solidFill>
                  <a:srgbClr val="FF0000"/>
                </a:solidFill>
                <a:effectLst/>
                <a:uLnTx/>
                <a:uFillTx/>
                <a:latin typeface="Arial" panose="020B0604020202020204" pitchFamily="34" charset="0"/>
                <a:ea typeface="微軟正黑體" panose="020B0604030504040204" pitchFamily="34" charset="-120"/>
                <a:cs typeface="+mn-cs"/>
              </a:rPr>
              <a:t>109</a:t>
            </a:r>
            <a:r>
              <a:rPr kumimoji="1" lang="zh-TW" altLang="en-US" sz="2800" b="1" i="0" u="none" strike="noStrike" kern="1200" cap="none" spc="0" normalizeH="0" baseline="0" noProof="0" dirty="0">
                <a:ln>
                  <a:noFill/>
                </a:ln>
                <a:solidFill>
                  <a:srgbClr val="FF0000"/>
                </a:solidFill>
                <a:effectLst/>
                <a:uLnTx/>
                <a:uFillTx/>
                <a:latin typeface="Arial" panose="020B0604020202020204" pitchFamily="34" charset="0"/>
                <a:ea typeface="微軟正黑體" panose="020B0604030504040204" pitchFamily="34" charset="-120"/>
                <a:cs typeface="+mn-cs"/>
              </a:rPr>
              <a:t>年度依簡章公布為準</a:t>
            </a:r>
          </a:p>
        </p:txBody>
      </p:sp>
    </p:spTree>
  </p:cSld>
  <p:clrMapOvr>
    <a:masterClrMapping/>
  </p:clrMapOvr>
  <p:transition spd="slow"/>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內容版面配置區 2"/>
          <p:cNvSpPr>
            <a:spLocks noGrp="1"/>
          </p:cNvSpPr>
          <p:nvPr>
            <p:ph idx="1"/>
          </p:nvPr>
        </p:nvSpPr>
        <p:spPr>
          <a:xfrm>
            <a:off x="2027238" y="1671638"/>
            <a:ext cx="8915400" cy="4367212"/>
          </a:xfrm>
        </p:spPr>
        <p:txBody>
          <a:bodyPr/>
          <a:lstStyle/>
          <a:p>
            <a:pPr>
              <a:defRPr/>
            </a:pPr>
            <a:r>
              <a:rPr altLang="en-US" sz="3067" dirty="0">
                <a:solidFill>
                  <a:srgbClr val="000000"/>
                </a:solidFill>
                <a:latin typeface="標楷體" panose="03000509000000000000" pitchFamily="65" charset="-120"/>
                <a:ea typeface="標楷體" panose="03000509000000000000" pitchFamily="65" charset="-120"/>
              </a:rPr>
              <a:t>高級中等學校體育班辦理特色招生甄選入學，係依術科測驗分數作為入學依據。由學校依體育班發展運動種類及特色課程內容，設計考科及計分方式。</a:t>
            </a:r>
            <a:endParaRPr lang="en-US" altLang="en-US" sz="3067" dirty="0">
              <a:solidFill>
                <a:srgbClr val="000000"/>
              </a:solidFill>
              <a:latin typeface="標楷體" panose="03000509000000000000" pitchFamily="65" charset="-120"/>
              <a:ea typeface="標楷體" panose="03000509000000000000" pitchFamily="65" charset="-120"/>
            </a:endParaRPr>
          </a:p>
          <a:p>
            <a:pPr>
              <a:defRPr/>
            </a:pPr>
            <a:r>
              <a:rPr altLang="en-US" sz="3067" dirty="0" err="1">
                <a:solidFill>
                  <a:srgbClr val="000000"/>
                </a:solidFill>
                <a:latin typeface="標楷體" panose="03000509000000000000" pitchFamily="65" charset="-120"/>
                <a:ea typeface="標楷體" panose="03000509000000000000" pitchFamily="65" charset="-120"/>
              </a:rPr>
              <a:t>招生方式得由學校選擇採取獨立或聯合招生方式為之，招生範圍則不受免試就學區限制，各校可跨區招生，學生也可跨區報考</a:t>
            </a:r>
            <a:r>
              <a:rPr altLang="en-US" sz="3067" dirty="0">
                <a:solidFill>
                  <a:srgbClr val="000000"/>
                </a:solidFill>
                <a:latin typeface="標楷體" panose="03000509000000000000" pitchFamily="65" charset="-120"/>
                <a:ea typeface="標楷體" panose="03000509000000000000" pitchFamily="65" charset="-120"/>
              </a:rPr>
              <a:t>。</a:t>
            </a:r>
            <a:endParaRPr lang="en-US" altLang="en-US" sz="3067" dirty="0">
              <a:solidFill>
                <a:srgbClr val="000000"/>
              </a:solidFill>
              <a:latin typeface="標楷體" panose="03000509000000000000" pitchFamily="65" charset="-120"/>
              <a:ea typeface="標楷體" panose="03000509000000000000" pitchFamily="65" charset="-120"/>
            </a:endParaRPr>
          </a:p>
          <a:p>
            <a:pPr>
              <a:defRPr/>
            </a:pPr>
            <a:r>
              <a:rPr lang="en-US" altLang="zh-TW" sz="3067" dirty="0">
                <a:solidFill>
                  <a:srgbClr val="000000"/>
                </a:solidFill>
                <a:latin typeface="標楷體" panose="03000509000000000000" pitchFamily="65" charset="-120"/>
                <a:ea typeface="標楷體" panose="03000509000000000000" pitchFamily="65" charset="-120"/>
              </a:rPr>
              <a:t>108</a:t>
            </a:r>
            <a:r>
              <a:rPr lang="zh-TW" altLang="en-US" sz="3067" dirty="0">
                <a:solidFill>
                  <a:srgbClr val="000000"/>
                </a:solidFill>
                <a:latin typeface="標楷體" panose="03000509000000000000" pitchFamily="65" charset="-120"/>
                <a:ea typeface="標楷體" panose="03000509000000000000" pitchFamily="65" charset="-120"/>
              </a:rPr>
              <a:t>年</a:t>
            </a:r>
            <a:r>
              <a:rPr lang="en-US" altLang="zh-TW" sz="3067" dirty="0">
                <a:solidFill>
                  <a:srgbClr val="000000"/>
                </a:solidFill>
                <a:latin typeface="標楷體" panose="03000509000000000000" pitchFamily="65" charset="-120"/>
                <a:ea typeface="標楷體" panose="03000509000000000000" pitchFamily="65" charset="-120"/>
              </a:rPr>
              <a:t>4</a:t>
            </a:r>
            <a:r>
              <a:rPr lang="zh-TW" altLang="en-US" sz="3067" dirty="0">
                <a:solidFill>
                  <a:srgbClr val="000000"/>
                </a:solidFill>
                <a:latin typeface="標楷體" panose="03000509000000000000" pitchFamily="65" charset="-120"/>
                <a:ea typeface="標楷體" panose="03000509000000000000" pitchFamily="65" charset="-120"/>
              </a:rPr>
              <a:t>月底</a:t>
            </a:r>
            <a:r>
              <a:rPr lang="en-US" altLang="zh-TW" sz="3067" dirty="0">
                <a:solidFill>
                  <a:srgbClr val="000000"/>
                </a:solidFill>
                <a:latin typeface="標楷體" panose="03000509000000000000" pitchFamily="65" charset="-120"/>
                <a:ea typeface="標楷體" panose="03000509000000000000" pitchFamily="65" charset="-120"/>
              </a:rPr>
              <a:t>~5</a:t>
            </a:r>
            <a:r>
              <a:rPr lang="zh-TW" altLang="en-US" sz="3067" dirty="0">
                <a:solidFill>
                  <a:srgbClr val="000000"/>
                </a:solidFill>
                <a:latin typeface="標楷體" panose="03000509000000000000" pitchFamily="65" charset="-120"/>
                <a:ea typeface="標楷體" panose="03000509000000000000" pitchFamily="65" charset="-120"/>
              </a:rPr>
              <a:t>月初報名、進行術科測驗。</a:t>
            </a:r>
            <a:endParaRPr lang="en-US" altLang="zh-TW" sz="3067" dirty="0">
              <a:solidFill>
                <a:srgbClr val="000000"/>
              </a:solidFill>
              <a:latin typeface="標楷體" panose="03000509000000000000" pitchFamily="65" charset="-120"/>
              <a:ea typeface="標楷體" panose="03000509000000000000" pitchFamily="65" charset="-120"/>
            </a:endParaRPr>
          </a:p>
          <a:p>
            <a:pPr>
              <a:defRPr/>
            </a:pPr>
            <a:endParaRPr altLang="en-US" sz="3067" dirty="0">
              <a:solidFill>
                <a:srgbClr val="000000"/>
              </a:solidFill>
              <a:latin typeface="標楷體" panose="03000509000000000000" pitchFamily="65" charset="-120"/>
              <a:ea typeface="標楷體" panose="03000509000000000000" pitchFamily="65" charset="-120"/>
            </a:endParaRPr>
          </a:p>
        </p:txBody>
      </p:sp>
      <p:sp>
        <p:nvSpPr>
          <p:cNvPr id="6" name="標題 1"/>
          <p:cNvSpPr txBox="1">
            <a:spLocks/>
          </p:cNvSpPr>
          <p:nvPr/>
        </p:nvSpPr>
        <p:spPr bwMode="auto">
          <a:xfrm>
            <a:off x="1943100" y="681038"/>
            <a:ext cx="8912225" cy="863600"/>
          </a:xfrm>
          <a:prstGeom prst="rect">
            <a:avLst/>
          </a:prstGeom>
          <a:solidFill>
            <a:srgbClr val="66FF6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algn="l" defTabSz="342900" rtl="0" eaLnBrk="0" fontAlgn="base" hangingPunct="0">
              <a:spcBef>
                <a:spcPct val="0"/>
              </a:spcBef>
              <a:spcAft>
                <a:spcPct val="0"/>
              </a:spcAft>
              <a:defRPr sz="2700" kern="1200">
                <a:solidFill>
                  <a:srgbClr val="262626"/>
                </a:solidFill>
                <a:latin typeface="+mj-lt"/>
                <a:ea typeface="+mj-ea"/>
                <a:cs typeface="微軟正黑體"/>
              </a:defRPr>
            </a:lvl1pPr>
            <a:lvl2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2pPr>
            <a:lvl3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3pPr>
            <a:lvl4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4pPr>
            <a:lvl5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kumimoji="0" lang="en-US" altLang="zh-TW" sz="4000" dirty="0">
                <a:solidFill>
                  <a:srgbClr val="C00000"/>
                </a:solidFill>
                <a:latin typeface="標楷體" panose="03000509000000000000" pitchFamily="65" charset="-120"/>
                <a:ea typeface="標楷體" panose="03000509000000000000" pitchFamily="65" charset="-120"/>
              </a:rPr>
              <a:t>(</a:t>
            </a:r>
            <a:r>
              <a:rPr kumimoji="0" lang="zh-TW" altLang="en-US" sz="4000" dirty="0">
                <a:solidFill>
                  <a:srgbClr val="C00000"/>
                </a:solidFill>
                <a:latin typeface="標楷體" panose="03000509000000000000" pitchFamily="65" charset="-120"/>
                <a:ea typeface="標楷體" panose="03000509000000000000" pitchFamily="65" charset="-120"/>
              </a:rPr>
              <a:t>二</a:t>
            </a:r>
            <a:r>
              <a:rPr kumimoji="0" lang="en-US" altLang="zh-TW" sz="4000" dirty="0">
                <a:solidFill>
                  <a:srgbClr val="C00000"/>
                </a:solidFill>
                <a:latin typeface="標楷體" panose="03000509000000000000" pitchFamily="65" charset="-120"/>
                <a:ea typeface="標楷體" panose="03000509000000000000" pitchFamily="65" charset="-120"/>
              </a:rPr>
              <a:t>)</a:t>
            </a:r>
            <a:r>
              <a:rPr kumimoji="0" lang="zh-TW" altLang="en-US" sz="4000" dirty="0">
                <a:solidFill>
                  <a:srgbClr val="C00000"/>
                </a:solidFill>
                <a:latin typeface="標楷體" panose="03000509000000000000" pitchFamily="65" charset="-120"/>
                <a:ea typeface="標楷體" panose="03000509000000000000" pitchFamily="65" charset="-120"/>
              </a:rPr>
              <a:t>特色招生甄選入學</a:t>
            </a:r>
            <a:r>
              <a:rPr kumimoji="0" lang="en-US" altLang="zh-TW" sz="4000" dirty="0">
                <a:solidFill>
                  <a:srgbClr val="C00000"/>
                </a:solidFill>
                <a:latin typeface="標楷體" panose="03000509000000000000" pitchFamily="65" charset="-120"/>
                <a:ea typeface="標楷體" panose="03000509000000000000" pitchFamily="65" charset="-120"/>
              </a:rPr>
              <a:t>--</a:t>
            </a:r>
            <a:r>
              <a:rPr kumimoji="0" lang="zh-TW" altLang="en-US" sz="4000" dirty="0">
                <a:solidFill>
                  <a:srgbClr val="C00000"/>
                </a:solidFill>
                <a:latin typeface="標楷體" panose="03000509000000000000" pitchFamily="65" charset="-120"/>
                <a:ea typeface="標楷體" panose="03000509000000000000" pitchFamily="65" charset="-120"/>
              </a:rPr>
              <a:t>體育班</a:t>
            </a:r>
            <a:r>
              <a:rPr kumimoji="0" lang="en-US" altLang="zh-TW" sz="4000" dirty="0">
                <a:solidFill>
                  <a:srgbClr val="C00000"/>
                </a:solidFill>
                <a:latin typeface="標楷體" panose="03000509000000000000" pitchFamily="65" charset="-120"/>
                <a:ea typeface="標楷體" panose="03000509000000000000" pitchFamily="65" charset="-120"/>
              </a:rPr>
              <a:t>1</a:t>
            </a:r>
            <a:endParaRPr kumimoji="0" lang="zh-TW" altLang="en-US" sz="4000" dirty="0">
              <a:solidFill>
                <a:srgbClr val="C00000"/>
              </a:solidFill>
              <a:latin typeface="標楷體" panose="03000509000000000000" pitchFamily="65" charset="-120"/>
              <a:ea typeface="標楷體" panose="03000509000000000000" pitchFamily="65" charset="-120"/>
            </a:endParaRPr>
          </a:p>
        </p:txBody>
      </p:sp>
      <p:sp>
        <p:nvSpPr>
          <p:cNvPr id="157700" name="投影片編號版面配置區 1"/>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7FC0C9E1-EDA7-43FE-99CD-2FE3151D32A9}" type="slidenum">
              <a:rPr kumimoji="0" lang="zh-TW" altLang="en-US" smtClean="0">
                <a:solidFill>
                  <a:srgbClr val="FEFFFF"/>
                </a:solidFill>
                <a:latin typeface="Century Gothic" panose="020B0502020202020204" pitchFamily="34" charset="0"/>
              </a:rPr>
              <a:pPr/>
              <a:t>117</a:t>
            </a:fld>
            <a:endParaRPr kumimoji="0" lang="zh-TW" altLang="en-US">
              <a:solidFill>
                <a:srgbClr val="FEFFFF"/>
              </a:solidFill>
              <a:latin typeface="Century Gothic" panose="020B0502020202020204" pitchFamily="34" charset="0"/>
            </a:endParaRPr>
          </a:p>
        </p:txBody>
      </p:sp>
    </p:spTree>
    <p:extLst>
      <p:ext uri="{BB962C8B-B14F-4D97-AF65-F5344CB8AC3E}">
        <p14:creationId xmlns="" xmlns:p14="http://schemas.microsoft.com/office/powerpoint/2010/main" val="3635742644"/>
      </p:ext>
    </p:extLst>
  </p:cSld>
  <p:clrMapOvr>
    <a:masterClrMapping/>
  </p:clrMapOvr>
  <p:transition spd="slow"/>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93"/>
          <p:cNvSpPr>
            <a:spLocks noChangeArrowheads="1"/>
          </p:cNvSpPr>
          <p:nvPr/>
        </p:nvSpPr>
        <p:spPr bwMode="auto">
          <a:xfrm>
            <a:off x="1524000" y="1125538"/>
            <a:ext cx="684213" cy="71437"/>
          </a:xfrm>
          <a:prstGeom prst="rect">
            <a:avLst/>
          </a:prstGeom>
          <a:solidFill>
            <a:srgbClr val="008000"/>
          </a:solidFill>
          <a:ln w="9525">
            <a:solidFill>
              <a:srgbClr val="008000"/>
            </a:solidFill>
            <a:miter lim="800000"/>
            <a:headEnd/>
            <a:tailEnd/>
          </a:ln>
        </p:spPr>
        <p:txBody>
          <a:bodyPr wrap="none"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endParaRPr lang="zh-TW" altLang="en-US" sz="3200">
              <a:latin typeface="Times New Roman" panose="02020603050405020304" pitchFamily="18" charset="0"/>
              <a:ea typeface="新細明體" panose="02020500000000000000" pitchFamily="18" charset="-120"/>
            </a:endParaRPr>
          </a:p>
        </p:txBody>
      </p:sp>
      <p:sp>
        <p:nvSpPr>
          <p:cNvPr id="158723" name="Rectangle 92"/>
          <p:cNvSpPr>
            <a:spLocks noChangeArrowheads="1"/>
          </p:cNvSpPr>
          <p:nvPr/>
        </p:nvSpPr>
        <p:spPr bwMode="auto">
          <a:xfrm>
            <a:off x="2279650" y="1123950"/>
            <a:ext cx="8388350" cy="46038"/>
          </a:xfrm>
          <a:prstGeom prst="rect">
            <a:avLst/>
          </a:prstGeom>
          <a:solidFill>
            <a:schemeClr val="hlink"/>
          </a:solidFill>
          <a:ln w="9525">
            <a:solidFill>
              <a:schemeClr val="tx1"/>
            </a:solidFill>
            <a:miter lim="800000"/>
            <a:headEnd/>
            <a:tailEnd/>
          </a:ln>
        </p:spPr>
        <p:txBody>
          <a:bodyPr wrap="none"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endParaRPr lang="zh-TW" altLang="en-US" sz="3200">
              <a:latin typeface="Times New Roman" panose="02020603050405020304" pitchFamily="18" charset="0"/>
              <a:ea typeface="新細明體" panose="02020500000000000000" pitchFamily="18" charset="-120"/>
            </a:endParaRPr>
          </a:p>
        </p:txBody>
      </p:sp>
      <p:sp>
        <p:nvSpPr>
          <p:cNvPr id="39" name="手繪多邊形 38"/>
          <p:cNvSpPr/>
          <p:nvPr/>
        </p:nvSpPr>
        <p:spPr bwMode="auto">
          <a:xfrm>
            <a:off x="2927350" y="1412875"/>
            <a:ext cx="2232025" cy="690563"/>
          </a:xfrm>
          <a:custGeom>
            <a:avLst/>
            <a:gdLst>
              <a:gd name="connsiteX0" fmla="*/ 0 w 1857374"/>
              <a:gd name="connsiteY0" fmla="*/ 0 h 742949"/>
              <a:gd name="connsiteX1" fmla="*/ 1857374 w 1857374"/>
              <a:gd name="connsiteY1" fmla="*/ 0 h 742949"/>
              <a:gd name="connsiteX2" fmla="*/ 1857374 w 1857374"/>
              <a:gd name="connsiteY2" fmla="*/ 742949 h 742949"/>
              <a:gd name="connsiteX3" fmla="*/ 0 w 1857374"/>
              <a:gd name="connsiteY3" fmla="*/ 742949 h 742949"/>
              <a:gd name="connsiteX4" fmla="*/ 0 w 1857374"/>
              <a:gd name="connsiteY4" fmla="*/ 0 h 742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7374" h="742949">
                <a:moveTo>
                  <a:pt x="0" y="0"/>
                </a:moveTo>
                <a:lnTo>
                  <a:pt x="1857374" y="0"/>
                </a:lnTo>
                <a:lnTo>
                  <a:pt x="1857374" y="742949"/>
                </a:lnTo>
                <a:lnTo>
                  <a:pt x="0" y="742949"/>
                </a:lnTo>
                <a:lnTo>
                  <a:pt x="0" y="0"/>
                </a:lnTo>
                <a:close/>
              </a:path>
            </a:pathLst>
          </a:custGeom>
          <a:solidFill>
            <a:srgbClr val="6600CC"/>
          </a:solidFill>
          <a:ln>
            <a:noFill/>
          </a:ln>
        </p:spPr>
        <p:style>
          <a:lnRef idx="2">
            <a:schemeClr val="accent5">
              <a:hueOff val="5142836"/>
              <a:satOff val="11748"/>
              <a:lumOff val="-32549"/>
              <a:alphaOff val="0"/>
            </a:schemeClr>
          </a:lnRef>
          <a:fillRef idx="1">
            <a:schemeClr val="accent5">
              <a:hueOff val="5142836"/>
              <a:satOff val="11748"/>
              <a:lumOff val="-32549"/>
              <a:alphaOff val="0"/>
            </a:schemeClr>
          </a:fillRef>
          <a:effectRef idx="0">
            <a:schemeClr val="accent5">
              <a:hueOff val="5142836"/>
              <a:satOff val="11748"/>
              <a:lumOff val="-32549"/>
              <a:alphaOff val="0"/>
            </a:schemeClr>
          </a:effectRef>
          <a:fontRef idx="minor">
            <a:schemeClr val="lt1"/>
          </a:fontRef>
        </p:style>
        <p:txBody>
          <a:bodyPr lIns="206248" tIns="117856" rIns="206248" bIns="117856" spcCol="953" anchor="ctr"/>
          <a:lstStyle/>
          <a:p>
            <a:pPr algn="ctr">
              <a:lnSpc>
                <a:spcPts val="3700"/>
              </a:lnSpc>
              <a:defRPr/>
            </a:pPr>
            <a:r>
              <a:rPr lang="zh-TW" altLang="en-US" sz="2800" b="1" dirty="0"/>
              <a:t>甄審</a:t>
            </a:r>
            <a:endParaRPr lang="en-US" altLang="zh-TW" sz="2800" b="1" dirty="0"/>
          </a:p>
        </p:txBody>
      </p:sp>
      <p:sp>
        <p:nvSpPr>
          <p:cNvPr id="40" name="手繪多邊形 39"/>
          <p:cNvSpPr/>
          <p:nvPr/>
        </p:nvSpPr>
        <p:spPr bwMode="auto">
          <a:xfrm>
            <a:off x="2927350" y="2133600"/>
            <a:ext cx="2232025" cy="3598863"/>
          </a:xfrm>
          <a:custGeom>
            <a:avLst/>
            <a:gdLst>
              <a:gd name="connsiteX0" fmla="*/ 0 w 1857374"/>
              <a:gd name="connsiteY0" fmla="*/ 0 h 1361520"/>
              <a:gd name="connsiteX1" fmla="*/ 1857374 w 1857374"/>
              <a:gd name="connsiteY1" fmla="*/ 0 h 1361520"/>
              <a:gd name="connsiteX2" fmla="*/ 1857374 w 1857374"/>
              <a:gd name="connsiteY2" fmla="*/ 1361520 h 1361520"/>
              <a:gd name="connsiteX3" fmla="*/ 0 w 1857374"/>
              <a:gd name="connsiteY3" fmla="*/ 1361520 h 1361520"/>
              <a:gd name="connsiteX4" fmla="*/ 0 w 1857374"/>
              <a:gd name="connsiteY4" fmla="*/ 0 h 136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7374" h="1361520">
                <a:moveTo>
                  <a:pt x="0" y="0"/>
                </a:moveTo>
                <a:lnTo>
                  <a:pt x="1857374" y="0"/>
                </a:lnTo>
                <a:lnTo>
                  <a:pt x="1857374" y="1361520"/>
                </a:lnTo>
                <a:lnTo>
                  <a:pt x="0" y="1361520"/>
                </a:lnTo>
                <a:lnTo>
                  <a:pt x="0" y="0"/>
                </a:lnTo>
                <a:close/>
              </a:path>
            </a:pathLst>
          </a:custGeom>
          <a:ln>
            <a:solidFill>
              <a:schemeClr val="tx1"/>
            </a:solidFill>
          </a:ln>
        </p:spPr>
        <p:style>
          <a:lnRef idx="2">
            <a:schemeClr val="accent5">
              <a:tint val="40000"/>
              <a:alpha val="90000"/>
              <a:hueOff val="5260815"/>
              <a:satOff val="-10792"/>
              <a:lumOff val="-6789"/>
              <a:alphaOff val="0"/>
            </a:schemeClr>
          </a:lnRef>
          <a:fillRef idx="1">
            <a:schemeClr val="accent5">
              <a:tint val="40000"/>
              <a:alpha val="90000"/>
              <a:hueOff val="5260815"/>
              <a:satOff val="-10792"/>
              <a:lumOff val="-6789"/>
              <a:alphaOff val="0"/>
            </a:schemeClr>
          </a:fillRef>
          <a:effectRef idx="0">
            <a:schemeClr val="accent5">
              <a:tint val="40000"/>
              <a:alpha val="90000"/>
              <a:hueOff val="5260815"/>
              <a:satOff val="-10792"/>
              <a:lumOff val="-6789"/>
              <a:alphaOff val="0"/>
            </a:schemeClr>
          </a:effectRef>
          <a:fontRef idx="minor">
            <a:schemeClr val="dk1">
              <a:hueOff val="0"/>
              <a:satOff val="0"/>
              <a:lumOff val="0"/>
              <a:alphaOff val="0"/>
            </a:schemeClr>
          </a:fontRef>
        </p:style>
        <p:txBody>
          <a:bodyPr lIns="154687" tIns="154687" rIns="206248" bIns="232029" spcCol="953"/>
          <a:lstStyle/>
          <a:p>
            <a:pPr marL="0" lvl="1" defTabSz="1289018">
              <a:lnSpc>
                <a:spcPts val="3000"/>
              </a:lnSpc>
              <a:spcAft>
                <a:spcPts val="0"/>
              </a:spcAft>
              <a:defRPr/>
            </a:pPr>
            <a:r>
              <a:rPr lang="zh-TW" altLang="en-US" dirty="0"/>
              <a:t>甄審係以國際運動競賽成就為報名門檻，作為分發之標準，為外加招生名額。</a:t>
            </a:r>
          </a:p>
        </p:txBody>
      </p:sp>
      <p:grpSp>
        <p:nvGrpSpPr>
          <p:cNvPr id="158726" name="群組 3"/>
          <p:cNvGrpSpPr>
            <a:grpSpLocks/>
          </p:cNvGrpSpPr>
          <p:nvPr/>
        </p:nvGrpSpPr>
        <p:grpSpPr bwMode="auto">
          <a:xfrm>
            <a:off x="5232400" y="1412875"/>
            <a:ext cx="5661025" cy="4322763"/>
            <a:chOff x="1613324" y="2376765"/>
            <a:chExt cx="2108325" cy="3077303"/>
          </a:xfrm>
        </p:grpSpPr>
        <p:sp>
          <p:nvSpPr>
            <p:cNvPr id="42" name="手繪多邊形 41"/>
            <p:cNvSpPr/>
            <p:nvPr/>
          </p:nvSpPr>
          <p:spPr>
            <a:xfrm>
              <a:off x="1613324" y="2376765"/>
              <a:ext cx="930595" cy="489340"/>
            </a:xfrm>
            <a:custGeom>
              <a:avLst/>
              <a:gdLst>
                <a:gd name="connsiteX0" fmla="*/ 0 w 1857374"/>
                <a:gd name="connsiteY0" fmla="*/ 0 h 742949"/>
                <a:gd name="connsiteX1" fmla="*/ 1857374 w 1857374"/>
                <a:gd name="connsiteY1" fmla="*/ 0 h 742949"/>
                <a:gd name="connsiteX2" fmla="*/ 1857374 w 1857374"/>
                <a:gd name="connsiteY2" fmla="*/ 742949 h 742949"/>
                <a:gd name="connsiteX3" fmla="*/ 0 w 1857374"/>
                <a:gd name="connsiteY3" fmla="*/ 742949 h 742949"/>
                <a:gd name="connsiteX4" fmla="*/ 0 w 1857374"/>
                <a:gd name="connsiteY4" fmla="*/ 0 h 742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7374" h="742949">
                  <a:moveTo>
                    <a:pt x="0" y="0"/>
                  </a:moveTo>
                  <a:lnTo>
                    <a:pt x="1857374" y="0"/>
                  </a:lnTo>
                  <a:lnTo>
                    <a:pt x="1857374" y="742949"/>
                  </a:lnTo>
                  <a:lnTo>
                    <a:pt x="0" y="742949"/>
                  </a:lnTo>
                  <a:lnTo>
                    <a:pt x="0" y="0"/>
                  </a:lnTo>
                  <a:close/>
                </a:path>
              </a:pathLst>
            </a:custGeom>
            <a:solidFill>
              <a:srgbClr val="660066"/>
            </a:solidFill>
            <a:ln>
              <a:noFill/>
            </a:ln>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lIns="274997" tIns="157141" rIns="274997" bIns="157141" spcCol="1270" anchor="ctr"/>
            <a:lstStyle/>
            <a:p>
              <a:pPr algn="ctr" defTabSz="1289018">
                <a:lnSpc>
                  <a:spcPct val="90000"/>
                </a:lnSpc>
                <a:spcAft>
                  <a:spcPct val="35000"/>
                </a:spcAft>
                <a:defRPr/>
              </a:pPr>
              <a:endParaRPr lang="zh-TW" altLang="en-US" sz="2933">
                <a:solidFill>
                  <a:schemeClr val="tx1"/>
                </a:solidFill>
              </a:endParaRPr>
            </a:p>
          </p:txBody>
        </p:sp>
        <p:sp>
          <p:nvSpPr>
            <p:cNvPr id="43" name="手繪多邊形 42"/>
            <p:cNvSpPr/>
            <p:nvPr/>
          </p:nvSpPr>
          <p:spPr>
            <a:xfrm>
              <a:off x="1613324" y="2889837"/>
              <a:ext cx="930595" cy="2564231"/>
            </a:xfrm>
            <a:custGeom>
              <a:avLst/>
              <a:gdLst>
                <a:gd name="connsiteX0" fmla="*/ 0 w 1857374"/>
                <a:gd name="connsiteY0" fmla="*/ 0 h 1361520"/>
                <a:gd name="connsiteX1" fmla="*/ 1857374 w 1857374"/>
                <a:gd name="connsiteY1" fmla="*/ 0 h 1361520"/>
                <a:gd name="connsiteX2" fmla="*/ 1857374 w 1857374"/>
                <a:gd name="connsiteY2" fmla="*/ 1361520 h 1361520"/>
                <a:gd name="connsiteX3" fmla="*/ 0 w 1857374"/>
                <a:gd name="connsiteY3" fmla="*/ 1361520 h 1361520"/>
                <a:gd name="connsiteX4" fmla="*/ 0 w 1857374"/>
                <a:gd name="connsiteY4" fmla="*/ 0 h 136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7374" h="1361520">
                  <a:moveTo>
                    <a:pt x="0" y="0"/>
                  </a:moveTo>
                  <a:lnTo>
                    <a:pt x="1857374" y="0"/>
                  </a:lnTo>
                  <a:lnTo>
                    <a:pt x="1857374" y="1361520"/>
                  </a:lnTo>
                  <a:lnTo>
                    <a:pt x="0" y="1361520"/>
                  </a:lnTo>
                  <a:lnTo>
                    <a:pt x="0" y="0"/>
                  </a:lnTo>
                  <a:close/>
                </a:path>
              </a:pathLst>
            </a:custGeom>
            <a:ln>
              <a:solidFill>
                <a:schemeClr val="tx1"/>
              </a:solidFill>
            </a:ln>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lIns="206248" tIns="206248" rIns="274997" bIns="309372" spcCol="1270"/>
            <a:lstStyle/>
            <a:p>
              <a:pPr marL="0" lvl="1" defTabSz="1289018">
                <a:lnSpc>
                  <a:spcPts val="3000"/>
                </a:lnSpc>
                <a:spcAft>
                  <a:spcPts val="0"/>
                </a:spcAft>
                <a:defRPr/>
              </a:pPr>
              <a:r>
                <a:rPr lang="zh-TW" altLang="zh-TW" sz="2267" dirty="0"/>
                <a:t>以</a:t>
              </a:r>
              <a:r>
                <a:rPr lang="zh-TW" altLang="zh-TW" sz="2267" dirty="0">
                  <a:solidFill>
                    <a:srgbClr val="FF0000"/>
                  </a:solidFill>
                </a:rPr>
                <a:t>運動競賽成就</a:t>
              </a:r>
              <a:r>
                <a:rPr lang="zh-TW" altLang="zh-TW" sz="2267" dirty="0"/>
                <a:t>為報名門檻，並加考</a:t>
              </a:r>
              <a:r>
                <a:rPr lang="zh-TW" altLang="zh-TW" sz="2267" dirty="0">
                  <a:solidFill>
                    <a:srgbClr val="FF0000"/>
                  </a:solidFill>
                </a:rPr>
                <a:t>學科</a:t>
              </a:r>
              <a:r>
                <a:rPr lang="en-US" altLang="zh-TW" sz="2267" dirty="0"/>
                <a:t>(</a:t>
              </a:r>
              <a:r>
                <a:rPr lang="zh-TW" altLang="zh-TW" sz="2267" dirty="0"/>
                <a:t>國、英、數、自然及社會</a:t>
              </a:r>
              <a:r>
                <a:rPr lang="en-US" altLang="zh-TW" sz="2267" dirty="0"/>
                <a:t>)</a:t>
              </a:r>
              <a:r>
                <a:rPr lang="zh-TW" altLang="zh-TW" sz="2267" dirty="0"/>
                <a:t>及部分專長須參加</a:t>
              </a:r>
              <a:r>
                <a:rPr lang="zh-TW" altLang="zh-TW" sz="2267" dirty="0">
                  <a:solidFill>
                    <a:srgbClr val="FF0000"/>
                  </a:solidFill>
                </a:rPr>
                <a:t>術科</a:t>
              </a:r>
              <a:r>
                <a:rPr lang="zh-TW" altLang="zh-TW" sz="2267" dirty="0"/>
                <a:t>檢定，為內含之招生名額。</a:t>
              </a:r>
            </a:p>
            <a:p>
              <a:pPr marL="0" lvl="1" defTabSz="1289018">
                <a:lnSpc>
                  <a:spcPts val="3500"/>
                </a:lnSpc>
                <a:spcAft>
                  <a:spcPts val="0"/>
                </a:spcAft>
                <a:defRPr/>
              </a:pPr>
              <a:endParaRPr lang="en-US" altLang="zh-TW" sz="2267" dirty="0">
                <a:latin typeface="+mj-ea"/>
                <a:ea typeface="+mj-ea"/>
              </a:endParaRPr>
            </a:p>
          </p:txBody>
        </p:sp>
        <p:sp>
          <p:nvSpPr>
            <p:cNvPr id="44" name="手繪多邊形 43"/>
            <p:cNvSpPr/>
            <p:nvPr/>
          </p:nvSpPr>
          <p:spPr>
            <a:xfrm>
              <a:off x="2575846" y="2386936"/>
              <a:ext cx="1145803" cy="468997"/>
            </a:xfrm>
            <a:custGeom>
              <a:avLst/>
              <a:gdLst>
                <a:gd name="connsiteX0" fmla="*/ 0 w 1857374"/>
                <a:gd name="connsiteY0" fmla="*/ 0 h 742949"/>
                <a:gd name="connsiteX1" fmla="*/ 1857374 w 1857374"/>
                <a:gd name="connsiteY1" fmla="*/ 0 h 742949"/>
                <a:gd name="connsiteX2" fmla="*/ 1857374 w 1857374"/>
                <a:gd name="connsiteY2" fmla="*/ 742949 h 742949"/>
                <a:gd name="connsiteX3" fmla="*/ 0 w 1857374"/>
                <a:gd name="connsiteY3" fmla="*/ 742949 h 742949"/>
                <a:gd name="connsiteX4" fmla="*/ 0 w 1857374"/>
                <a:gd name="connsiteY4" fmla="*/ 0 h 742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7374" h="742949">
                  <a:moveTo>
                    <a:pt x="0" y="0"/>
                  </a:moveTo>
                  <a:lnTo>
                    <a:pt x="1857374" y="0"/>
                  </a:lnTo>
                  <a:lnTo>
                    <a:pt x="1857374" y="742949"/>
                  </a:lnTo>
                  <a:lnTo>
                    <a:pt x="0" y="742949"/>
                  </a:lnTo>
                  <a:lnTo>
                    <a:pt x="0" y="0"/>
                  </a:lnTo>
                  <a:close/>
                </a:path>
              </a:pathLst>
            </a:custGeom>
            <a:solidFill>
              <a:srgbClr val="336600"/>
            </a:solidFill>
            <a:ln>
              <a:noFill/>
            </a:ln>
          </p:spPr>
          <p:style>
            <a:lnRef idx="2">
              <a:schemeClr val="accent5">
                <a:hueOff val="2571418"/>
                <a:satOff val="5874"/>
                <a:lumOff val="-16274"/>
                <a:alphaOff val="0"/>
              </a:schemeClr>
            </a:lnRef>
            <a:fillRef idx="1">
              <a:schemeClr val="accent5">
                <a:hueOff val="2571418"/>
                <a:satOff val="5874"/>
                <a:lumOff val="-16274"/>
                <a:alphaOff val="0"/>
              </a:schemeClr>
            </a:fillRef>
            <a:effectRef idx="0">
              <a:schemeClr val="accent5">
                <a:hueOff val="2571418"/>
                <a:satOff val="5874"/>
                <a:lumOff val="-16274"/>
                <a:alphaOff val="0"/>
              </a:schemeClr>
            </a:effectRef>
            <a:fontRef idx="minor">
              <a:schemeClr val="lt1"/>
            </a:fontRef>
          </p:style>
          <p:txBody>
            <a:bodyPr lIns="274997" tIns="157141" rIns="274997" bIns="157141" spcCol="1270" anchor="ctr"/>
            <a:lstStyle/>
            <a:p>
              <a:pPr algn="ctr" defTabSz="1289018">
                <a:lnSpc>
                  <a:spcPct val="90000"/>
                </a:lnSpc>
                <a:spcAft>
                  <a:spcPct val="35000"/>
                </a:spcAft>
                <a:defRPr/>
              </a:pPr>
              <a:endParaRPr lang="zh-TW" altLang="en-US" sz="2933">
                <a:solidFill>
                  <a:schemeClr val="tx1"/>
                </a:solidFill>
              </a:endParaRPr>
            </a:p>
          </p:txBody>
        </p:sp>
        <p:sp>
          <p:nvSpPr>
            <p:cNvPr id="45" name="手繪多邊形 44"/>
            <p:cNvSpPr/>
            <p:nvPr/>
          </p:nvSpPr>
          <p:spPr>
            <a:xfrm>
              <a:off x="2575846" y="2866105"/>
              <a:ext cx="1145803" cy="2587963"/>
            </a:xfrm>
            <a:custGeom>
              <a:avLst/>
              <a:gdLst>
                <a:gd name="connsiteX0" fmla="*/ 0 w 1857374"/>
                <a:gd name="connsiteY0" fmla="*/ 0 h 1361520"/>
                <a:gd name="connsiteX1" fmla="*/ 1857374 w 1857374"/>
                <a:gd name="connsiteY1" fmla="*/ 0 h 1361520"/>
                <a:gd name="connsiteX2" fmla="*/ 1857374 w 1857374"/>
                <a:gd name="connsiteY2" fmla="*/ 1361520 h 1361520"/>
                <a:gd name="connsiteX3" fmla="*/ 0 w 1857374"/>
                <a:gd name="connsiteY3" fmla="*/ 1361520 h 1361520"/>
                <a:gd name="connsiteX4" fmla="*/ 0 w 1857374"/>
                <a:gd name="connsiteY4" fmla="*/ 0 h 136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7374" h="1361520">
                  <a:moveTo>
                    <a:pt x="0" y="0"/>
                  </a:moveTo>
                  <a:lnTo>
                    <a:pt x="1857374" y="0"/>
                  </a:lnTo>
                  <a:lnTo>
                    <a:pt x="1857374" y="1361520"/>
                  </a:lnTo>
                  <a:lnTo>
                    <a:pt x="0" y="1361520"/>
                  </a:lnTo>
                  <a:lnTo>
                    <a:pt x="0" y="0"/>
                  </a:lnTo>
                  <a:close/>
                </a:path>
              </a:pathLst>
            </a:custGeom>
            <a:ln>
              <a:solidFill>
                <a:schemeClr val="tx1"/>
              </a:solidFill>
            </a:ln>
          </p:spPr>
          <p:style>
            <a:lnRef idx="2">
              <a:schemeClr val="accent5">
                <a:tint val="40000"/>
                <a:alpha val="90000"/>
                <a:hueOff val="2630408"/>
                <a:satOff val="-5396"/>
                <a:lumOff val="-3394"/>
                <a:alphaOff val="0"/>
              </a:schemeClr>
            </a:lnRef>
            <a:fillRef idx="1">
              <a:schemeClr val="accent5">
                <a:tint val="40000"/>
                <a:alpha val="90000"/>
                <a:hueOff val="2630408"/>
                <a:satOff val="-5396"/>
                <a:lumOff val="-3394"/>
                <a:alphaOff val="0"/>
              </a:schemeClr>
            </a:fillRef>
            <a:effectRef idx="0">
              <a:schemeClr val="accent5">
                <a:tint val="40000"/>
                <a:alpha val="90000"/>
                <a:hueOff val="2630408"/>
                <a:satOff val="-5396"/>
                <a:lumOff val="-3394"/>
                <a:alphaOff val="0"/>
              </a:schemeClr>
            </a:effectRef>
            <a:fontRef idx="minor">
              <a:schemeClr val="dk1">
                <a:hueOff val="0"/>
                <a:satOff val="0"/>
                <a:lumOff val="0"/>
                <a:alphaOff val="0"/>
              </a:schemeClr>
            </a:fontRef>
          </p:style>
          <p:txBody>
            <a:bodyPr lIns="206248" tIns="206248" rIns="274997" bIns="309372" spcCol="1270"/>
            <a:lstStyle/>
            <a:p>
              <a:pPr marL="0" lvl="1" defTabSz="1289018">
                <a:lnSpc>
                  <a:spcPts val="2500"/>
                </a:lnSpc>
                <a:spcAft>
                  <a:spcPts val="0"/>
                </a:spcAft>
                <a:defRPr/>
              </a:pPr>
              <a:r>
                <a:rPr lang="zh-TW" altLang="zh-TW" dirty="0"/>
                <a:t>其招生規定由各校擬訂，報主管機關核定；除依</a:t>
              </a:r>
              <a:r>
                <a:rPr lang="zh-TW" altLang="en-US" dirty="0"/>
                <a:t>中等以上學校運動成績優良學生升學輔導辦法</a:t>
              </a:r>
              <a:r>
                <a:rPr lang="zh-TW" altLang="zh-TW" dirty="0"/>
                <a:t>第</a:t>
              </a:r>
              <a:r>
                <a:rPr lang="en-US" altLang="zh-TW" dirty="0"/>
                <a:t>19</a:t>
              </a:r>
              <a:r>
                <a:rPr lang="zh-TW" altLang="zh-TW" dirty="0"/>
                <a:t>條第</a:t>
              </a:r>
              <a:r>
                <a:rPr lang="en-US" altLang="zh-TW" dirty="0"/>
                <a:t>2</a:t>
              </a:r>
              <a:r>
                <a:rPr lang="zh-TW" altLang="zh-TW" dirty="0"/>
                <a:t>項規定條件，並</a:t>
              </a:r>
              <a:r>
                <a:rPr lang="zh-TW" altLang="en-US" dirty="0"/>
                <a:t>由</a:t>
              </a:r>
              <a:r>
                <a:rPr lang="zh-TW" altLang="zh-TW" dirty="0"/>
                <a:t>主管教育行政機關核准，</a:t>
              </a:r>
              <a:r>
                <a:rPr lang="zh-TW" altLang="zh-TW" dirty="0">
                  <a:solidFill>
                    <a:srgbClr val="FF0000"/>
                  </a:solidFill>
                </a:rPr>
                <a:t>得採外加</a:t>
              </a:r>
              <a:r>
                <a:rPr lang="en-US" altLang="zh-TW" dirty="0">
                  <a:solidFill>
                    <a:srgbClr val="FF0000"/>
                  </a:solidFill>
                </a:rPr>
                <a:t>3%</a:t>
              </a:r>
              <a:r>
                <a:rPr lang="zh-TW" altLang="zh-TW" dirty="0">
                  <a:solidFill>
                    <a:srgbClr val="FF0000"/>
                  </a:solidFill>
                </a:rPr>
                <a:t>名額方式辦理</a:t>
              </a:r>
              <a:r>
                <a:rPr lang="zh-TW" altLang="zh-TW" dirty="0"/>
                <a:t>外，其名額為</a:t>
              </a:r>
              <a:r>
                <a:rPr lang="zh-TW" altLang="zh-TW" dirty="0">
                  <a:solidFill>
                    <a:srgbClr val="FF0000"/>
                  </a:solidFill>
                </a:rPr>
                <a:t>內含之招生名額</a:t>
              </a:r>
              <a:r>
                <a:rPr lang="zh-TW" altLang="zh-TW" dirty="0"/>
                <a:t>。</a:t>
              </a:r>
              <a:endParaRPr lang="en-US" altLang="zh-TW" dirty="0"/>
            </a:p>
          </p:txBody>
        </p:sp>
      </p:grpSp>
      <p:sp>
        <p:nvSpPr>
          <p:cNvPr id="46" name="矩形 45"/>
          <p:cNvSpPr/>
          <p:nvPr/>
        </p:nvSpPr>
        <p:spPr>
          <a:xfrm>
            <a:off x="5183188" y="1484313"/>
            <a:ext cx="2208212" cy="566737"/>
          </a:xfrm>
          <a:prstGeom prst="rect">
            <a:avLst/>
          </a:prstGeom>
        </p:spPr>
        <p:txBody>
          <a:bodyPr>
            <a:spAutoFit/>
          </a:bodyPr>
          <a:lstStyle/>
          <a:p>
            <a:pPr algn="ctr">
              <a:lnSpc>
                <a:spcPts val="3700"/>
              </a:lnSpc>
              <a:defRPr/>
            </a:pPr>
            <a:r>
              <a:rPr lang="zh-TW" altLang="en-US" sz="2800" b="1" kern="0" dirty="0">
                <a:solidFill>
                  <a:schemeClr val="bg1"/>
                </a:solidFill>
                <a:latin typeface="+mj-ea"/>
                <a:ea typeface="+mj-ea"/>
              </a:rPr>
              <a:t>甄試</a:t>
            </a:r>
          </a:p>
        </p:txBody>
      </p:sp>
      <p:sp>
        <p:nvSpPr>
          <p:cNvPr id="16" name="矩形 15"/>
          <p:cNvSpPr/>
          <p:nvPr/>
        </p:nvSpPr>
        <p:spPr>
          <a:xfrm>
            <a:off x="7535863" y="1493838"/>
            <a:ext cx="2281237" cy="566737"/>
          </a:xfrm>
          <a:prstGeom prst="rect">
            <a:avLst/>
          </a:prstGeom>
        </p:spPr>
        <p:txBody>
          <a:bodyPr>
            <a:spAutoFit/>
          </a:bodyPr>
          <a:lstStyle/>
          <a:p>
            <a:pPr algn="ctr">
              <a:lnSpc>
                <a:spcPts val="3700"/>
              </a:lnSpc>
              <a:defRPr/>
            </a:pPr>
            <a:r>
              <a:rPr lang="zh-TW" altLang="en-US" sz="2800" b="1" kern="0" dirty="0">
                <a:solidFill>
                  <a:schemeClr val="bg1"/>
                </a:solidFill>
                <a:latin typeface="+mj-ea"/>
                <a:ea typeface="+mj-ea"/>
              </a:rPr>
              <a:t>單獨招生</a:t>
            </a:r>
          </a:p>
        </p:txBody>
      </p:sp>
      <p:sp>
        <p:nvSpPr>
          <p:cNvPr id="158729" name="矩形 3"/>
          <p:cNvSpPr>
            <a:spLocks noChangeArrowheads="1"/>
          </p:cNvSpPr>
          <p:nvPr/>
        </p:nvSpPr>
        <p:spPr bwMode="auto">
          <a:xfrm>
            <a:off x="1057275" y="1758950"/>
            <a:ext cx="1603375" cy="3168650"/>
          </a:xfrm>
          <a:prstGeom prst="rect">
            <a:avLst/>
          </a:prstGeom>
          <a:solidFill>
            <a:srgbClr val="66FF6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algn="ctr" eaLnBrk="1" hangingPunct="1"/>
            <a:r>
              <a:rPr lang="zh-TW" altLang="en-US" sz="4000" b="1" dirty="0">
                <a:solidFill>
                  <a:srgbClr val="0000CC"/>
                </a:solidFill>
                <a:latin typeface="標楷體" panose="03000509000000000000" pitchFamily="65" charset="-120"/>
                <a:ea typeface="標楷體" panose="03000509000000000000" pitchFamily="65" charset="-120"/>
              </a:rPr>
              <a:t>運動績優生升學管道 </a:t>
            </a:r>
            <a:endParaRPr lang="zh-TW" altLang="en-US" sz="3200" b="1" dirty="0">
              <a:solidFill>
                <a:srgbClr val="FF00FF"/>
              </a:solidFill>
              <a:latin typeface="標楷體" panose="03000509000000000000" pitchFamily="65" charset="-120"/>
              <a:ea typeface="標楷體" panose="03000509000000000000" pitchFamily="65" charset="-120"/>
            </a:endParaRPr>
          </a:p>
        </p:txBody>
      </p:sp>
      <p:sp>
        <p:nvSpPr>
          <p:cNvPr id="18" name="向下箭號 17"/>
          <p:cNvSpPr/>
          <p:nvPr/>
        </p:nvSpPr>
        <p:spPr>
          <a:xfrm>
            <a:off x="6061075" y="5732463"/>
            <a:ext cx="682625" cy="360362"/>
          </a:xfrm>
          <a:prstGeom prst="downArrow">
            <a:avLst/>
          </a:prstGeom>
          <a:solidFill>
            <a:srgbClr val="FF00FF"/>
          </a:solidFill>
        </p:spPr>
        <p:style>
          <a:lnRef idx="3">
            <a:schemeClr val="lt1"/>
          </a:lnRef>
          <a:fillRef idx="1">
            <a:schemeClr val="accent2"/>
          </a:fillRef>
          <a:effectRef idx="1">
            <a:schemeClr val="accent2"/>
          </a:effectRef>
          <a:fontRef idx="minor">
            <a:schemeClr val="lt1"/>
          </a:fontRef>
        </p:style>
        <p:txBody>
          <a:bodyPr anchor="ctr"/>
          <a:lstStyle/>
          <a:p>
            <a:pPr algn="ctr">
              <a:defRPr/>
            </a:pPr>
            <a:endParaRPr lang="zh-TW" altLang="en-US"/>
          </a:p>
        </p:txBody>
      </p:sp>
      <p:sp>
        <p:nvSpPr>
          <p:cNvPr id="158731" name="AutoShape 12"/>
          <p:cNvSpPr>
            <a:spLocks noChangeArrowheads="1"/>
          </p:cNvSpPr>
          <p:nvPr/>
        </p:nvSpPr>
        <p:spPr bwMode="auto">
          <a:xfrm>
            <a:off x="2008188" y="6092825"/>
            <a:ext cx="9566275" cy="593725"/>
          </a:xfrm>
          <a:prstGeom prst="roundRect">
            <a:avLst>
              <a:gd name="adj" fmla="val 16667"/>
            </a:avLst>
          </a:prstGeom>
          <a:gradFill rotWithShape="0">
            <a:gsLst>
              <a:gs pos="0">
                <a:srgbClr val="FFFFFF"/>
              </a:gs>
              <a:gs pos="100000">
                <a:srgbClr val="CCC0D9"/>
              </a:gs>
            </a:gsLst>
            <a:lin ang="5400000" scaled="1"/>
          </a:gradFill>
          <a:ln w="12700">
            <a:solidFill>
              <a:srgbClr val="B2A1C7"/>
            </a:solidFill>
            <a:round/>
            <a:headEnd/>
            <a:tailEnd/>
          </a:ln>
          <a:effectLst>
            <a:outerShdw dist="28398" dir="3806097" algn="ctr" rotWithShape="0">
              <a:srgbClr val="3F3151">
                <a:alpha val="50000"/>
              </a:srgbClr>
            </a:outerShdw>
          </a:effec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algn="ctr" eaLnBrk="1" hangingPunct="1">
              <a:lnSpc>
                <a:spcPts val="3500"/>
              </a:lnSpc>
              <a:buFont typeface="Arial" panose="020B0604020202020204" pitchFamily="34" charset="0"/>
              <a:buNone/>
            </a:pPr>
            <a:r>
              <a:rPr lang="zh-TW" altLang="en-US" sz="3200" b="1" dirty="0">
                <a:latin typeface="標楷體" panose="03000509000000000000" pitchFamily="65" charset="-120"/>
                <a:ea typeface="標楷體" panose="03000509000000000000" pitchFamily="65" charset="-120"/>
                <a:cs typeface="Times New Roman" panose="02020603050405020304" pitchFamily="18" charset="0"/>
              </a:rPr>
              <a:t>甄審及甄試由教育部辦理，單獨招生由學校辦理。</a:t>
            </a:r>
          </a:p>
        </p:txBody>
      </p:sp>
      <p:sp>
        <p:nvSpPr>
          <p:cNvPr id="17" name="標題 1"/>
          <p:cNvSpPr txBox="1">
            <a:spLocks/>
          </p:cNvSpPr>
          <p:nvPr/>
        </p:nvSpPr>
        <p:spPr bwMode="auto">
          <a:xfrm>
            <a:off x="1946275" y="260350"/>
            <a:ext cx="8912225" cy="863600"/>
          </a:xfrm>
          <a:prstGeom prst="rect">
            <a:avLst/>
          </a:prstGeom>
          <a:solidFill>
            <a:srgbClr val="66FF6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algn="l" defTabSz="342900" rtl="0" eaLnBrk="0" fontAlgn="base" hangingPunct="0">
              <a:spcBef>
                <a:spcPct val="0"/>
              </a:spcBef>
              <a:spcAft>
                <a:spcPct val="0"/>
              </a:spcAft>
              <a:defRPr sz="2700" kern="1200">
                <a:solidFill>
                  <a:srgbClr val="262626"/>
                </a:solidFill>
                <a:latin typeface="+mj-lt"/>
                <a:ea typeface="+mj-ea"/>
                <a:cs typeface="微軟正黑體"/>
              </a:defRPr>
            </a:lvl1pPr>
            <a:lvl2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2pPr>
            <a:lvl3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3pPr>
            <a:lvl4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4pPr>
            <a:lvl5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kumimoji="0" lang="en-US" altLang="zh-TW" sz="4000" dirty="0">
                <a:solidFill>
                  <a:srgbClr val="C00000"/>
                </a:solidFill>
                <a:latin typeface="標楷體" panose="03000509000000000000" pitchFamily="65" charset="-120"/>
                <a:ea typeface="標楷體" panose="03000509000000000000" pitchFamily="65" charset="-120"/>
              </a:rPr>
              <a:t>(</a:t>
            </a:r>
            <a:r>
              <a:rPr kumimoji="0" lang="zh-TW" altLang="en-US" sz="4000" dirty="0">
                <a:solidFill>
                  <a:srgbClr val="C00000"/>
                </a:solidFill>
                <a:latin typeface="標楷體" panose="03000509000000000000" pitchFamily="65" charset="-120"/>
                <a:ea typeface="標楷體" panose="03000509000000000000" pitchFamily="65" charset="-120"/>
              </a:rPr>
              <a:t>二</a:t>
            </a:r>
            <a:r>
              <a:rPr kumimoji="0" lang="en-US" altLang="zh-TW" sz="4000" dirty="0">
                <a:solidFill>
                  <a:srgbClr val="C00000"/>
                </a:solidFill>
                <a:latin typeface="標楷體" panose="03000509000000000000" pitchFamily="65" charset="-120"/>
                <a:ea typeface="標楷體" panose="03000509000000000000" pitchFamily="65" charset="-120"/>
              </a:rPr>
              <a:t>)</a:t>
            </a:r>
            <a:r>
              <a:rPr kumimoji="0" lang="zh-TW" altLang="en-US" sz="4000" dirty="0">
                <a:solidFill>
                  <a:srgbClr val="C00000"/>
                </a:solidFill>
                <a:latin typeface="標楷體" panose="03000509000000000000" pitchFamily="65" charset="-120"/>
                <a:ea typeface="標楷體" panose="03000509000000000000" pitchFamily="65" charset="-120"/>
              </a:rPr>
              <a:t>特色招生甄選入學</a:t>
            </a:r>
            <a:r>
              <a:rPr kumimoji="0" lang="en-US" altLang="zh-TW" sz="4000" dirty="0">
                <a:solidFill>
                  <a:srgbClr val="C00000"/>
                </a:solidFill>
                <a:latin typeface="標楷體" panose="03000509000000000000" pitchFamily="65" charset="-120"/>
                <a:ea typeface="標楷體" panose="03000509000000000000" pitchFamily="65" charset="-120"/>
              </a:rPr>
              <a:t>---</a:t>
            </a:r>
            <a:r>
              <a:rPr kumimoji="0" lang="zh-TW" altLang="en-US" sz="4000" dirty="0">
                <a:solidFill>
                  <a:srgbClr val="C00000"/>
                </a:solidFill>
                <a:latin typeface="標楷體" panose="03000509000000000000" pitchFamily="65" charset="-120"/>
                <a:ea typeface="標楷體" panose="03000509000000000000" pitchFamily="65" charset="-120"/>
              </a:rPr>
              <a:t>體育班</a:t>
            </a:r>
            <a:r>
              <a:rPr kumimoji="0" lang="en-US" altLang="zh-TW" sz="4000" dirty="0">
                <a:solidFill>
                  <a:srgbClr val="C00000"/>
                </a:solidFill>
                <a:latin typeface="標楷體" panose="03000509000000000000" pitchFamily="65" charset="-120"/>
                <a:ea typeface="標楷體" panose="03000509000000000000" pitchFamily="65" charset="-120"/>
              </a:rPr>
              <a:t>2</a:t>
            </a:r>
            <a:endParaRPr kumimoji="0" lang="zh-TW" altLang="en-US" sz="4000" dirty="0">
              <a:solidFill>
                <a:srgbClr val="C00000"/>
              </a:solidFill>
              <a:latin typeface="標楷體" panose="03000509000000000000" pitchFamily="65" charset="-120"/>
              <a:ea typeface="標楷體" panose="03000509000000000000" pitchFamily="65" charset="-120"/>
            </a:endParaRPr>
          </a:p>
        </p:txBody>
      </p:sp>
      <p:sp>
        <p:nvSpPr>
          <p:cNvPr id="158733" name="投影片編號版面配置區 1"/>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1C6E3D19-EAB0-41D9-9D29-D5098FB600D5}" type="slidenum">
              <a:rPr kumimoji="0" lang="zh-TW" altLang="en-US" smtClean="0">
                <a:solidFill>
                  <a:srgbClr val="FEFFFF"/>
                </a:solidFill>
                <a:latin typeface="Century Gothic" panose="020B0502020202020204" pitchFamily="34" charset="0"/>
              </a:rPr>
              <a:pPr/>
              <a:t>118</a:t>
            </a:fld>
            <a:endParaRPr kumimoji="0" lang="zh-TW" altLang="en-US">
              <a:solidFill>
                <a:srgbClr val="FEFFFF"/>
              </a:solidFill>
              <a:latin typeface="Century Gothic" panose="020B0502020202020204" pitchFamily="34" charset="0"/>
            </a:endParaRPr>
          </a:p>
        </p:txBody>
      </p:sp>
    </p:spTree>
  </p:cSld>
  <p:clrMapOvr>
    <a:masterClrMapping/>
  </p:clrMapOvr>
  <p:transition spd="slow"/>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格 6"/>
          <p:cNvGraphicFramePr>
            <a:graphicFrameLocks noGrp="1"/>
          </p:cNvGraphicFramePr>
          <p:nvPr>
            <p:extLst>
              <p:ext uri="{D42A27DB-BD31-4B8C-83A1-F6EECF244321}">
                <p14:modId xmlns="" xmlns:p14="http://schemas.microsoft.com/office/powerpoint/2010/main" val="2959132801"/>
              </p:ext>
            </p:extLst>
          </p:nvPr>
        </p:nvGraphicFramePr>
        <p:xfrm>
          <a:off x="1616149" y="1298862"/>
          <a:ext cx="9678912" cy="5146244"/>
        </p:xfrm>
        <a:graphic>
          <a:graphicData uri="http://schemas.openxmlformats.org/drawingml/2006/table">
            <a:tbl>
              <a:tblPr/>
              <a:tblGrid>
                <a:gridCol w="1979399">
                  <a:extLst>
                    <a:ext uri="{9D8B030D-6E8A-4147-A177-3AD203B41FA5}">
                      <a16:colId xmlns="" xmlns:a16="http://schemas.microsoft.com/office/drawing/2014/main" val="20000"/>
                    </a:ext>
                  </a:extLst>
                </a:gridCol>
                <a:gridCol w="4618139">
                  <a:extLst>
                    <a:ext uri="{9D8B030D-6E8A-4147-A177-3AD203B41FA5}">
                      <a16:colId xmlns="" xmlns:a16="http://schemas.microsoft.com/office/drawing/2014/main" val="20001"/>
                    </a:ext>
                  </a:extLst>
                </a:gridCol>
                <a:gridCol w="1435100">
                  <a:extLst>
                    <a:ext uri="{9D8B030D-6E8A-4147-A177-3AD203B41FA5}">
                      <a16:colId xmlns="" xmlns:a16="http://schemas.microsoft.com/office/drawing/2014/main" val="20002"/>
                    </a:ext>
                  </a:extLst>
                </a:gridCol>
                <a:gridCol w="1646274">
                  <a:extLst>
                    <a:ext uri="{9D8B030D-6E8A-4147-A177-3AD203B41FA5}">
                      <a16:colId xmlns="" xmlns:a16="http://schemas.microsoft.com/office/drawing/2014/main" val="20003"/>
                    </a:ext>
                  </a:extLst>
                </a:gridCol>
              </a:tblGrid>
              <a:tr h="525590">
                <a:tc>
                  <a:txBody>
                    <a:bodyPr/>
                    <a:lstStyle/>
                    <a:p>
                      <a:pPr marL="0" marR="0" lvl="0" indent="0" algn="ctr" defTabSz="914400" rtl="0" eaLnBrk="1" fontAlgn="base" latinLnBrk="0" hangingPunct="1">
                        <a:lnSpc>
                          <a:spcPts val="2500"/>
                        </a:lnSpc>
                        <a:spcBef>
                          <a:spcPct val="0"/>
                        </a:spcBef>
                        <a:spcAft>
                          <a:spcPct val="0"/>
                        </a:spcAft>
                        <a:buClrTx/>
                        <a:buSzTx/>
                        <a:buFontTx/>
                        <a:buNone/>
                        <a:tabLst/>
                      </a:pPr>
                      <a:r>
                        <a:rPr kumimoji="0" lang="zh-TW" altLang="en-US" sz="2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學校</a:t>
                      </a:r>
                      <a:endParaRPr kumimoji="0" lang="zh-TW" altLang="en-US" sz="2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ts val="2500"/>
                        </a:lnSpc>
                        <a:spcBef>
                          <a:spcPct val="0"/>
                        </a:spcBef>
                        <a:spcAft>
                          <a:spcPct val="0"/>
                        </a:spcAft>
                        <a:buClrTx/>
                        <a:buSzTx/>
                        <a:buFontTx/>
                        <a:buNone/>
                        <a:tabLst/>
                      </a:pPr>
                      <a:r>
                        <a:rPr kumimoji="0" lang="zh-TW" altLang="en-US" sz="2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類別</a:t>
                      </a: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ts val="2500"/>
                        </a:lnSpc>
                        <a:spcBef>
                          <a:spcPct val="0"/>
                        </a:spcBef>
                        <a:spcAft>
                          <a:spcPct val="0"/>
                        </a:spcAft>
                        <a:buClrTx/>
                        <a:buSzTx/>
                        <a:buFontTx/>
                        <a:buNone/>
                        <a:tabLst/>
                      </a:pPr>
                      <a:r>
                        <a:rPr kumimoji="0" lang="zh-TW" altLang="en-US" sz="2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班級數</a:t>
                      </a:r>
                      <a:endParaRPr kumimoji="0" lang="zh-TW" altLang="en-US" sz="2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ts val="2500"/>
                        </a:lnSpc>
                        <a:spcBef>
                          <a:spcPct val="0"/>
                        </a:spcBef>
                        <a:spcAft>
                          <a:spcPct val="0"/>
                        </a:spcAft>
                        <a:buClrTx/>
                        <a:buSzTx/>
                        <a:buFontTx/>
                        <a:buNone/>
                        <a:tabLst/>
                      </a:pPr>
                      <a:r>
                        <a:rPr kumimoji="0" lang="zh-TW" altLang="en-US" sz="2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招生總數</a:t>
                      </a:r>
                      <a:endParaRPr kumimoji="0" lang="zh-TW" altLang="en-US" sz="2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 xmlns:a16="http://schemas.microsoft.com/office/drawing/2014/main" val="10000"/>
                  </a:ext>
                </a:extLst>
              </a:tr>
              <a:tr h="51340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北門高中</a:t>
                      </a:r>
                      <a:endParaRPr kumimoji="0" lang="zh-TW" altLang="en-US" sz="2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足球、田徑</a:t>
                      </a: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1</a:t>
                      </a:r>
                      <a:endParaRPr kumimoji="0" lang="zh-TW"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35</a:t>
                      </a:r>
                      <a:endParaRPr kumimoji="0" lang="zh-TW"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CC"/>
                    </a:solidFill>
                  </a:tcPr>
                </a:tc>
                <a:extLst>
                  <a:ext uri="{0D108BD9-81ED-4DB2-BD59-A6C34878D82A}">
                    <a16:rowId xmlns="" xmlns:a16="http://schemas.microsoft.com/office/drawing/2014/main" val="10001"/>
                  </a:ext>
                </a:extLst>
              </a:tr>
              <a:tr h="51340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土城高中</a:t>
                      </a: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射箭、西式划船、壘球</a:t>
                      </a: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1</a:t>
                      </a:r>
                      <a:endParaRPr kumimoji="0" lang="zh-TW"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30</a:t>
                      </a:r>
                      <a:endParaRPr kumimoji="0" lang="zh-TW"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extLst>
                  <a:ext uri="{0D108BD9-81ED-4DB2-BD59-A6C34878D82A}">
                    <a16:rowId xmlns="" xmlns:a16="http://schemas.microsoft.com/office/drawing/2014/main" val="10002"/>
                  </a:ext>
                </a:extLst>
              </a:tr>
              <a:tr h="51340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南寧高中</a:t>
                      </a: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羽球、軟式網球、跆拳道、游泳</a:t>
                      </a: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1</a:t>
                      </a:r>
                      <a:endParaRPr kumimoji="0" lang="zh-TW"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30</a:t>
                      </a:r>
                      <a:endParaRPr kumimoji="0" lang="zh-TW"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CC"/>
                    </a:solidFill>
                  </a:tcPr>
                </a:tc>
                <a:extLst>
                  <a:ext uri="{0D108BD9-81ED-4DB2-BD59-A6C34878D82A}">
                    <a16:rowId xmlns="" xmlns:a16="http://schemas.microsoft.com/office/drawing/2014/main" val="10003"/>
                  </a:ext>
                </a:extLst>
              </a:tr>
              <a:tr h="51340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新豐高中</a:t>
                      </a: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羽球、足球、桌球</a:t>
                      </a: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1</a:t>
                      </a:r>
                      <a:endParaRPr kumimoji="0" lang="zh-TW"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30</a:t>
                      </a:r>
                      <a:endParaRPr kumimoji="0" lang="zh-TW"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extLst>
                  <a:ext uri="{0D108BD9-81ED-4DB2-BD59-A6C34878D82A}">
                    <a16:rowId xmlns="" xmlns:a16="http://schemas.microsoft.com/office/drawing/2014/main" val="10004"/>
                  </a:ext>
                </a:extLst>
              </a:tr>
              <a:tr h="51340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善化高中</a:t>
                      </a: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籃球、棒球、網球</a:t>
                      </a: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1</a:t>
                      </a:r>
                      <a:endParaRPr kumimoji="0" lang="zh-TW"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31</a:t>
                      </a:r>
                      <a:endParaRPr kumimoji="0" lang="zh-TW"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CC"/>
                    </a:solidFill>
                  </a:tcPr>
                </a:tc>
                <a:extLst>
                  <a:ext uri="{0D108BD9-81ED-4DB2-BD59-A6C34878D82A}">
                    <a16:rowId xmlns="" xmlns:a16="http://schemas.microsoft.com/office/drawing/2014/main" val="10005"/>
                  </a:ext>
                </a:extLst>
              </a:tr>
              <a:tr h="51340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北門農工</a:t>
                      </a: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跆拳、排球、軟式網球</a:t>
                      </a: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1</a:t>
                      </a:r>
                      <a:endParaRPr kumimoji="0" lang="zh-TW"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30</a:t>
                      </a:r>
                      <a:endParaRPr kumimoji="0" lang="zh-TW"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extLst>
                  <a:ext uri="{0D108BD9-81ED-4DB2-BD59-A6C34878D82A}">
                    <a16:rowId xmlns="" xmlns:a16="http://schemas.microsoft.com/office/drawing/2014/main" val="10006"/>
                  </a:ext>
                </a:extLst>
              </a:tr>
              <a:tr h="51340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曾文農工</a:t>
                      </a: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排球、跆拳道、武術</a:t>
                      </a: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1</a:t>
                      </a:r>
                      <a:endParaRPr kumimoji="0" lang="zh-TW"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30</a:t>
                      </a:r>
                      <a:endParaRPr kumimoji="0" lang="zh-TW"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CC"/>
                    </a:solidFill>
                  </a:tcPr>
                </a:tc>
                <a:extLst>
                  <a:ext uri="{0D108BD9-81ED-4DB2-BD59-A6C34878D82A}">
                    <a16:rowId xmlns="" xmlns:a16="http://schemas.microsoft.com/office/drawing/2014/main" val="10007"/>
                  </a:ext>
                </a:extLst>
              </a:tr>
              <a:tr h="51340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臺南海事</a:t>
                      </a: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田徑、棒球、輕艇</a:t>
                      </a: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1</a:t>
                      </a:r>
                      <a:endParaRPr kumimoji="0" lang="zh-TW"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30</a:t>
                      </a:r>
                      <a:endParaRPr kumimoji="0" lang="zh-TW"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extLst>
                  <a:ext uri="{0D108BD9-81ED-4DB2-BD59-A6C34878D82A}">
                    <a16:rowId xmlns="" xmlns:a16="http://schemas.microsoft.com/office/drawing/2014/main" val="10008"/>
                  </a:ext>
                </a:extLst>
              </a:tr>
              <a:tr h="51340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長榮中學</a:t>
                      </a: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田徑、橄欖球、柔道、韻律體操</a:t>
                      </a: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1</a:t>
                      </a:r>
                      <a:endParaRPr kumimoji="0" lang="zh-TW"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45</a:t>
                      </a:r>
                      <a:endParaRPr kumimoji="0" lang="zh-TW"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extLst>
                  <a:ext uri="{0D108BD9-81ED-4DB2-BD59-A6C34878D82A}">
                    <a16:rowId xmlns="" xmlns:a16="http://schemas.microsoft.com/office/drawing/2014/main" val="2829516703"/>
                  </a:ext>
                </a:extLst>
              </a:tr>
            </a:tbl>
          </a:graphicData>
        </a:graphic>
      </p:graphicFrame>
      <p:sp>
        <p:nvSpPr>
          <p:cNvPr id="6" name="標題 1"/>
          <p:cNvSpPr txBox="1">
            <a:spLocks/>
          </p:cNvSpPr>
          <p:nvPr/>
        </p:nvSpPr>
        <p:spPr bwMode="auto">
          <a:xfrm>
            <a:off x="1257301" y="32660"/>
            <a:ext cx="7905750" cy="745879"/>
          </a:xfrm>
          <a:prstGeom prst="rect">
            <a:avLst/>
          </a:prstGeom>
          <a:solidFill>
            <a:srgbClr val="66FF6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algn="l" defTabSz="342900" rtl="0" eaLnBrk="0" fontAlgn="base" hangingPunct="0">
              <a:spcBef>
                <a:spcPct val="0"/>
              </a:spcBef>
              <a:spcAft>
                <a:spcPct val="0"/>
              </a:spcAft>
              <a:defRPr sz="2700" kern="1200">
                <a:solidFill>
                  <a:srgbClr val="262626"/>
                </a:solidFill>
                <a:latin typeface="+mj-lt"/>
                <a:ea typeface="+mj-ea"/>
                <a:cs typeface="微軟正黑體"/>
              </a:defRPr>
            </a:lvl1pPr>
            <a:lvl2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2pPr>
            <a:lvl3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3pPr>
            <a:lvl4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4pPr>
            <a:lvl5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kumimoji="0" lang="en-US" altLang="zh-TW" sz="4000" dirty="0">
                <a:solidFill>
                  <a:srgbClr val="C00000"/>
                </a:solidFill>
                <a:latin typeface="標楷體" panose="03000509000000000000" pitchFamily="65" charset="-120"/>
                <a:ea typeface="標楷體" panose="03000509000000000000" pitchFamily="65" charset="-120"/>
              </a:rPr>
              <a:t>(</a:t>
            </a:r>
            <a:r>
              <a:rPr kumimoji="0" lang="zh-TW" altLang="en-US" sz="4000" dirty="0">
                <a:solidFill>
                  <a:srgbClr val="C00000"/>
                </a:solidFill>
                <a:latin typeface="標楷體" panose="03000509000000000000" pitchFamily="65" charset="-120"/>
                <a:ea typeface="標楷體" panose="03000509000000000000" pitchFamily="65" charset="-120"/>
              </a:rPr>
              <a:t>二</a:t>
            </a:r>
            <a:r>
              <a:rPr kumimoji="0" lang="en-US" altLang="zh-TW" sz="4000" dirty="0">
                <a:solidFill>
                  <a:srgbClr val="C00000"/>
                </a:solidFill>
                <a:latin typeface="標楷體" panose="03000509000000000000" pitchFamily="65" charset="-120"/>
                <a:ea typeface="標楷體" panose="03000509000000000000" pitchFamily="65" charset="-120"/>
              </a:rPr>
              <a:t>)</a:t>
            </a:r>
            <a:r>
              <a:rPr kumimoji="0" lang="zh-TW" altLang="en-US" sz="4000" dirty="0">
                <a:solidFill>
                  <a:srgbClr val="C00000"/>
                </a:solidFill>
                <a:latin typeface="標楷體" panose="03000509000000000000" pitchFamily="65" charset="-120"/>
                <a:ea typeface="標楷體" panose="03000509000000000000" pitchFamily="65" charset="-120"/>
              </a:rPr>
              <a:t>特色招生甄選入學</a:t>
            </a:r>
            <a:r>
              <a:rPr kumimoji="0" lang="en-US" altLang="zh-TW" sz="4000" dirty="0">
                <a:solidFill>
                  <a:srgbClr val="C00000"/>
                </a:solidFill>
                <a:latin typeface="標楷體" panose="03000509000000000000" pitchFamily="65" charset="-120"/>
                <a:ea typeface="標楷體" panose="03000509000000000000" pitchFamily="65" charset="-120"/>
              </a:rPr>
              <a:t>---</a:t>
            </a:r>
            <a:r>
              <a:rPr kumimoji="0" lang="zh-TW" altLang="en-US" sz="4000" dirty="0">
                <a:solidFill>
                  <a:srgbClr val="C00000"/>
                </a:solidFill>
                <a:latin typeface="標楷體" panose="03000509000000000000" pitchFamily="65" charset="-120"/>
                <a:ea typeface="標楷體" panose="03000509000000000000" pitchFamily="65" charset="-120"/>
              </a:rPr>
              <a:t>體育班</a:t>
            </a:r>
            <a:r>
              <a:rPr kumimoji="0" lang="en-US" altLang="zh-TW" sz="4000" dirty="0">
                <a:solidFill>
                  <a:srgbClr val="C00000"/>
                </a:solidFill>
                <a:latin typeface="標楷體" panose="03000509000000000000" pitchFamily="65" charset="-120"/>
                <a:ea typeface="標楷體" panose="03000509000000000000" pitchFamily="65" charset="-120"/>
              </a:rPr>
              <a:t>3</a:t>
            </a:r>
            <a:endParaRPr kumimoji="0" lang="zh-TW" altLang="en-US" sz="4000" dirty="0">
              <a:solidFill>
                <a:srgbClr val="C00000"/>
              </a:solidFill>
              <a:latin typeface="標楷體" panose="03000509000000000000" pitchFamily="65" charset="-120"/>
              <a:ea typeface="標楷體" panose="03000509000000000000" pitchFamily="65" charset="-120"/>
            </a:endParaRPr>
          </a:p>
        </p:txBody>
      </p:sp>
      <p:sp>
        <p:nvSpPr>
          <p:cNvPr id="159811" name="投影片編號版面配置區 1"/>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D01C2B4A-ADD1-4F7F-8B87-E52A4EE7AB30}" type="slidenum">
              <a:rPr kumimoji="0" lang="zh-TW" altLang="en-US" smtClean="0">
                <a:solidFill>
                  <a:srgbClr val="FEFFFF"/>
                </a:solidFill>
                <a:latin typeface="Century Gothic" panose="020B0502020202020204" pitchFamily="34" charset="0"/>
              </a:rPr>
              <a:pPr/>
              <a:t>119</a:t>
            </a:fld>
            <a:endParaRPr kumimoji="0" lang="zh-TW" altLang="en-US">
              <a:solidFill>
                <a:srgbClr val="FEFFFF"/>
              </a:solidFill>
              <a:latin typeface="Century Gothic" panose="020B0502020202020204" pitchFamily="34" charset="0"/>
            </a:endParaRPr>
          </a:p>
        </p:txBody>
      </p:sp>
      <p:sp>
        <p:nvSpPr>
          <p:cNvPr id="8" name="標題 1"/>
          <p:cNvSpPr>
            <a:spLocks noGrp="1"/>
          </p:cNvSpPr>
          <p:nvPr>
            <p:ph type="title"/>
          </p:nvPr>
        </p:nvSpPr>
        <p:spPr>
          <a:xfrm>
            <a:off x="1616149" y="778540"/>
            <a:ext cx="9355138" cy="1281113"/>
          </a:xfrm>
        </p:spPr>
        <p:txBody>
          <a:bodyPr/>
          <a:lstStyle/>
          <a:p>
            <a:pPr eaLnBrk="1" hangingPunct="1"/>
            <a:r>
              <a:rPr kumimoji="1" lang="zh-TW" altLang="en-US" sz="3200" b="1" dirty="0">
                <a:solidFill>
                  <a:srgbClr val="C00000"/>
                </a:solidFill>
                <a:latin typeface="標楷體" panose="03000509000000000000" pitchFamily="65" charset="-120"/>
                <a:ea typeface="標楷體" panose="03000509000000000000" pitchFamily="65" charset="-120"/>
              </a:rPr>
              <a:t>臺南區體育班甄選入學學校</a:t>
            </a:r>
          </a:p>
        </p:txBody>
      </p:sp>
      <p:sp>
        <p:nvSpPr>
          <p:cNvPr id="9" name="文字方塊 8">
            <a:extLst>
              <a:ext uri="{FF2B5EF4-FFF2-40B4-BE49-F238E27FC236}">
                <a16:creationId xmlns="" xmlns:a16="http://schemas.microsoft.com/office/drawing/2014/main" id="{63CCCD03-D6A8-43F3-8383-8AA8F70A52B6}"/>
              </a:ext>
            </a:extLst>
          </p:cNvPr>
          <p:cNvSpPr txBox="1">
            <a:spLocks noChangeArrowheads="1"/>
          </p:cNvSpPr>
          <p:nvPr/>
        </p:nvSpPr>
        <p:spPr bwMode="auto">
          <a:xfrm>
            <a:off x="6438900" y="6445106"/>
            <a:ext cx="5753100" cy="461665"/>
          </a:xfrm>
          <a:prstGeom prst="rect">
            <a:avLst/>
          </a:prstGeom>
          <a:solidFill>
            <a:srgbClr val="FFFF00"/>
          </a:solidFill>
          <a:ln w="28575">
            <a:solidFill>
              <a:schemeClr val="bg1"/>
            </a:solidFill>
          </a:ln>
          <a:extLst/>
        </p:spPr>
        <p:txBody>
          <a:bodyPr wrap="square">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zh-TW" sz="2400" b="1" i="0" u="none" strike="noStrike" kern="1200" cap="none" spc="0" normalizeH="0" baseline="0" noProof="0" dirty="0">
                <a:ln>
                  <a:noFill/>
                </a:ln>
                <a:solidFill>
                  <a:srgbClr val="FF0000"/>
                </a:solidFill>
                <a:effectLst/>
                <a:uLnTx/>
                <a:uFillTx/>
                <a:latin typeface="Arial" panose="020B0604020202020204" pitchFamily="34" charset="0"/>
                <a:ea typeface="微軟正黑體" panose="020B0604030504040204" pitchFamily="34" charset="-120"/>
                <a:cs typeface="+mn-cs"/>
              </a:rPr>
              <a:t>108</a:t>
            </a:r>
            <a:r>
              <a:rPr kumimoji="1" lang="zh-TW" altLang="en-US" sz="2400" b="1" i="0" u="none" strike="noStrike" kern="1200" cap="none" spc="0" normalizeH="0" baseline="0" noProof="0" dirty="0">
                <a:ln>
                  <a:noFill/>
                </a:ln>
                <a:solidFill>
                  <a:srgbClr val="FF0000"/>
                </a:solidFill>
                <a:effectLst/>
                <a:uLnTx/>
                <a:uFillTx/>
                <a:latin typeface="Arial" panose="020B0604020202020204" pitchFamily="34" charset="0"/>
                <a:ea typeface="微軟正黑體" panose="020B0604030504040204" pitchFamily="34" charset="-120"/>
                <a:cs typeface="+mn-cs"/>
              </a:rPr>
              <a:t>年度資料，</a:t>
            </a:r>
            <a:r>
              <a:rPr kumimoji="1" lang="en-US" altLang="zh-TW" sz="2400" b="1" i="0" u="none" strike="noStrike" kern="1200" cap="none" spc="0" normalizeH="0" baseline="0" noProof="0" dirty="0">
                <a:ln>
                  <a:noFill/>
                </a:ln>
                <a:solidFill>
                  <a:srgbClr val="FF0000"/>
                </a:solidFill>
                <a:effectLst/>
                <a:uLnTx/>
                <a:uFillTx/>
                <a:latin typeface="Arial" panose="020B0604020202020204" pitchFamily="34" charset="0"/>
                <a:ea typeface="微軟正黑體" panose="020B0604030504040204" pitchFamily="34" charset="-120"/>
                <a:cs typeface="+mn-cs"/>
              </a:rPr>
              <a:t>109</a:t>
            </a:r>
            <a:r>
              <a:rPr kumimoji="1" lang="zh-TW" altLang="en-US" sz="2400" b="1" i="0" u="none" strike="noStrike" kern="1200" cap="none" spc="0" normalizeH="0" baseline="0" noProof="0" dirty="0">
                <a:ln>
                  <a:noFill/>
                </a:ln>
                <a:solidFill>
                  <a:srgbClr val="FF0000"/>
                </a:solidFill>
                <a:effectLst/>
                <a:uLnTx/>
                <a:uFillTx/>
                <a:latin typeface="Arial" panose="020B0604020202020204" pitchFamily="34" charset="0"/>
                <a:ea typeface="微軟正黑體" panose="020B0604030504040204" pitchFamily="34" charset="-120"/>
                <a:cs typeface="+mn-cs"/>
              </a:rPr>
              <a:t>年度依簡章公布為準</a:t>
            </a: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Oval 13"/>
          <p:cNvSpPr>
            <a:spLocks noChangeArrowheads="1"/>
          </p:cNvSpPr>
          <p:nvPr/>
        </p:nvSpPr>
        <p:spPr bwMode="auto">
          <a:xfrm>
            <a:off x="4343400" y="1419225"/>
            <a:ext cx="3638550" cy="3486150"/>
          </a:xfrm>
          <a:prstGeom prst="ellipse">
            <a:avLst/>
          </a:prstGeom>
          <a:solidFill>
            <a:srgbClr val="FFFF00">
              <a:alpha val="47842"/>
            </a:srgbClr>
          </a:solidFill>
          <a:ln w="9525">
            <a:solidFill>
              <a:schemeClr val="tx1"/>
            </a:solidFill>
            <a:miter lim="800000"/>
            <a:headEnd/>
            <a:tailEnd/>
          </a:ln>
        </p:spPr>
        <p:txBody>
          <a:bodyPr wrap="none"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eaLnBrk="1" hangingPunct="1">
              <a:spcBef>
                <a:spcPct val="20000"/>
              </a:spcBef>
              <a:buClrTx/>
              <a:buFontTx/>
              <a:buNone/>
            </a:pPr>
            <a:endParaRPr kumimoji="0" lang="zh-TW" altLang="en-US" sz="2400" b="1">
              <a:solidFill>
                <a:schemeClr val="tx1"/>
              </a:solidFill>
              <a:latin typeface="Arial" panose="020B0604020202020204" pitchFamily="34" charset="0"/>
              <a:ea typeface="標楷體" panose="03000509000000000000" pitchFamily="65" charset="-120"/>
            </a:endParaRPr>
          </a:p>
        </p:txBody>
      </p:sp>
      <p:sp>
        <p:nvSpPr>
          <p:cNvPr id="69635" name="Oval 14"/>
          <p:cNvSpPr>
            <a:spLocks noChangeArrowheads="1"/>
          </p:cNvSpPr>
          <p:nvPr/>
        </p:nvSpPr>
        <p:spPr bwMode="auto">
          <a:xfrm>
            <a:off x="3143250" y="2870200"/>
            <a:ext cx="3635375" cy="3589338"/>
          </a:xfrm>
          <a:prstGeom prst="ellipse">
            <a:avLst/>
          </a:prstGeom>
          <a:solidFill>
            <a:srgbClr val="FF99CC">
              <a:alpha val="54117"/>
            </a:srgbClr>
          </a:solidFill>
          <a:ln w="9525">
            <a:solidFill>
              <a:schemeClr val="tx1"/>
            </a:solidFill>
            <a:miter lim="800000"/>
            <a:headEnd/>
            <a:tailEnd/>
          </a:ln>
        </p:spPr>
        <p:txBody>
          <a:bodyPr wrap="none"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eaLnBrk="1" hangingPunct="1">
              <a:spcBef>
                <a:spcPct val="20000"/>
              </a:spcBef>
              <a:buClrTx/>
              <a:buFontTx/>
              <a:buNone/>
            </a:pPr>
            <a:endParaRPr kumimoji="0" lang="zh-TW" altLang="en-US" sz="2400" b="1">
              <a:solidFill>
                <a:schemeClr val="tx1"/>
              </a:solidFill>
              <a:latin typeface="Arial" panose="020B0604020202020204" pitchFamily="34" charset="0"/>
              <a:ea typeface="標楷體" panose="03000509000000000000" pitchFamily="65" charset="-120"/>
            </a:endParaRPr>
          </a:p>
        </p:txBody>
      </p:sp>
      <p:sp>
        <p:nvSpPr>
          <p:cNvPr id="69636" name="Oval 15"/>
          <p:cNvSpPr>
            <a:spLocks noChangeArrowheads="1"/>
          </p:cNvSpPr>
          <p:nvPr/>
        </p:nvSpPr>
        <p:spPr bwMode="auto">
          <a:xfrm>
            <a:off x="5430838" y="2870200"/>
            <a:ext cx="3635375" cy="3589338"/>
          </a:xfrm>
          <a:prstGeom prst="ellipse">
            <a:avLst/>
          </a:prstGeom>
          <a:solidFill>
            <a:srgbClr val="66FF33">
              <a:alpha val="43137"/>
            </a:srgbClr>
          </a:solidFill>
          <a:ln w="9525">
            <a:solidFill>
              <a:schemeClr val="tx1"/>
            </a:solidFill>
            <a:miter lim="800000"/>
            <a:headEnd/>
            <a:tailEnd/>
          </a:ln>
        </p:spPr>
        <p:txBody>
          <a:bodyPr wrap="none"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eaLnBrk="1" hangingPunct="1">
              <a:spcBef>
                <a:spcPct val="20000"/>
              </a:spcBef>
              <a:buClrTx/>
              <a:buFontTx/>
              <a:buNone/>
            </a:pPr>
            <a:endParaRPr kumimoji="0" lang="zh-TW" altLang="en-US" sz="2400" b="1">
              <a:solidFill>
                <a:schemeClr val="tx1"/>
              </a:solidFill>
              <a:latin typeface="Arial" panose="020B0604020202020204" pitchFamily="34" charset="0"/>
              <a:ea typeface="標楷體" panose="03000509000000000000" pitchFamily="65" charset="-120"/>
            </a:endParaRPr>
          </a:p>
        </p:txBody>
      </p:sp>
      <p:sp>
        <p:nvSpPr>
          <p:cNvPr id="69637" name="Text Box 16"/>
          <p:cNvSpPr txBox="1">
            <a:spLocks noChangeArrowheads="1"/>
          </p:cNvSpPr>
          <p:nvPr/>
        </p:nvSpPr>
        <p:spPr bwMode="auto">
          <a:xfrm>
            <a:off x="3143250" y="4649788"/>
            <a:ext cx="2366963" cy="1031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lgn="ctr" eaLnBrk="1" hangingPunct="1">
              <a:spcBef>
                <a:spcPct val="20000"/>
              </a:spcBef>
              <a:buClrTx/>
              <a:buFontTx/>
              <a:buNone/>
            </a:pPr>
            <a:r>
              <a:rPr kumimoji="0" lang="zh-TW" altLang="en-US" sz="2800" b="1">
                <a:solidFill>
                  <a:srgbClr val="008000"/>
                </a:solidFill>
                <a:latin typeface="微軟正黑體" panose="020B0604030504040204" pitchFamily="34" charset="-120"/>
              </a:rPr>
              <a:t>提升中小學</a:t>
            </a:r>
          </a:p>
          <a:p>
            <a:pPr algn="ctr" eaLnBrk="1" hangingPunct="1">
              <a:spcBef>
                <a:spcPct val="20000"/>
              </a:spcBef>
              <a:buClrTx/>
              <a:buFontTx/>
              <a:buNone/>
            </a:pPr>
            <a:r>
              <a:rPr kumimoji="0" lang="zh-TW" altLang="en-US" sz="2800" b="1">
                <a:solidFill>
                  <a:srgbClr val="008000"/>
                </a:solidFill>
                <a:latin typeface="微軟正黑體" panose="020B0604030504040204" pitchFamily="34" charset="-120"/>
              </a:rPr>
              <a:t>教育品質</a:t>
            </a:r>
          </a:p>
        </p:txBody>
      </p:sp>
      <p:sp>
        <p:nvSpPr>
          <p:cNvPr id="69638" name="Text Box 17"/>
          <p:cNvSpPr txBox="1">
            <a:spLocks noChangeArrowheads="1"/>
          </p:cNvSpPr>
          <p:nvPr/>
        </p:nvSpPr>
        <p:spPr bwMode="auto">
          <a:xfrm>
            <a:off x="5159375" y="1770063"/>
            <a:ext cx="2089150" cy="1162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lgn="ctr" eaLnBrk="1" hangingPunct="1">
              <a:spcBef>
                <a:spcPct val="50000"/>
              </a:spcBef>
              <a:buClrTx/>
              <a:buFontTx/>
              <a:buNone/>
            </a:pPr>
            <a:r>
              <a:rPr kumimoji="0" lang="zh-TW" altLang="en-US" sz="2800" b="1">
                <a:solidFill>
                  <a:srgbClr val="FF0000"/>
                </a:solidFill>
                <a:latin typeface="微軟正黑體" panose="020B0604030504040204" pitchFamily="34" charset="-120"/>
              </a:rPr>
              <a:t>成就</a:t>
            </a:r>
          </a:p>
          <a:p>
            <a:pPr algn="ctr" eaLnBrk="1" hangingPunct="1">
              <a:spcBef>
                <a:spcPct val="50000"/>
              </a:spcBef>
              <a:buClrTx/>
              <a:buFontTx/>
              <a:buNone/>
            </a:pPr>
            <a:r>
              <a:rPr kumimoji="0" lang="zh-TW" altLang="en-US" sz="2800" b="1">
                <a:solidFill>
                  <a:srgbClr val="FF0000"/>
                </a:solidFill>
                <a:latin typeface="微軟正黑體" panose="020B0604030504040204" pitchFamily="34" charset="-120"/>
              </a:rPr>
              <a:t>每一位孩子 </a:t>
            </a:r>
          </a:p>
        </p:txBody>
      </p:sp>
      <p:sp>
        <p:nvSpPr>
          <p:cNvPr id="69639" name="Text Box 18"/>
          <p:cNvSpPr txBox="1">
            <a:spLocks noChangeArrowheads="1"/>
          </p:cNvSpPr>
          <p:nvPr/>
        </p:nvSpPr>
        <p:spPr bwMode="auto">
          <a:xfrm>
            <a:off x="6816725" y="4722813"/>
            <a:ext cx="1825625" cy="1009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lgn="ctr" eaLnBrk="1" hangingPunct="1">
              <a:spcBef>
                <a:spcPct val="15000"/>
              </a:spcBef>
              <a:buClrTx/>
              <a:buFontTx/>
              <a:buNone/>
            </a:pPr>
            <a:r>
              <a:rPr kumimoji="0" lang="zh-TW" altLang="en-US" sz="2800" b="1">
                <a:solidFill>
                  <a:srgbClr val="993300"/>
                </a:solidFill>
                <a:latin typeface="微軟正黑體" panose="020B0604030504040204" pitchFamily="34" charset="-120"/>
              </a:rPr>
              <a:t>厚植國家</a:t>
            </a:r>
          </a:p>
          <a:p>
            <a:pPr algn="ctr" eaLnBrk="1" hangingPunct="1">
              <a:spcBef>
                <a:spcPct val="15000"/>
              </a:spcBef>
              <a:buClrTx/>
              <a:buFontTx/>
              <a:buNone/>
            </a:pPr>
            <a:r>
              <a:rPr kumimoji="0" lang="zh-TW" altLang="en-US" sz="2800" b="1">
                <a:solidFill>
                  <a:srgbClr val="993300"/>
                </a:solidFill>
                <a:latin typeface="微軟正黑體" panose="020B0604030504040204" pitchFamily="34" charset="-120"/>
              </a:rPr>
              <a:t>競爭力 </a:t>
            </a:r>
          </a:p>
        </p:txBody>
      </p:sp>
      <p:sp>
        <p:nvSpPr>
          <p:cNvPr id="69640" name="Text Box 19"/>
          <p:cNvSpPr txBox="1">
            <a:spLocks noChangeArrowheads="1"/>
          </p:cNvSpPr>
          <p:nvPr/>
        </p:nvSpPr>
        <p:spPr bwMode="auto">
          <a:xfrm>
            <a:off x="5448300" y="3716338"/>
            <a:ext cx="1295400" cy="1200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lgn="ctr" eaLnBrk="1" hangingPunct="1">
              <a:spcBef>
                <a:spcPct val="30000"/>
              </a:spcBef>
              <a:buClrTx/>
              <a:buFontTx/>
              <a:buNone/>
            </a:pPr>
            <a:r>
              <a:rPr kumimoji="0" lang="zh-TW" altLang="en-US" sz="2400" b="1">
                <a:solidFill>
                  <a:srgbClr val="7030A0"/>
                </a:solidFill>
                <a:latin typeface="微軟正黑體" panose="020B0604030504040204" pitchFamily="34" charset="-120"/>
              </a:rPr>
              <a:t>十二年國民基本教育</a:t>
            </a:r>
          </a:p>
        </p:txBody>
      </p:sp>
      <p:sp>
        <p:nvSpPr>
          <p:cNvPr id="10" name="矩形 9"/>
          <p:cNvSpPr/>
          <p:nvPr/>
        </p:nvSpPr>
        <p:spPr>
          <a:xfrm>
            <a:off x="1824038" y="314325"/>
            <a:ext cx="9144000" cy="941388"/>
          </a:xfrm>
          <a:prstGeom prst="rect">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20000"/>
              </a:spcBef>
              <a:defRPr/>
            </a:pPr>
            <a:r>
              <a:rPr kumimoji="0" lang="zh-TW" altLang="en-US" sz="4800" b="1" dirty="0">
                <a:solidFill>
                  <a:schemeClr val="bg1"/>
                </a:solidFill>
                <a:latin typeface="微軟正黑體" panose="020B0604030504040204" pitchFamily="34" charset="-120"/>
              </a:rPr>
              <a:t>十二年國民基本教育的三大願景</a:t>
            </a:r>
            <a:r>
              <a:rPr kumimoji="0" lang="zh-TW" altLang="en-US" sz="4400" b="1" dirty="0">
                <a:solidFill>
                  <a:schemeClr val="bg1"/>
                </a:solidFill>
                <a:latin typeface="標楷體" pitchFamily="65" charset="-120"/>
                <a:ea typeface="標楷體" pitchFamily="65" charset="-120"/>
              </a:rPr>
              <a:t> </a:t>
            </a:r>
          </a:p>
        </p:txBody>
      </p:sp>
      <p:sp>
        <p:nvSpPr>
          <p:cNvPr id="69642" name="投影片編號版面配置區 1"/>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E20F400E-1C1F-442B-BFDA-969081AD7EBA}" type="slidenum">
              <a:rPr kumimoji="0" lang="zh-TW" altLang="en-US" smtClean="0">
                <a:solidFill>
                  <a:srgbClr val="FEFFFF"/>
                </a:solidFill>
                <a:latin typeface="Century Gothic" panose="020B0502020202020204" pitchFamily="34" charset="0"/>
              </a:rPr>
              <a:pPr/>
              <a:t>12</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內容版面配置區 2"/>
          <p:cNvSpPr>
            <a:spLocks noGrp="1"/>
          </p:cNvSpPr>
          <p:nvPr>
            <p:ph idx="1"/>
          </p:nvPr>
        </p:nvSpPr>
        <p:spPr>
          <a:xfrm>
            <a:off x="2074861" y="1825626"/>
            <a:ext cx="8915400" cy="3778250"/>
          </a:xfrm>
        </p:spPr>
        <p:txBody>
          <a:bodyPr/>
          <a:lstStyle/>
          <a:p>
            <a:pPr eaLnBrk="1" fontAlgn="ctr" hangingPunct="1"/>
            <a:r>
              <a:rPr lang="en-US" altLang="zh-TW" sz="3200" dirty="0">
                <a:solidFill>
                  <a:schemeClr val="tx1"/>
                </a:solidFill>
                <a:latin typeface="標楷體" panose="03000509000000000000" pitchFamily="65" charset="-120"/>
                <a:ea typeface="標楷體" panose="03000509000000000000" pitchFamily="65" charset="-120"/>
                <a:cs typeface="超研澤粗魏碑"/>
              </a:rPr>
              <a:t>108</a:t>
            </a:r>
            <a:r>
              <a:rPr lang="zh-TW" altLang="en-US" sz="3200" dirty="0">
                <a:solidFill>
                  <a:schemeClr val="tx1"/>
                </a:solidFill>
                <a:latin typeface="標楷體" panose="03000509000000000000" pitchFamily="65" charset="-120"/>
                <a:ea typeface="標楷體" panose="03000509000000000000" pitchFamily="65" charset="-120"/>
                <a:cs typeface="超研澤粗魏碑"/>
              </a:rPr>
              <a:t>年</a:t>
            </a:r>
            <a:r>
              <a:rPr lang="en-US" altLang="zh-TW" sz="3200" dirty="0">
                <a:solidFill>
                  <a:schemeClr val="tx1"/>
                </a:solidFill>
                <a:latin typeface="標楷體" panose="03000509000000000000" pitchFamily="65" charset="-120"/>
                <a:ea typeface="標楷體" panose="03000509000000000000" pitchFamily="65" charset="-120"/>
                <a:cs typeface="超研澤粗魏碑"/>
              </a:rPr>
              <a:t>3</a:t>
            </a:r>
            <a:r>
              <a:rPr lang="zh-TW" altLang="zh-TW" sz="3200" dirty="0">
                <a:solidFill>
                  <a:schemeClr val="tx1"/>
                </a:solidFill>
                <a:latin typeface="標楷體" panose="03000509000000000000" pitchFamily="65" charset="-120"/>
                <a:ea typeface="標楷體" panose="03000509000000000000" pitchFamily="65" charset="-120"/>
                <a:cs typeface="超研澤粗魏碑"/>
              </a:rPr>
              <a:t>月</a:t>
            </a:r>
            <a:r>
              <a:rPr lang="zh-TW" altLang="en-US" sz="3200" dirty="0">
                <a:solidFill>
                  <a:schemeClr val="tx1"/>
                </a:solidFill>
                <a:latin typeface="標楷體" panose="03000509000000000000" pitchFamily="65" charset="-120"/>
                <a:ea typeface="標楷體" panose="03000509000000000000" pitchFamily="65" charset="-120"/>
                <a:cs typeface="超研澤粗魏碑"/>
              </a:rPr>
              <a:t>進行科學班科學能力檢定</a:t>
            </a:r>
          </a:p>
          <a:p>
            <a:pPr eaLnBrk="1" hangingPunct="1"/>
            <a:r>
              <a:rPr lang="zh-TW" altLang="en-US" sz="3200" dirty="0">
                <a:solidFill>
                  <a:schemeClr val="tx1"/>
                </a:solidFill>
                <a:latin typeface="標楷體" panose="03000509000000000000" pitchFamily="65" charset="-120"/>
                <a:ea typeface="標楷體" panose="03000509000000000000" pitchFamily="65" charset="-120"/>
                <a:cs typeface="超研澤粗魏碑"/>
              </a:rPr>
              <a:t>以科學營的方式辦理考試，測驗科目為科學實驗。準備方式除了學校課業學習之外，特別需要著重實驗原理、設計及操作。</a:t>
            </a:r>
          </a:p>
        </p:txBody>
      </p:sp>
      <p:graphicFrame>
        <p:nvGraphicFramePr>
          <p:cNvPr id="6" name="表格 5"/>
          <p:cNvGraphicFramePr>
            <a:graphicFrameLocks noGrp="1"/>
          </p:cNvGraphicFramePr>
          <p:nvPr>
            <p:extLst>
              <p:ext uri="{D42A27DB-BD31-4B8C-83A1-F6EECF244321}">
                <p14:modId xmlns="" xmlns:p14="http://schemas.microsoft.com/office/powerpoint/2010/main" val="2832503836"/>
              </p:ext>
            </p:extLst>
          </p:nvPr>
        </p:nvGraphicFramePr>
        <p:xfrm>
          <a:off x="2225675" y="4140200"/>
          <a:ext cx="6461126" cy="1463676"/>
        </p:xfrm>
        <a:graphic>
          <a:graphicData uri="http://schemas.openxmlformats.org/drawingml/2006/table">
            <a:tbl>
              <a:tblPr/>
              <a:tblGrid>
                <a:gridCol w="1314019">
                  <a:extLst>
                    <a:ext uri="{9D8B030D-6E8A-4147-A177-3AD203B41FA5}">
                      <a16:colId xmlns="" xmlns:a16="http://schemas.microsoft.com/office/drawing/2014/main" val="20000"/>
                    </a:ext>
                  </a:extLst>
                </a:gridCol>
                <a:gridCol w="2858674">
                  <a:extLst>
                    <a:ext uri="{9D8B030D-6E8A-4147-A177-3AD203B41FA5}">
                      <a16:colId xmlns="" xmlns:a16="http://schemas.microsoft.com/office/drawing/2014/main" val="20001"/>
                    </a:ext>
                  </a:extLst>
                </a:gridCol>
                <a:gridCol w="854116">
                  <a:extLst>
                    <a:ext uri="{9D8B030D-6E8A-4147-A177-3AD203B41FA5}">
                      <a16:colId xmlns="" xmlns:a16="http://schemas.microsoft.com/office/drawing/2014/main" val="20002"/>
                    </a:ext>
                  </a:extLst>
                </a:gridCol>
                <a:gridCol w="855361">
                  <a:extLst>
                    <a:ext uri="{9D8B030D-6E8A-4147-A177-3AD203B41FA5}">
                      <a16:colId xmlns="" xmlns:a16="http://schemas.microsoft.com/office/drawing/2014/main" val="20003"/>
                    </a:ext>
                  </a:extLst>
                </a:gridCol>
                <a:gridCol w="578956">
                  <a:extLst>
                    <a:ext uri="{9D8B030D-6E8A-4147-A177-3AD203B41FA5}">
                      <a16:colId xmlns="" xmlns:a16="http://schemas.microsoft.com/office/drawing/2014/main" val="20004"/>
                    </a:ext>
                  </a:extLst>
                </a:gridCol>
              </a:tblGrid>
              <a:tr h="7318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cs typeface="微軟正黑體"/>
                        </a:rPr>
                        <a:t>學校</a:t>
                      </a:r>
                      <a:endParaRPr kumimoji="0" lang="zh-TW" altLang="en-US" sz="2400" b="1"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cs typeface="Times New Roman" pitchFamily="18" charset="0"/>
                      </a:endParaRPr>
                    </a:p>
                  </a:txBody>
                  <a:tcPr marL="13333" marR="1333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cs typeface="微軟正黑體"/>
                        </a:rPr>
                        <a:t>特色班別名稱</a:t>
                      </a:r>
                      <a:endParaRPr kumimoji="0" lang="zh-TW" altLang="en-US" sz="2400" b="1"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cs typeface="Times New Roman" pitchFamily="18" charset="0"/>
                      </a:endParaRPr>
                    </a:p>
                  </a:txBody>
                  <a:tcPr marL="13333" marR="1333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a:ln>
                            <a:noFill/>
                          </a:ln>
                          <a:solidFill>
                            <a:srgbClr val="FFFFFF"/>
                          </a:solidFill>
                          <a:effectLst/>
                          <a:latin typeface="標楷體" panose="03000509000000000000" pitchFamily="65" charset="-120"/>
                          <a:ea typeface="標楷體" panose="03000509000000000000" pitchFamily="65" charset="-120"/>
                          <a:cs typeface="微軟正黑體"/>
                        </a:rPr>
                        <a:t>班級數</a:t>
                      </a:r>
                      <a:endParaRPr kumimoji="0" lang="zh-TW" altLang="en-US" sz="2400" b="1" i="0" u="none" strike="noStrike" cap="none" normalizeH="0" baseline="0">
                        <a:ln>
                          <a:noFill/>
                        </a:ln>
                        <a:solidFill>
                          <a:srgbClr val="FFFFFF"/>
                        </a:solidFill>
                        <a:effectLst/>
                        <a:latin typeface="標楷體" panose="03000509000000000000" pitchFamily="65" charset="-120"/>
                        <a:ea typeface="標楷體" panose="03000509000000000000" pitchFamily="65" charset="-120"/>
                        <a:cs typeface="Times New Roman" pitchFamily="18" charset="0"/>
                      </a:endParaRPr>
                    </a:p>
                  </a:txBody>
                  <a:tcPr marL="13333" marR="1333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cs typeface="微軟正黑體"/>
                        </a:rPr>
                        <a:t>招生數</a:t>
                      </a:r>
                      <a:endParaRPr kumimoji="0" lang="zh-TW" altLang="en-US" sz="2400" b="1"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cs typeface="Times New Roman" pitchFamily="18" charset="0"/>
                      </a:endParaRPr>
                    </a:p>
                  </a:txBody>
                  <a:tcPr marL="13333" marR="1333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cs typeface="微軟正黑體"/>
                        </a:rPr>
                        <a:t>總數</a:t>
                      </a:r>
                      <a:endParaRPr kumimoji="0" lang="zh-TW" altLang="en-US" sz="2400" b="1"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cs typeface="Times New Roman" pitchFamily="18" charset="0"/>
                      </a:endParaRPr>
                    </a:p>
                  </a:txBody>
                  <a:tcPr marL="13333" marR="1333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 xmlns:a16="http://schemas.microsoft.com/office/drawing/2014/main" val="10000"/>
                  </a:ext>
                </a:extLst>
              </a:tr>
              <a:tr h="7318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cs typeface="微軟正黑體"/>
                        </a:rPr>
                        <a:t>臺南一中</a:t>
                      </a:r>
                      <a:endParaRPr kumimoji="0" lang="zh-TW" altLang="en-US" sz="2400" b="1"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cs typeface="Times New Roman" pitchFamily="18" charset="0"/>
                      </a:endParaRPr>
                    </a:p>
                  </a:txBody>
                  <a:tcPr marL="13333" marR="1333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科學班</a:t>
                      </a:r>
                      <a:endParaRPr kumimoji="0" lang="zh-TW" altLang="en-US" sz="24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Times New Roman" pitchFamily="18" charset="0"/>
                      </a:endParaRPr>
                    </a:p>
                  </a:txBody>
                  <a:tcPr marL="13333" marR="1333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1</a:t>
                      </a:r>
                      <a:endParaRPr kumimoji="0" lang="zh-TW" altLang="zh-TW" sz="24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Times New Roman" pitchFamily="18" charset="0"/>
                      </a:endParaRPr>
                    </a:p>
                  </a:txBody>
                  <a:tcPr marL="13333" marR="1333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28</a:t>
                      </a:r>
                      <a:endParaRPr kumimoji="0" lang="zh-TW" altLang="zh-TW" sz="24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Times New Roman" pitchFamily="18" charset="0"/>
                      </a:endParaRPr>
                    </a:p>
                  </a:txBody>
                  <a:tcPr marL="13333" marR="1333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28</a:t>
                      </a:r>
                      <a:endParaRPr kumimoji="0" lang="zh-TW" altLang="zh-TW" sz="24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Times New Roman" pitchFamily="18" charset="0"/>
                      </a:endParaRPr>
                    </a:p>
                  </a:txBody>
                  <a:tcPr marL="13333" marR="1333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CC"/>
                    </a:solidFill>
                  </a:tcPr>
                </a:tc>
                <a:extLst>
                  <a:ext uri="{0D108BD9-81ED-4DB2-BD59-A6C34878D82A}">
                    <a16:rowId xmlns="" xmlns:a16="http://schemas.microsoft.com/office/drawing/2014/main" val="10001"/>
                  </a:ext>
                </a:extLst>
              </a:tr>
            </a:tbl>
          </a:graphicData>
        </a:graphic>
      </p:graphicFrame>
      <p:sp>
        <p:nvSpPr>
          <p:cNvPr id="7" name="標題 1"/>
          <p:cNvSpPr txBox="1">
            <a:spLocks/>
          </p:cNvSpPr>
          <p:nvPr/>
        </p:nvSpPr>
        <p:spPr bwMode="auto">
          <a:xfrm>
            <a:off x="1754189" y="684213"/>
            <a:ext cx="8137064" cy="721800"/>
          </a:xfrm>
          <a:prstGeom prst="rect">
            <a:avLst/>
          </a:prstGeom>
          <a:solidFill>
            <a:srgbClr val="66FF6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algn="l" defTabSz="342900" rtl="0" eaLnBrk="0" fontAlgn="base" hangingPunct="0">
              <a:spcBef>
                <a:spcPct val="0"/>
              </a:spcBef>
              <a:spcAft>
                <a:spcPct val="0"/>
              </a:spcAft>
              <a:defRPr sz="2700" kern="1200">
                <a:solidFill>
                  <a:srgbClr val="262626"/>
                </a:solidFill>
                <a:latin typeface="+mj-lt"/>
                <a:ea typeface="+mj-ea"/>
                <a:cs typeface="微軟正黑體"/>
              </a:defRPr>
            </a:lvl1pPr>
            <a:lvl2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2pPr>
            <a:lvl3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3pPr>
            <a:lvl4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4pPr>
            <a:lvl5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kumimoji="0" lang="en-US" altLang="zh-TW" sz="4000" dirty="0">
                <a:solidFill>
                  <a:srgbClr val="C00000"/>
                </a:solidFill>
                <a:latin typeface="標楷體" panose="03000509000000000000" pitchFamily="65" charset="-120"/>
                <a:ea typeface="標楷體" panose="03000509000000000000" pitchFamily="65" charset="-120"/>
              </a:rPr>
              <a:t>(</a:t>
            </a:r>
            <a:r>
              <a:rPr kumimoji="0" lang="zh-TW" altLang="en-US" sz="4000" dirty="0">
                <a:solidFill>
                  <a:srgbClr val="C00000"/>
                </a:solidFill>
                <a:latin typeface="標楷體" panose="03000509000000000000" pitchFamily="65" charset="-120"/>
                <a:ea typeface="標楷體" panose="03000509000000000000" pitchFamily="65" charset="-120"/>
              </a:rPr>
              <a:t>三</a:t>
            </a:r>
            <a:r>
              <a:rPr kumimoji="0" lang="en-US" altLang="zh-TW" sz="4000" dirty="0">
                <a:solidFill>
                  <a:srgbClr val="C00000"/>
                </a:solidFill>
                <a:latin typeface="標楷體" panose="03000509000000000000" pitchFamily="65" charset="-120"/>
                <a:ea typeface="標楷體" panose="03000509000000000000" pitchFamily="65" charset="-120"/>
              </a:rPr>
              <a:t>)</a:t>
            </a:r>
            <a:r>
              <a:rPr kumimoji="0" lang="zh-TW" altLang="en-US" sz="4000" dirty="0">
                <a:solidFill>
                  <a:srgbClr val="C00000"/>
                </a:solidFill>
                <a:latin typeface="標楷體" panose="03000509000000000000" pitchFamily="65" charset="-120"/>
                <a:ea typeface="標楷體" panose="03000509000000000000" pitchFamily="65" charset="-120"/>
              </a:rPr>
              <a:t>特色招生甄選入學</a:t>
            </a:r>
            <a:r>
              <a:rPr kumimoji="0" lang="en-US" altLang="zh-TW" sz="4000" dirty="0">
                <a:solidFill>
                  <a:srgbClr val="C00000"/>
                </a:solidFill>
                <a:latin typeface="標楷體" panose="03000509000000000000" pitchFamily="65" charset="-120"/>
                <a:ea typeface="標楷體" panose="03000509000000000000" pitchFamily="65" charset="-120"/>
              </a:rPr>
              <a:t>---</a:t>
            </a:r>
            <a:r>
              <a:rPr kumimoji="0" lang="zh-TW" altLang="en-US" sz="4000" dirty="0">
                <a:solidFill>
                  <a:srgbClr val="C00000"/>
                </a:solidFill>
                <a:latin typeface="標楷體" panose="03000509000000000000" pitchFamily="65" charset="-120"/>
                <a:ea typeface="標楷體" panose="03000509000000000000" pitchFamily="65" charset="-120"/>
              </a:rPr>
              <a:t>科學班</a:t>
            </a:r>
            <a:r>
              <a:rPr kumimoji="0" lang="en-US" altLang="zh-TW" sz="4000" dirty="0">
                <a:solidFill>
                  <a:srgbClr val="C00000"/>
                </a:solidFill>
                <a:latin typeface="標楷體" panose="03000509000000000000" pitchFamily="65" charset="-120"/>
                <a:ea typeface="標楷體" panose="03000509000000000000" pitchFamily="65" charset="-120"/>
              </a:rPr>
              <a:t>1</a:t>
            </a:r>
            <a:endParaRPr kumimoji="0" lang="zh-TW" altLang="en-US" sz="4000" dirty="0">
              <a:solidFill>
                <a:srgbClr val="C00000"/>
              </a:solidFill>
              <a:latin typeface="標楷體" panose="03000509000000000000" pitchFamily="65" charset="-120"/>
              <a:ea typeface="標楷體" panose="03000509000000000000" pitchFamily="65" charset="-120"/>
            </a:endParaRPr>
          </a:p>
        </p:txBody>
      </p:sp>
      <p:sp>
        <p:nvSpPr>
          <p:cNvPr id="160792" name="投影片編號版面配置區 1"/>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7329E15E-56A5-42C5-AB94-CC23C277980D}" type="slidenum">
              <a:rPr kumimoji="0" lang="zh-TW" altLang="en-US" smtClean="0">
                <a:solidFill>
                  <a:srgbClr val="FEFFFF"/>
                </a:solidFill>
                <a:latin typeface="Century Gothic" panose="020B0502020202020204" pitchFamily="34" charset="0"/>
              </a:rPr>
              <a:pPr/>
              <a:t>120</a:t>
            </a:fld>
            <a:endParaRPr kumimoji="0" lang="zh-TW" altLang="en-US">
              <a:solidFill>
                <a:srgbClr val="FEFFFF"/>
              </a:solidFill>
              <a:latin typeface="Century Gothic" panose="020B0502020202020204" pitchFamily="34" charset="0"/>
            </a:endParaRPr>
          </a:p>
        </p:txBody>
      </p:sp>
      <p:sp>
        <p:nvSpPr>
          <p:cNvPr id="8" name="文字方塊 7">
            <a:extLst>
              <a:ext uri="{FF2B5EF4-FFF2-40B4-BE49-F238E27FC236}">
                <a16:creationId xmlns="" xmlns:a16="http://schemas.microsoft.com/office/drawing/2014/main" id="{282FF706-9BB0-4CD0-986E-D4620CA9AF04}"/>
              </a:ext>
            </a:extLst>
          </p:cNvPr>
          <p:cNvSpPr txBox="1">
            <a:spLocks noChangeArrowheads="1"/>
          </p:cNvSpPr>
          <p:nvPr/>
        </p:nvSpPr>
        <p:spPr bwMode="auto">
          <a:xfrm>
            <a:off x="6438900" y="6445106"/>
            <a:ext cx="5753100" cy="461665"/>
          </a:xfrm>
          <a:prstGeom prst="rect">
            <a:avLst/>
          </a:prstGeom>
          <a:solidFill>
            <a:srgbClr val="FFFF00"/>
          </a:solidFill>
          <a:ln w="28575">
            <a:solidFill>
              <a:schemeClr val="bg1"/>
            </a:solidFill>
          </a:ln>
          <a:extLst/>
        </p:spPr>
        <p:txBody>
          <a:bodyPr wrap="square">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zh-TW" sz="2400" b="1" i="0" u="none" strike="noStrike" kern="1200" cap="none" spc="0" normalizeH="0" baseline="0" noProof="0" dirty="0">
                <a:ln>
                  <a:noFill/>
                </a:ln>
                <a:solidFill>
                  <a:srgbClr val="FF0000"/>
                </a:solidFill>
                <a:effectLst/>
                <a:uLnTx/>
                <a:uFillTx/>
                <a:latin typeface="Arial" panose="020B0604020202020204" pitchFamily="34" charset="0"/>
                <a:ea typeface="微軟正黑體" panose="020B0604030504040204" pitchFamily="34" charset="-120"/>
                <a:cs typeface="+mn-cs"/>
              </a:rPr>
              <a:t>108</a:t>
            </a:r>
            <a:r>
              <a:rPr kumimoji="1" lang="zh-TW" altLang="en-US" sz="2400" b="1" i="0" u="none" strike="noStrike" kern="1200" cap="none" spc="0" normalizeH="0" baseline="0" noProof="0" dirty="0">
                <a:ln>
                  <a:noFill/>
                </a:ln>
                <a:solidFill>
                  <a:srgbClr val="FF0000"/>
                </a:solidFill>
                <a:effectLst/>
                <a:uLnTx/>
                <a:uFillTx/>
                <a:latin typeface="Arial" panose="020B0604020202020204" pitchFamily="34" charset="0"/>
                <a:ea typeface="微軟正黑體" panose="020B0604030504040204" pitchFamily="34" charset="-120"/>
                <a:cs typeface="+mn-cs"/>
              </a:rPr>
              <a:t>年度資料，</a:t>
            </a:r>
            <a:r>
              <a:rPr kumimoji="1" lang="en-US" altLang="zh-TW" sz="2400" b="1" i="0" u="none" strike="noStrike" kern="1200" cap="none" spc="0" normalizeH="0" baseline="0" noProof="0" dirty="0">
                <a:ln>
                  <a:noFill/>
                </a:ln>
                <a:solidFill>
                  <a:srgbClr val="FF0000"/>
                </a:solidFill>
                <a:effectLst/>
                <a:uLnTx/>
                <a:uFillTx/>
                <a:latin typeface="Arial" panose="020B0604020202020204" pitchFamily="34" charset="0"/>
                <a:ea typeface="微軟正黑體" panose="020B0604030504040204" pitchFamily="34" charset="-120"/>
                <a:cs typeface="+mn-cs"/>
              </a:rPr>
              <a:t>109</a:t>
            </a:r>
            <a:r>
              <a:rPr kumimoji="1" lang="zh-TW" altLang="en-US" sz="2400" b="1" i="0" u="none" strike="noStrike" kern="1200" cap="none" spc="0" normalizeH="0" baseline="0" noProof="0" dirty="0">
                <a:ln>
                  <a:noFill/>
                </a:ln>
                <a:solidFill>
                  <a:srgbClr val="FF0000"/>
                </a:solidFill>
                <a:effectLst/>
                <a:uLnTx/>
                <a:uFillTx/>
                <a:latin typeface="Arial" panose="020B0604020202020204" pitchFamily="34" charset="0"/>
                <a:ea typeface="微軟正黑體" panose="020B0604030504040204" pitchFamily="34" charset="-120"/>
                <a:cs typeface="+mn-cs"/>
              </a:rPr>
              <a:t>年度依簡章公布為準</a:t>
            </a: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內容版面配置區 2"/>
          <p:cNvSpPr txBox="1">
            <a:spLocks/>
          </p:cNvSpPr>
          <p:nvPr/>
        </p:nvSpPr>
        <p:spPr bwMode="gray">
          <a:xfrm>
            <a:off x="1784350" y="1412875"/>
            <a:ext cx="8623300" cy="1171575"/>
          </a:xfrm>
          <a:prstGeom prst="rect">
            <a:avLst/>
          </a:prstGeom>
          <a:noFill/>
          <a:ln>
            <a:noFill/>
          </a:ln>
          <a:effectLst/>
          <a:extLst/>
        </p:spPr>
        <p:txBody>
          <a:bodyPr/>
          <a:lstStyle>
            <a:lvl1pPr marL="342900" indent="-342900" algn="l" rtl="0" eaLnBrk="0" fontAlgn="base" hangingPunct="0">
              <a:spcBef>
                <a:spcPct val="20000"/>
              </a:spcBef>
              <a:spcAft>
                <a:spcPct val="0"/>
              </a:spcAft>
              <a:buClr>
                <a:schemeClr val="hlink"/>
              </a:buClr>
              <a:buFont typeface="Wingdings" pitchFamily="2" charset="2"/>
              <a:buChar char="v"/>
              <a:defRPr sz="28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800">
                <a:solidFill>
                  <a:schemeClr val="tx1"/>
                </a:solidFill>
                <a:latin typeface="Arial"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0" indent="0">
              <a:buFont typeface="Wingdings" pitchFamily="2" charset="2"/>
              <a:buNone/>
              <a:defRPr/>
            </a:pPr>
            <a:endParaRPr lang="zh-TW" altLang="en-US" sz="3067" kern="0" dirty="0">
              <a:solidFill>
                <a:srgbClr val="002060"/>
              </a:solidFill>
              <a:latin typeface="微軟正黑體" panose="020B0604030504040204" pitchFamily="34" charset="-120"/>
            </a:endParaRPr>
          </a:p>
        </p:txBody>
      </p:sp>
      <p:sp>
        <p:nvSpPr>
          <p:cNvPr id="6" name="標題 1"/>
          <p:cNvSpPr txBox="1">
            <a:spLocks/>
          </p:cNvSpPr>
          <p:nvPr/>
        </p:nvSpPr>
        <p:spPr bwMode="auto">
          <a:xfrm>
            <a:off x="1627188" y="138113"/>
            <a:ext cx="9979025" cy="863600"/>
          </a:xfrm>
          <a:prstGeom prst="rect">
            <a:avLst/>
          </a:prstGeom>
          <a:solidFill>
            <a:srgbClr val="66FF6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algn="l" defTabSz="342900" rtl="0" eaLnBrk="0" fontAlgn="base" hangingPunct="0">
              <a:spcBef>
                <a:spcPct val="0"/>
              </a:spcBef>
              <a:spcAft>
                <a:spcPct val="0"/>
              </a:spcAft>
              <a:defRPr sz="2700" kern="1200">
                <a:solidFill>
                  <a:srgbClr val="262626"/>
                </a:solidFill>
                <a:latin typeface="+mj-lt"/>
                <a:ea typeface="+mj-ea"/>
                <a:cs typeface="微軟正黑體"/>
              </a:defRPr>
            </a:lvl1pPr>
            <a:lvl2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2pPr>
            <a:lvl3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3pPr>
            <a:lvl4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4pPr>
            <a:lvl5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kumimoji="0" lang="en-US" altLang="zh-TW" sz="4000" dirty="0">
                <a:solidFill>
                  <a:srgbClr val="C00000"/>
                </a:solidFill>
                <a:latin typeface="標楷體" panose="03000509000000000000" pitchFamily="65" charset="-120"/>
                <a:ea typeface="標楷體" panose="03000509000000000000" pitchFamily="65" charset="-120"/>
              </a:rPr>
              <a:t>(</a:t>
            </a:r>
            <a:r>
              <a:rPr kumimoji="0" lang="zh-TW" altLang="en-US" sz="4000" dirty="0">
                <a:solidFill>
                  <a:srgbClr val="C00000"/>
                </a:solidFill>
                <a:latin typeface="標楷體" panose="03000509000000000000" pitchFamily="65" charset="-120"/>
                <a:ea typeface="標楷體" panose="03000509000000000000" pitchFamily="65" charset="-120"/>
              </a:rPr>
              <a:t>三</a:t>
            </a:r>
            <a:r>
              <a:rPr kumimoji="0" lang="en-US" altLang="zh-TW" sz="4000" dirty="0">
                <a:solidFill>
                  <a:srgbClr val="C00000"/>
                </a:solidFill>
                <a:latin typeface="標楷體" panose="03000509000000000000" pitchFamily="65" charset="-120"/>
                <a:ea typeface="標楷體" panose="03000509000000000000" pitchFamily="65" charset="-120"/>
              </a:rPr>
              <a:t>)</a:t>
            </a:r>
            <a:r>
              <a:rPr kumimoji="0" lang="zh-TW" altLang="en-US" sz="4000" dirty="0">
                <a:solidFill>
                  <a:srgbClr val="C00000"/>
                </a:solidFill>
                <a:latin typeface="標楷體" panose="03000509000000000000" pitchFamily="65" charset="-120"/>
                <a:ea typeface="標楷體" panose="03000509000000000000" pitchFamily="65" charset="-120"/>
              </a:rPr>
              <a:t>特色招生甄選入學</a:t>
            </a:r>
            <a:r>
              <a:rPr kumimoji="0" lang="en-US" altLang="zh-TW" sz="4000" dirty="0">
                <a:solidFill>
                  <a:srgbClr val="C00000"/>
                </a:solidFill>
                <a:latin typeface="標楷體" panose="03000509000000000000" pitchFamily="65" charset="-120"/>
                <a:ea typeface="標楷體" panose="03000509000000000000" pitchFamily="65" charset="-120"/>
              </a:rPr>
              <a:t>---</a:t>
            </a:r>
            <a:r>
              <a:rPr kumimoji="0" lang="zh-TW" altLang="en-US" sz="4000" dirty="0">
                <a:solidFill>
                  <a:srgbClr val="C00000"/>
                </a:solidFill>
                <a:latin typeface="標楷體" panose="03000509000000000000" pitchFamily="65" charset="-120"/>
                <a:ea typeface="標楷體" panose="03000509000000000000" pitchFamily="65" charset="-120"/>
              </a:rPr>
              <a:t>科學班</a:t>
            </a:r>
            <a:r>
              <a:rPr kumimoji="0" lang="en-US" altLang="zh-TW" sz="4000" dirty="0">
                <a:solidFill>
                  <a:srgbClr val="C00000"/>
                </a:solidFill>
                <a:latin typeface="標楷體" panose="03000509000000000000" pitchFamily="65" charset="-120"/>
                <a:ea typeface="標楷體" panose="03000509000000000000" pitchFamily="65" charset="-120"/>
              </a:rPr>
              <a:t>2</a:t>
            </a:r>
            <a:r>
              <a:rPr kumimoji="0" lang="zh-TW" altLang="en-US" sz="4000" dirty="0">
                <a:solidFill>
                  <a:srgbClr val="C00000"/>
                </a:solidFill>
                <a:latin typeface="標楷體" panose="03000509000000000000" pitchFamily="65" charset="-120"/>
                <a:ea typeface="標楷體" panose="03000509000000000000" pitchFamily="65" charset="-120"/>
              </a:rPr>
              <a:t>辦理學校</a:t>
            </a:r>
          </a:p>
        </p:txBody>
      </p:sp>
      <p:sp>
        <p:nvSpPr>
          <p:cNvPr id="162872" name="投影片編號版面配置區 2"/>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4D603CB8-7406-4A67-8760-4642A076601A}" type="slidenum">
              <a:rPr kumimoji="0" lang="zh-TW" altLang="en-US" smtClean="0">
                <a:solidFill>
                  <a:srgbClr val="FEFFFF"/>
                </a:solidFill>
                <a:latin typeface="Century Gothic" panose="020B0502020202020204" pitchFamily="34" charset="0"/>
              </a:rPr>
              <a:pPr/>
              <a:t>121</a:t>
            </a:fld>
            <a:endParaRPr kumimoji="0" lang="zh-TW" altLang="en-US">
              <a:solidFill>
                <a:srgbClr val="FEFFFF"/>
              </a:solidFill>
              <a:latin typeface="Century Gothic" panose="020B0502020202020204" pitchFamily="34" charset="0"/>
            </a:endParaRPr>
          </a:p>
        </p:txBody>
      </p:sp>
      <p:graphicFrame>
        <p:nvGraphicFramePr>
          <p:cNvPr id="7" name="表格 6"/>
          <p:cNvGraphicFramePr>
            <a:graphicFrameLocks noGrp="1"/>
          </p:cNvGraphicFramePr>
          <p:nvPr>
            <p:extLst>
              <p:ext uri="{D42A27DB-BD31-4B8C-83A1-F6EECF244321}">
                <p14:modId xmlns="" xmlns:p14="http://schemas.microsoft.com/office/powerpoint/2010/main" val="2578768955"/>
              </p:ext>
            </p:extLst>
          </p:nvPr>
        </p:nvGraphicFramePr>
        <p:xfrm>
          <a:off x="1627188" y="1020897"/>
          <a:ext cx="9822130" cy="5674843"/>
        </p:xfrm>
        <a:graphic>
          <a:graphicData uri="http://schemas.openxmlformats.org/drawingml/2006/table">
            <a:tbl>
              <a:tblPr firstRow="1" bandRow="1">
                <a:tableStyleId>{5C22544A-7EE6-4342-B048-85BDC9FD1C3A}</a:tableStyleId>
              </a:tblPr>
              <a:tblGrid>
                <a:gridCol w="1430397">
                  <a:extLst>
                    <a:ext uri="{9D8B030D-6E8A-4147-A177-3AD203B41FA5}">
                      <a16:colId xmlns="" xmlns:a16="http://schemas.microsoft.com/office/drawing/2014/main" val="20000"/>
                    </a:ext>
                  </a:extLst>
                </a:gridCol>
                <a:gridCol w="3319543">
                  <a:extLst>
                    <a:ext uri="{9D8B030D-6E8A-4147-A177-3AD203B41FA5}">
                      <a16:colId xmlns="" xmlns:a16="http://schemas.microsoft.com/office/drawing/2014/main" val="20001"/>
                    </a:ext>
                  </a:extLst>
                </a:gridCol>
                <a:gridCol w="3430511">
                  <a:extLst>
                    <a:ext uri="{9D8B030D-6E8A-4147-A177-3AD203B41FA5}">
                      <a16:colId xmlns="" xmlns:a16="http://schemas.microsoft.com/office/drawing/2014/main" val="20002"/>
                    </a:ext>
                  </a:extLst>
                </a:gridCol>
                <a:gridCol w="1641679">
                  <a:extLst>
                    <a:ext uri="{9D8B030D-6E8A-4147-A177-3AD203B41FA5}">
                      <a16:colId xmlns="" xmlns:a16="http://schemas.microsoft.com/office/drawing/2014/main" val="20003"/>
                    </a:ext>
                  </a:extLst>
                </a:gridCol>
              </a:tblGrid>
              <a:tr h="432047">
                <a:tc>
                  <a:txBody>
                    <a:bodyPr/>
                    <a:lstStyle/>
                    <a:p>
                      <a:pPr algn="ctr"/>
                      <a:r>
                        <a:rPr lang="zh-TW" altLang="en-US" sz="2000" dirty="0">
                          <a:solidFill>
                            <a:schemeClr val="bg1"/>
                          </a:solidFill>
                          <a:latin typeface="標楷體" panose="03000509000000000000" pitchFamily="65" charset="-120"/>
                          <a:ea typeface="標楷體" panose="03000509000000000000" pitchFamily="65" charset="-120"/>
                        </a:rPr>
                        <a:t>區域別</a:t>
                      </a:r>
                    </a:p>
                  </a:txBody>
                  <a:tcPr/>
                </a:tc>
                <a:tc>
                  <a:txBody>
                    <a:bodyPr/>
                    <a:lstStyle/>
                    <a:p>
                      <a:pPr algn="ctr"/>
                      <a:r>
                        <a:rPr lang="zh-TW" altLang="en-US" sz="2000" dirty="0">
                          <a:solidFill>
                            <a:schemeClr val="bg1"/>
                          </a:solidFill>
                          <a:latin typeface="標楷體" panose="03000509000000000000" pitchFamily="65" charset="-120"/>
                          <a:ea typeface="標楷體" panose="03000509000000000000" pitchFamily="65" charset="-120"/>
                        </a:rPr>
                        <a:t>招生學校</a:t>
                      </a:r>
                    </a:p>
                  </a:txBody>
                  <a:tcPr/>
                </a:tc>
                <a:tc>
                  <a:txBody>
                    <a:bodyPr/>
                    <a:lstStyle/>
                    <a:p>
                      <a:pPr algn="ctr"/>
                      <a:r>
                        <a:rPr lang="zh-TW" altLang="en-US" sz="2000" dirty="0">
                          <a:solidFill>
                            <a:schemeClr val="bg1"/>
                          </a:solidFill>
                          <a:latin typeface="標楷體" panose="03000509000000000000" pitchFamily="65" charset="-120"/>
                          <a:ea typeface="標楷體" panose="03000509000000000000" pitchFamily="65" charset="-120"/>
                        </a:rPr>
                        <a:t>合作辦理大學</a:t>
                      </a:r>
                    </a:p>
                  </a:txBody>
                  <a:tcPr/>
                </a:tc>
                <a:tc>
                  <a:txBody>
                    <a:bodyPr/>
                    <a:lstStyle/>
                    <a:p>
                      <a:r>
                        <a:rPr lang="zh-TW" altLang="en-US" sz="2000" dirty="0">
                          <a:solidFill>
                            <a:schemeClr val="bg1"/>
                          </a:solidFill>
                          <a:latin typeface="標楷體" panose="03000509000000000000" pitchFamily="65" charset="-120"/>
                          <a:ea typeface="標楷體" panose="03000509000000000000" pitchFamily="65" charset="-120"/>
                        </a:rPr>
                        <a:t>招生人數</a:t>
                      </a:r>
                    </a:p>
                  </a:txBody>
                  <a:tcPr/>
                </a:tc>
                <a:extLst>
                  <a:ext uri="{0D108BD9-81ED-4DB2-BD59-A6C34878D82A}">
                    <a16:rowId xmlns="" xmlns:a16="http://schemas.microsoft.com/office/drawing/2014/main" val="10000"/>
                  </a:ext>
                </a:extLst>
              </a:tr>
              <a:tr h="440145">
                <a:tc rowSpan="5">
                  <a:txBody>
                    <a:bodyPr/>
                    <a:lstStyle/>
                    <a:p>
                      <a:pPr algn="ctr"/>
                      <a:r>
                        <a:rPr lang="zh-TW" altLang="en-US" sz="2000" dirty="0">
                          <a:solidFill>
                            <a:schemeClr val="bg1"/>
                          </a:solidFill>
                          <a:latin typeface="標楷體" panose="03000509000000000000" pitchFamily="65" charset="-120"/>
                          <a:ea typeface="標楷體" panose="03000509000000000000" pitchFamily="65" charset="-120"/>
                        </a:rPr>
                        <a:t>北區</a:t>
                      </a:r>
                    </a:p>
                  </a:txBody>
                  <a:tcPr anchor="ctr">
                    <a:solidFill>
                      <a:srgbClr val="00B0F0"/>
                    </a:solidFill>
                  </a:tcPr>
                </a:tc>
                <a:tc>
                  <a:txBody>
                    <a:bodyPr/>
                    <a:lstStyle/>
                    <a:p>
                      <a:r>
                        <a:rPr lang="zh-TW" altLang="en-US" sz="2000" dirty="0">
                          <a:latin typeface="標楷體" panose="03000509000000000000" pitchFamily="65" charset="-120"/>
                          <a:ea typeface="標楷體" panose="03000509000000000000" pitchFamily="65" charset="-120"/>
                        </a:rPr>
                        <a:t>臺北市立建國高中</a:t>
                      </a:r>
                    </a:p>
                  </a:txBody>
                  <a:tcPr/>
                </a:tc>
                <a:tc>
                  <a:txBody>
                    <a:bodyPr/>
                    <a:lstStyle/>
                    <a:p>
                      <a:r>
                        <a:rPr lang="zh-TW" altLang="en-US" sz="2000" dirty="0">
                          <a:latin typeface="標楷體" panose="03000509000000000000" pitchFamily="65" charset="-120"/>
                          <a:ea typeface="標楷體" panose="03000509000000000000" pitchFamily="65" charset="-120"/>
                        </a:rPr>
                        <a:t>國立臺灣大學</a:t>
                      </a:r>
                    </a:p>
                  </a:txBody>
                  <a:tcPr/>
                </a:tc>
                <a:tc>
                  <a:txBody>
                    <a:bodyPr/>
                    <a:lstStyle/>
                    <a:p>
                      <a:pPr algn="ctr"/>
                      <a:r>
                        <a:rPr lang="en-US" altLang="zh-TW" sz="1800" dirty="0">
                          <a:solidFill>
                            <a:schemeClr val="tx1"/>
                          </a:solidFill>
                          <a:latin typeface="標楷體" panose="03000509000000000000" pitchFamily="65" charset="-120"/>
                          <a:ea typeface="標楷體" panose="03000509000000000000" pitchFamily="65" charset="-120"/>
                        </a:rPr>
                        <a:t>30</a:t>
                      </a:r>
                      <a:endParaRPr lang="zh-TW" altLang="en-US" sz="1800" dirty="0">
                        <a:solidFill>
                          <a:schemeClr val="tx1"/>
                        </a:solidFill>
                        <a:latin typeface="標楷體" panose="03000509000000000000" pitchFamily="65" charset="-120"/>
                        <a:ea typeface="標楷體" panose="03000509000000000000" pitchFamily="65" charset="-120"/>
                      </a:endParaRPr>
                    </a:p>
                  </a:txBody>
                  <a:tcPr/>
                </a:tc>
                <a:extLst>
                  <a:ext uri="{0D108BD9-81ED-4DB2-BD59-A6C34878D82A}">
                    <a16:rowId xmlns="" xmlns:a16="http://schemas.microsoft.com/office/drawing/2014/main" val="10001"/>
                  </a:ext>
                </a:extLst>
              </a:tr>
              <a:tr h="287727">
                <a:tc vMerge="1">
                  <a:txBody>
                    <a:bodyPr/>
                    <a:lstStyle/>
                    <a:p>
                      <a:endParaRPr lang="zh-TW" altLang="en-US" dirty="0"/>
                    </a:p>
                  </a:txBody>
                  <a:tcPr/>
                </a:tc>
                <a:tc>
                  <a:txBody>
                    <a:bodyPr/>
                    <a:lstStyle/>
                    <a:p>
                      <a:r>
                        <a:rPr lang="zh-TW" altLang="en-US" sz="2000" dirty="0">
                          <a:latin typeface="標楷體" panose="03000509000000000000" pitchFamily="65" charset="-120"/>
                          <a:ea typeface="標楷體" panose="03000509000000000000" pitchFamily="65" charset="-120"/>
                        </a:rPr>
                        <a:t>臺北市立北一女中</a:t>
                      </a:r>
                    </a:p>
                  </a:txBody>
                  <a:tcPr>
                    <a:lnB w="12700" cap="flat" cmpd="sng" algn="ctr">
                      <a:noFill/>
                      <a:prstDash val="solid"/>
                      <a:round/>
                      <a:headEnd type="none" w="med" len="med"/>
                      <a:tailEnd type="none" w="med" len="med"/>
                    </a:lnB>
                  </a:tcPr>
                </a:tc>
                <a:tc>
                  <a:txBody>
                    <a:bodyPr/>
                    <a:lstStyle/>
                    <a:p>
                      <a:r>
                        <a:rPr lang="zh-TW" altLang="en-US" sz="2000" dirty="0">
                          <a:latin typeface="標楷體" panose="03000509000000000000" pitchFamily="65" charset="-120"/>
                          <a:ea typeface="標楷體" panose="03000509000000000000" pitchFamily="65" charset="-120"/>
                        </a:rPr>
                        <a:t>國立臺灣大學</a:t>
                      </a:r>
                      <a:endParaRPr lang="en-US" altLang="zh-TW" sz="2000" dirty="0">
                        <a:latin typeface="標楷體" panose="03000509000000000000" pitchFamily="65" charset="-120"/>
                        <a:ea typeface="標楷體" panose="03000509000000000000" pitchFamily="65" charset="-120"/>
                      </a:endParaRPr>
                    </a:p>
                    <a:p>
                      <a:r>
                        <a:rPr lang="zh-TW" altLang="en-US" sz="2000" dirty="0">
                          <a:latin typeface="標楷體" panose="03000509000000000000" pitchFamily="65" charset="-120"/>
                          <a:ea typeface="標楷體" panose="03000509000000000000" pitchFamily="65" charset="-120"/>
                        </a:rPr>
                        <a:t>國立臺灣師範大學</a:t>
                      </a:r>
                    </a:p>
                  </a:txBody>
                  <a:tcPr>
                    <a:lnB w="12700" cap="flat" cmpd="sng" algn="ctr">
                      <a:noFill/>
                      <a:prstDash val="solid"/>
                      <a:round/>
                      <a:headEnd type="none" w="med" len="med"/>
                      <a:tailEnd type="none" w="med" len="med"/>
                    </a:lnB>
                  </a:tcPr>
                </a:tc>
                <a:tc>
                  <a:txBody>
                    <a:bodyPr/>
                    <a:lstStyle/>
                    <a:p>
                      <a:pPr algn="ctr"/>
                      <a:r>
                        <a:rPr lang="en-US" altLang="zh-TW" sz="1800" dirty="0">
                          <a:solidFill>
                            <a:schemeClr val="tx1"/>
                          </a:solidFill>
                          <a:latin typeface="標楷體" panose="03000509000000000000" pitchFamily="65" charset="-120"/>
                          <a:ea typeface="標楷體" panose="03000509000000000000" pitchFamily="65" charset="-120"/>
                        </a:rPr>
                        <a:t>30</a:t>
                      </a:r>
                      <a:endParaRPr lang="zh-TW" altLang="en-US" sz="1800" dirty="0">
                        <a:solidFill>
                          <a:schemeClr val="tx1"/>
                        </a:solidFill>
                        <a:latin typeface="標楷體" panose="03000509000000000000" pitchFamily="65" charset="-120"/>
                        <a:ea typeface="標楷體" panose="03000509000000000000" pitchFamily="65" charset="-120"/>
                      </a:endParaRPr>
                    </a:p>
                  </a:txBody>
                  <a:tcPr>
                    <a:lnB w="12700" cap="flat" cmpd="sng" algn="ctr">
                      <a:noFill/>
                      <a:prstDash val="solid"/>
                      <a:round/>
                      <a:headEnd type="none" w="med" len="med"/>
                      <a:tailEnd type="none" w="med" len="med"/>
                    </a:lnB>
                  </a:tcPr>
                </a:tc>
                <a:extLst>
                  <a:ext uri="{0D108BD9-81ED-4DB2-BD59-A6C34878D82A}">
                    <a16:rowId xmlns="" xmlns:a16="http://schemas.microsoft.com/office/drawing/2014/main" val="10002"/>
                  </a:ext>
                </a:extLst>
              </a:tr>
              <a:tr h="471974">
                <a:tc vMerge="1">
                  <a:txBody>
                    <a:bodyPr/>
                    <a:lstStyle/>
                    <a:p>
                      <a:endParaRPr lang="zh-TW"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000" dirty="0">
                          <a:latin typeface="標楷體" panose="03000509000000000000" pitchFamily="65" charset="-120"/>
                          <a:ea typeface="標楷體" panose="03000509000000000000" pitchFamily="65" charset="-120"/>
                        </a:rPr>
                        <a:t>國立臺灣師大附中</a:t>
                      </a:r>
                    </a:p>
                  </a:txBody>
                  <a:tcPr>
                    <a:lnT w="12700" cap="flat" cmpd="sng" algn="ctr">
                      <a:noFill/>
                      <a:prstDash val="solid"/>
                      <a:round/>
                      <a:headEnd type="none" w="med" len="med"/>
                      <a:tailEnd type="none" w="med" len="med"/>
                    </a:lnT>
                  </a:tcPr>
                </a:tc>
                <a:tc>
                  <a:txBody>
                    <a:bodyPr/>
                    <a:lstStyle/>
                    <a:p>
                      <a:r>
                        <a:rPr lang="zh-TW" altLang="en-US" sz="2000" dirty="0">
                          <a:latin typeface="標楷體" panose="03000509000000000000" pitchFamily="65" charset="-120"/>
                          <a:ea typeface="標楷體" panose="03000509000000000000" pitchFamily="65" charset="-120"/>
                        </a:rPr>
                        <a:t>國立臺灣師範大學</a:t>
                      </a:r>
                      <a:endParaRPr lang="en-US" altLang="zh-TW" sz="2000" dirty="0">
                        <a:latin typeface="標楷體" panose="03000509000000000000" pitchFamily="65" charset="-120"/>
                        <a:ea typeface="標楷體" panose="03000509000000000000" pitchFamily="65" charset="-120"/>
                      </a:endParaRPr>
                    </a:p>
                    <a:p>
                      <a:r>
                        <a:rPr lang="zh-TW" altLang="en-US" sz="2000" dirty="0">
                          <a:latin typeface="標楷體" panose="03000509000000000000" pitchFamily="65" charset="-120"/>
                          <a:ea typeface="標楷體" panose="03000509000000000000" pitchFamily="65" charset="-120"/>
                        </a:rPr>
                        <a:t>國立陽明大學</a:t>
                      </a:r>
                    </a:p>
                  </a:txBody>
                  <a:tcPr>
                    <a:lnT w="12700" cap="flat" cmpd="sng" algn="ctr">
                      <a:noFill/>
                      <a:prstDash val="solid"/>
                      <a:round/>
                      <a:headEnd type="none" w="med" len="med"/>
                      <a:tailEnd type="none" w="med" len="med"/>
                    </a:lnT>
                  </a:tcPr>
                </a:tc>
                <a:tc>
                  <a:txBody>
                    <a:bodyPr/>
                    <a:lstStyle/>
                    <a:p>
                      <a:pPr algn="ctr"/>
                      <a:r>
                        <a:rPr lang="en-US" altLang="zh-TW" sz="1800" dirty="0">
                          <a:solidFill>
                            <a:schemeClr val="tx1"/>
                          </a:solidFill>
                          <a:latin typeface="標楷體" panose="03000509000000000000" pitchFamily="65" charset="-120"/>
                          <a:ea typeface="標楷體" panose="03000509000000000000" pitchFamily="65" charset="-120"/>
                        </a:rPr>
                        <a:t>28</a:t>
                      </a:r>
                      <a:endParaRPr lang="zh-TW" altLang="en-US" sz="1800" dirty="0">
                        <a:solidFill>
                          <a:schemeClr val="tx1"/>
                        </a:solidFill>
                        <a:latin typeface="標楷體" panose="03000509000000000000" pitchFamily="65" charset="-120"/>
                        <a:ea typeface="標楷體" panose="03000509000000000000" pitchFamily="65" charset="-120"/>
                      </a:endParaRPr>
                    </a:p>
                  </a:txBody>
                  <a:tcPr>
                    <a:lnT w="12700" cap="flat" cmpd="sng" algn="ctr">
                      <a:noFill/>
                      <a:prstDash val="solid"/>
                      <a:round/>
                      <a:headEnd type="none" w="med" len="med"/>
                      <a:tailEnd type="none" w="med" len="med"/>
                    </a:lnT>
                  </a:tcPr>
                </a:tc>
                <a:extLst>
                  <a:ext uri="{0D108BD9-81ED-4DB2-BD59-A6C34878D82A}">
                    <a16:rowId xmlns="" xmlns:a16="http://schemas.microsoft.com/office/drawing/2014/main" val="1534315997"/>
                  </a:ext>
                </a:extLst>
              </a:tr>
              <a:tr h="440145">
                <a:tc vMerge="1">
                  <a:txBody>
                    <a:bodyPr/>
                    <a:lstStyle/>
                    <a:p>
                      <a:endParaRPr lang="zh-TW" altLang="en-US"/>
                    </a:p>
                  </a:txBody>
                  <a:tcPr/>
                </a:tc>
                <a:tc>
                  <a:txBody>
                    <a:bodyPr/>
                    <a:lstStyle/>
                    <a:p>
                      <a:r>
                        <a:rPr lang="zh-TW" altLang="en-US" sz="2000" dirty="0">
                          <a:latin typeface="標楷體" panose="03000509000000000000" pitchFamily="65" charset="-120"/>
                          <a:ea typeface="標楷體" panose="03000509000000000000" pitchFamily="65" charset="-120"/>
                        </a:rPr>
                        <a:t>國立武陵高中</a:t>
                      </a:r>
                    </a:p>
                  </a:txBody>
                  <a:tcPr/>
                </a:tc>
                <a:tc>
                  <a:txBody>
                    <a:bodyPr/>
                    <a:lstStyle/>
                    <a:p>
                      <a:r>
                        <a:rPr lang="zh-TW" altLang="en-US" sz="2000" dirty="0">
                          <a:latin typeface="標楷體" panose="03000509000000000000" pitchFamily="65" charset="-120"/>
                          <a:ea typeface="標楷體" panose="03000509000000000000" pitchFamily="65" charset="-120"/>
                        </a:rPr>
                        <a:t>國立中央大學</a:t>
                      </a:r>
                    </a:p>
                  </a:txBody>
                  <a:tcPr/>
                </a:tc>
                <a:tc>
                  <a:txBody>
                    <a:bodyPr/>
                    <a:lstStyle/>
                    <a:p>
                      <a:pPr algn="ctr"/>
                      <a:r>
                        <a:rPr lang="en-US" altLang="zh-TW" sz="1800" dirty="0">
                          <a:solidFill>
                            <a:schemeClr val="tx1"/>
                          </a:solidFill>
                          <a:latin typeface="標楷體" panose="03000509000000000000" pitchFamily="65" charset="-120"/>
                          <a:ea typeface="標楷體" panose="03000509000000000000" pitchFamily="65" charset="-120"/>
                        </a:rPr>
                        <a:t>30</a:t>
                      </a:r>
                      <a:endParaRPr lang="zh-TW" altLang="en-US" sz="1800" dirty="0">
                        <a:solidFill>
                          <a:schemeClr val="tx1"/>
                        </a:solidFill>
                        <a:latin typeface="標楷體" panose="03000509000000000000" pitchFamily="65" charset="-120"/>
                        <a:ea typeface="標楷體" panose="03000509000000000000" pitchFamily="65" charset="-120"/>
                      </a:endParaRPr>
                    </a:p>
                  </a:txBody>
                  <a:tcPr/>
                </a:tc>
                <a:extLst>
                  <a:ext uri="{0D108BD9-81ED-4DB2-BD59-A6C34878D82A}">
                    <a16:rowId xmlns="" xmlns:a16="http://schemas.microsoft.com/office/drawing/2014/main" val="10003"/>
                  </a:ext>
                </a:extLst>
              </a:tr>
              <a:tr h="440145">
                <a:tc vMerge="1">
                  <a:txBody>
                    <a:bodyPr/>
                    <a:lstStyle/>
                    <a:p>
                      <a:endParaRPr lang="zh-TW" altLang="en-US" dirty="0"/>
                    </a:p>
                  </a:txBody>
                  <a:tcPr/>
                </a:tc>
                <a:tc>
                  <a:txBody>
                    <a:bodyPr/>
                    <a:lstStyle/>
                    <a:p>
                      <a:r>
                        <a:rPr lang="zh-TW" altLang="en-US" sz="2000" dirty="0">
                          <a:latin typeface="標楷體" panose="03000509000000000000" pitchFamily="65" charset="-120"/>
                          <a:ea typeface="標楷體" panose="03000509000000000000" pitchFamily="65" charset="-120"/>
                        </a:rPr>
                        <a:t>國立新竹科學實中</a:t>
                      </a:r>
                    </a:p>
                  </a:txBody>
                  <a:tcPr/>
                </a:tc>
                <a:tc>
                  <a:txBody>
                    <a:bodyPr/>
                    <a:lstStyle/>
                    <a:p>
                      <a:r>
                        <a:rPr lang="zh-TW" altLang="en-US" sz="2000" dirty="0">
                          <a:latin typeface="標楷體" panose="03000509000000000000" pitchFamily="65" charset="-120"/>
                          <a:ea typeface="標楷體" panose="03000509000000000000" pitchFamily="65" charset="-120"/>
                        </a:rPr>
                        <a:t>國立清華大學</a:t>
                      </a:r>
                    </a:p>
                  </a:txBody>
                  <a:tcPr/>
                </a:tc>
                <a:tc>
                  <a:txBody>
                    <a:bodyPr/>
                    <a:lstStyle/>
                    <a:p>
                      <a:pPr algn="ctr"/>
                      <a:r>
                        <a:rPr lang="en-US" altLang="zh-TW" sz="1800" dirty="0">
                          <a:solidFill>
                            <a:schemeClr val="tx1"/>
                          </a:solidFill>
                          <a:latin typeface="標楷體" panose="03000509000000000000" pitchFamily="65" charset="-120"/>
                          <a:ea typeface="標楷體" panose="03000509000000000000" pitchFamily="65" charset="-120"/>
                        </a:rPr>
                        <a:t>25</a:t>
                      </a:r>
                      <a:endParaRPr lang="zh-TW" altLang="en-US" sz="1800" dirty="0">
                        <a:solidFill>
                          <a:schemeClr val="tx1"/>
                        </a:solidFill>
                        <a:latin typeface="標楷體" panose="03000509000000000000" pitchFamily="65" charset="-120"/>
                        <a:ea typeface="標楷體" panose="03000509000000000000" pitchFamily="65" charset="-120"/>
                      </a:endParaRPr>
                    </a:p>
                  </a:txBody>
                  <a:tcPr/>
                </a:tc>
                <a:extLst>
                  <a:ext uri="{0D108BD9-81ED-4DB2-BD59-A6C34878D82A}">
                    <a16:rowId xmlns="" xmlns:a16="http://schemas.microsoft.com/office/drawing/2014/main" val="10004"/>
                  </a:ext>
                </a:extLst>
              </a:tr>
              <a:tr h="440145">
                <a:tc rowSpan="2">
                  <a:txBody>
                    <a:bodyPr/>
                    <a:lstStyle/>
                    <a:p>
                      <a:pPr algn="ctr"/>
                      <a:r>
                        <a:rPr lang="zh-TW" altLang="en-US" sz="2000" dirty="0">
                          <a:solidFill>
                            <a:schemeClr val="bg1"/>
                          </a:solidFill>
                          <a:latin typeface="標楷體" panose="03000509000000000000" pitchFamily="65" charset="-120"/>
                          <a:ea typeface="標楷體" panose="03000509000000000000" pitchFamily="65" charset="-120"/>
                        </a:rPr>
                        <a:t>中區</a:t>
                      </a:r>
                    </a:p>
                  </a:txBody>
                  <a:tcPr anchor="ctr">
                    <a:solidFill>
                      <a:srgbClr val="00B050"/>
                    </a:solidFill>
                  </a:tcPr>
                </a:tc>
                <a:tc>
                  <a:txBody>
                    <a:bodyPr/>
                    <a:lstStyle/>
                    <a:p>
                      <a:r>
                        <a:rPr lang="zh-TW" altLang="en-US" sz="2000" dirty="0">
                          <a:latin typeface="標楷體" panose="03000509000000000000" pitchFamily="65" charset="-120"/>
                          <a:ea typeface="標楷體" panose="03000509000000000000" pitchFamily="65" charset="-120"/>
                        </a:rPr>
                        <a:t>國立臺中一中</a:t>
                      </a:r>
                    </a:p>
                  </a:txBody>
                  <a:tcPr/>
                </a:tc>
                <a:tc>
                  <a:txBody>
                    <a:bodyPr/>
                    <a:lstStyle/>
                    <a:p>
                      <a:r>
                        <a:rPr lang="zh-TW" altLang="en-US" sz="2000" dirty="0">
                          <a:latin typeface="標楷體" panose="03000509000000000000" pitchFamily="65" charset="-120"/>
                          <a:ea typeface="標楷體" panose="03000509000000000000" pitchFamily="65" charset="-120"/>
                        </a:rPr>
                        <a:t>國立交通大學</a:t>
                      </a:r>
                    </a:p>
                  </a:txBody>
                  <a:tcPr/>
                </a:tc>
                <a:tc>
                  <a:txBody>
                    <a:bodyPr/>
                    <a:lstStyle/>
                    <a:p>
                      <a:pPr algn="ctr"/>
                      <a:r>
                        <a:rPr lang="en-US" altLang="zh-TW" sz="1800" dirty="0">
                          <a:solidFill>
                            <a:schemeClr val="tx1"/>
                          </a:solidFill>
                          <a:latin typeface="標楷體" panose="03000509000000000000" pitchFamily="65" charset="-120"/>
                          <a:ea typeface="標楷體" panose="03000509000000000000" pitchFamily="65" charset="-120"/>
                        </a:rPr>
                        <a:t>30</a:t>
                      </a:r>
                      <a:endParaRPr lang="zh-TW" altLang="en-US" sz="1800" dirty="0">
                        <a:solidFill>
                          <a:schemeClr val="tx1"/>
                        </a:solidFill>
                        <a:latin typeface="標楷體" panose="03000509000000000000" pitchFamily="65" charset="-120"/>
                        <a:ea typeface="標楷體" panose="03000509000000000000" pitchFamily="65" charset="-120"/>
                      </a:endParaRPr>
                    </a:p>
                  </a:txBody>
                  <a:tcPr/>
                </a:tc>
                <a:extLst>
                  <a:ext uri="{0D108BD9-81ED-4DB2-BD59-A6C34878D82A}">
                    <a16:rowId xmlns="" xmlns:a16="http://schemas.microsoft.com/office/drawing/2014/main" val="10005"/>
                  </a:ext>
                </a:extLst>
              </a:tr>
              <a:tr h="440145">
                <a:tc vMerge="1">
                  <a:txBody>
                    <a:bodyPr/>
                    <a:lstStyle/>
                    <a:p>
                      <a:endParaRPr lang="zh-TW" altLang="en-US" dirty="0"/>
                    </a:p>
                  </a:txBody>
                  <a:tcPr/>
                </a:tc>
                <a:tc>
                  <a:txBody>
                    <a:bodyPr/>
                    <a:lstStyle/>
                    <a:p>
                      <a:r>
                        <a:rPr lang="zh-TW" altLang="en-US" sz="2000" dirty="0">
                          <a:latin typeface="標楷體" panose="03000509000000000000" pitchFamily="65" charset="-120"/>
                          <a:ea typeface="標楷體" panose="03000509000000000000" pitchFamily="65" charset="-120"/>
                        </a:rPr>
                        <a:t>國立彰化高中</a:t>
                      </a:r>
                    </a:p>
                  </a:txBody>
                  <a:tcPr/>
                </a:tc>
                <a:tc>
                  <a:txBody>
                    <a:bodyPr/>
                    <a:lstStyle/>
                    <a:p>
                      <a:r>
                        <a:rPr lang="zh-TW" altLang="en-US" sz="2000" dirty="0">
                          <a:latin typeface="標楷體" panose="03000509000000000000" pitchFamily="65" charset="-120"/>
                          <a:ea typeface="標楷體" panose="03000509000000000000" pitchFamily="65" charset="-120"/>
                        </a:rPr>
                        <a:t>國立中興大學</a:t>
                      </a:r>
                    </a:p>
                  </a:txBody>
                  <a:tcPr/>
                </a:tc>
                <a:tc>
                  <a:txBody>
                    <a:bodyPr/>
                    <a:lstStyle/>
                    <a:p>
                      <a:pPr algn="ctr"/>
                      <a:r>
                        <a:rPr lang="en-US" altLang="zh-TW" sz="1800" dirty="0">
                          <a:solidFill>
                            <a:schemeClr val="tx1"/>
                          </a:solidFill>
                          <a:latin typeface="標楷體" panose="03000509000000000000" pitchFamily="65" charset="-120"/>
                          <a:ea typeface="標楷體" panose="03000509000000000000" pitchFamily="65" charset="-120"/>
                        </a:rPr>
                        <a:t>28</a:t>
                      </a:r>
                      <a:endParaRPr lang="zh-TW" altLang="en-US" sz="1800" dirty="0">
                        <a:solidFill>
                          <a:schemeClr val="tx1"/>
                        </a:solidFill>
                        <a:latin typeface="標楷體" panose="03000509000000000000" pitchFamily="65" charset="-120"/>
                        <a:ea typeface="標楷體" panose="03000509000000000000" pitchFamily="65" charset="-120"/>
                      </a:endParaRPr>
                    </a:p>
                  </a:txBody>
                  <a:tcPr/>
                </a:tc>
                <a:extLst>
                  <a:ext uri="{0D108BD9-81ED-4DB2-BD59-A6C34878D82A}">
                    <a16:rowId xmlns="" xmlns:a16="http://schemas.microsoft.com/office/drawing/2014/main" val="10006"/>
                  </a:ext>
                </a:extLst>
              </a:tr>
              <a:tr h="759701">
                <a:tc rowSpan="3">
                  <a:txBody>
                    <a:bodyPr/>
                    <a:lstStyle/>
                    <a:p>
                      <a:pPr algn="ctr"/>
                      <a:r>
                        <a:rPr lang="zh-TW" altLang="en-US" sz="2000" dirty="0">
                          <a:solidFill>
                            <a:schemeClr val="bg1"/>
                          </a:solidFill>
                          <a:latin typeface="標楷體" panose="03000509000000000000" pitchFamily="65" charset="-120"/>
                          <a:ea typeface="標楷體" panose="03000509000000000000" pitchFamily="65" charset="-120"/>
                        </a:rPr>
                        <a:t>南區</a:t>
                      </a:r>
                    </a:p>
                  </a:txBody>
                  <a:tcPr anchor="ctr">
                    <a:solidFill>
                      <a:srgbClr val="FF0000"/>
                    </a:solidFill>
                  </a:tcPr>
                </a:tc>
                <a:tc>
                  <a:txBody>
                    <a:bodyPr/>
                    <a:lstStyle/>
                    <a:p>
                      <a:r>
                        <a:rPr lang="zh-TW" altLang="en-US" sz="2000" dirty="0">
                          <a:latin typeface="標楷體" panose="03000509000000000000" pitchFamily="65" charset="-120"/>
                          <a:ea typeface="標楷體" panose="03000509000000000000" pitchFamily="65" charset="-120"/>
                        </a:rPr>
                        <a:t>國立嘉義高中</a:t>
                      </a:r>
                    </a:p>
                  </a:txBody>
                  <a:tcPr/>
                </a:tc>
                <a:tc>
                  <a:txBody>
                    <a:bodyPr/>
                    <a:lstStyle/>
                    <a:p>
                      <a:r>
                        <a:rPr lang="zh-TW" altLang="en-US" sz="2000" dirty="0">
                          <a:latin typeface="標楷體" panose="03000509000000000000" pitchFamily="65" charset="-120"/>
                          <a:ea typeface="標楷體" panose="03000509000000000000" pitchFamily="65" charset="-120"/>
                        </a:rPr>
                        <a:t>國立嘉義大學</a:t>
                      </a:r>
                      <a:endParaRPr lang="en-US" altLang="zh-TW" sz="2000" dirty="0">
                        <a:latin typeface="標楷體" panose="03000509000000000000" pitchFamily="65" charset="-120"/>
                        <a:ea typeface="標楷體" panose="03000509000000000000" pitchFamily="65" charset="-120"/>
                      </a:endParaRPr>
                    </a:p>
                    <a:p>
                      <a:r>
                        <a:rPr lang="zh-TW" altLang="en-US" sz="2000" dirty="0">
                          <a:latin typeface="標楷體" panose="03000509000000000000" pitchFamily="65" charset="-120"/>
                          <a:ea typeface="標楷體" panose="03000509000000000000" pitchFamily="65" charset="-120"/>
                        </a:rPr>
                        <a:t>國立中正大學</a:t>
                      </a:r>
                    </a:p>
                  </a:txBody>
                  <a:tcPr/>
                </a:tc>
                <a:tc>
                  <a:txBody>
                    <a:bodyPr/>
                    <a:lstStyle/>
                    <a:p>
                      <a:pPr algn="ctr"/>
                      <a:r>
                        <a:rPr lang="en-US" altLang="zh-TW" sz="1800" dirty="0">
                          <a:solidFill>
                            <a:schemeClr val="tx1"/>
                          </a:solidFill>
                          <a:latin typeface="標楷體" panose="03000509000000000000" pitchFamily="65" charset="-120"/>
                          <a:ea typeface="標楷體" panose="03000509000000000000" pitchFamily="65" charset="-120"/>
                        </a:rPr>
                        <a:t>25</a:t>
                      </a:r>
                      <a:endParaRPr lang="zh-TW" altLang="en-US" sz="1800" dirty="0">
                        <a:solidFill>
                          <a:schemeClr val="tx1"/>
                        </a:solidFill>
                        <a:latin typeface="標楷體" panose="03000509000000000000" pitchFamily="65" charset="-120"/>
                        <a:ea typeface="標楷體" panose="03000509000000000000" pitchFamily="65" charset="-120"/>
                      </a:endParaRPr>
                    </a:p>
                  </a:txBody>
                  <a:tcPr/>
                </a:tc>
                <a:extLst>
                  <a:ext uri="{0D108BD9-81ED-4DB2-BD59-A6C34878D82A}">
                    <a16:rowId xmlns="" xmlns:a16="http://schemas.microsoft.com/office/drawing/2014/main" val="10007"/>
                  </a:ext>
                </a:extLst>
              </a:tr>
              <a:tr h="440145">
                <a:tc vMerge="1">
                  <a:txBody>
                    <a:bodyPr/>
                    <a:lstStyle/>
                    <a:p>
                      <a:endParaRPr lang="zh-TW" altLang="en-US" dirty="0"/>
                    </a:p>
                  </a:txBody>
                  <a:tcPr/>
                </a:tc>
                <a:tc>
                  <a:txBody>
                    <a:bodyPr/>
                    <a:lstStyle/>
                    <a:p>
                      <a:r>
                        <a:rPr lang="zh-TW" altLang="en-US" sz="2000" dirty="0">
                          <a:latin typeface="標楷體" panose="03000509000000000000" pitchFamily="65" charset="-120"/>
                          <a:ea typeface="標楷體" panose="03000509000000000000" pitchFamily="65" charset="-120"/>
                        </a:rPr>
                        <a:t>國立臺南一中</a:t>
                      </a:r>
                    </a:p>
                  </a:txBody>
                  <a:tcPr/>
                </a:tc>
                <a:tc>
                  <a:txBody>
                    <a:bodyPr/>
                    <a:lstStyle/>
                    <a:p>
                      <a:r>
                        <a:rPr lang="zh-TW" altLang="en-US" sz="2000" dirty="0">
                          <a:latin typeface="標楷體" panose="03000509000000000000" pitchFamily="65" charset="-120"/>
                          <a:ea typeface="標楷體" panose="03000509000000000000" pitchFamily="65" charset="-120"/>
                        </a:rPr>
                        <a:t>國立成功大學</a:t>
                      </a:r>
                    </a:p>
                  </a:txBody>
                  <a:tcPr/>
                </a:tc>
                <a:tc>
                  <a:txBody>
                    <a:bodyPr/>
                    <a:lstStyle/>
                    <a:p>
                      <a:pPr algn="ctr"/>
                      <a:r>
                        <a:rPr lang="en-US" altLang="zh-TW" sz="1800" dirty="0">
                          <a:solidFill>
                            <a:schemeClr val="tx1"/>
                          </a:solidFill>
                          <a:latin typeface="標楷體" panose="03000509000000000000" pitchFamily="65" charset="-120"/>
                          <a:ea typeface="標楷體" panose="03000509000000000000" pitchFamily="65" charset="-120"/>
                        </a:rPr>
                        <a:t>28</a:t>
                      </a:r>
                      <a:endParaRPr lang="zh-TW" altLang="en-US" sz="1800" dirty="0">
                        <a:solidFill>
                          <a:schemeClr val="tx1"/>
                        </a:solidFill>
                        <a:latin typeface="標楷體" panose="03000509000000000000" pitchFamily="65" charset="-120"/>
                        <a:ea typeface="標楷體" panose="03000509000000000000" pitchFamily="65" charset="-120"/>
                      </a:endParaRPr>
                    </a:p>
                  </a:txBody>
                  <a:tcPr/>
                </a:tc>
                <a:extLst>
                  <a:ext uri="{0D108BD9-81ED-4DB2-BD59-A6C34878D82A}">
                    <a16:rowId xmlns="" xmlns:a16="http://schemas.microsoft.com/office/drawing/2014/main" val="10008"/>
                  </a:ext>
                </a:extLst>
              </a:tr>
              <a:tr h="440145">
                <a:tc vMerge="1">
                  <a:txBody>
                    <a:bodyPr/>
                    <a:lstStyle/>
                    <a:p>
                      <a:endParaRPr lang="zh-TW" altLang="en-US" dirty="0"/>
                    </a:p>
                  </a:txBody>
                  <a:tcPr/>
                </a:tc>
                <a:tc>
                  <a:txBody>
                    <a:bodyPr/>
                    <a:lstStyle/>
                    <a:p>
                      <a:r>
                        <a:rPr lang="zh-TW" altLang="en-US" sz="2000" dirty="0">
                          <a:latin typeface="標楷體" panose="03000509000000000000" pitchFamily="65" charset="-120"/>
                          <a:ea typeface="標楷體" panose="03000509000000000000" pitchFamily="65" charset="-120"/>
                        </a:rPr>
                        <a:t>高雄市立高雄高中</a:t>
                      </a:r>
                    </a:p>
                  </a:txBody>
                  <a:tcPr/>
                </a:tc>
                <a:tc>
                  <a:txBody>
                    <a:bodyPr/>
                    <a:lstStyle/>
                    <a:p>
                      <a:r>
                        <a:rPr lang="zh-TW" altLang="en-US" sz="2000" dirty="0">
                          <a:latin typeface="標楷體" panose="03000509000000000000" pitchFamily="65" charset="-120"/>
                          <a:ea typeface="標楷體" panose="03000509000000000000" pitchFamily="65" charset="-120"/>
                        </a:rPr>
                        <a:t>國立中山大學</a:t>
                      </a:r>
                    </a:p>
                  </a:txBody>
                  <a:tcPr/>
                </a:tc>
                <a:tc>
                  <a:txBody>
                    <a:bodyPr/>
                    <a:lstStyle/>
                    <a:p>
                      <a:pPr algn="ctr"/>
                      <a:r>
                        <a:rPr lang="en-US" altLang="zh-TW" sz="1800" dirty="0">
                          <a:solidFill>
                            <a:schemeClr val="tx1"/>
                          </a:solidFill>
                          <a:latin typeface="標楷體" panose="03000509000000000000" pitchFamily="65" charset="-120"/>
                          <a:ea typeface="標楷體" panose="03000509000000000000" pitchFamily="65" charset="-120"/>
                        </a:rPr>
                        <a:t>28</a:t>
                      </a:r>
                      <a:endParaRPr lang="zh-TW" altLang="en-US" sz="1800" dirty="0">
                        <a:solidFill>
                          <a:schemeClr val="tx1"/>
                        </a:solidFill>
                        <a:latin typeface="標楷體" panose="03000509000000000000" pitchFamily="65" charset="-120"/>
                        <a:ea typeface="標楷體" panose="03000509000000000000" pitchFamily="65" charset="-120"/>
                      </a:endParaRPr>
                    </a:p>
                  </a:txBody>
                  <a:tcPr/>
                </a:tc>
                <a:extLst>
                  <a:ext uri="{0D108BD9-81ED-4DB2-BD59-A6C34878D82A}">
                    <a16:rowId xmlns="" xmlns:a16="http://schemas.microsoft.com/office/drawing/2014/main" val="10009"/>
                  </a:ext>
                </a:extLst>
              </a:tr>
            </a:tbl>
          </a:graphicData>
        </a:graphic>
      </p:graphicFrame>
    </p:spTree>
  </p:cSld>
  <p:clrMapOvr>
    <a:masterClrMapping/>
  </p:clrMapOvr>
  <p:transition spd="slow"/>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內容版面配置區 2"/>
          <p:cNvSpPr>
            <a:spLocks noGrp="1"/>
          </p:cNvSpPr>
          <p:nvPr>
            <p:ph idx="1"/>
          </p:nvPr>
        </p:nvSpPr>
        <p:spPr>
          <a:xfrm>
            <a:off x="2927350" y="1600200"/>
            <a:ext cx="7489825" cy="4983163"/>
          </a:xfrm>
        </p:spPr>
        <p:txBody>
          <a:bodyPr/>
          <a:lstStyle/>
          <a:p>
            <a:pPr eaLnBrk="1" hangingPunct="1"/>
            <a:r>
              <a:rPr lang="en-US" altLang="zh-TW" sz="3600" dirty="0">
                <a:solidFill>
                  <a:schemeClr val="tx1"/>
                </a:solidFill>
                <a:latin typeface="標楷體" panose="03000509000000000000" pitchFamily="65" charset="-120"/>
                <a:ea typeface="標楷體" panose="03000509000000000000" pitchFamily="65" charset="-120"/>
                <a:cs typeface="超研澤粗魏碑"/>
              </a:rPr>
              <a:t>108</a:t>
            </a:r>
            <a:r>
              <a:rPr lang="zh-TW" altLang="en-US" sz="3600" dirty="0">
                <a:solidFill>
                  <a:schemeClr val="tx1"/>
                </a:solidFill>
                <a:latin typeface="標楷體" panose="03000509000000000000" pitchFamily="65" charset="-120"/>
                <a:ea typeface="標楷體" panose="03000509000000000000" pitchFamily="65" charset="-120"/>
                <a:cs typeface="超研澤粗魏碑"/>
              </a:rPr>
              <a:t>年</a:t>
            </a:r>
            <a:r>
              <a:rPr lang="en-US" altLang="zh-TW" sz="3600" dirty="0">
                <a:solidFill>
                  <a:schemeClr val="tx1"/>
                </a:solidFill>
                <a:latin typeface="標楷體" panose="03000509000000000000" pitchFamily="65" charset="-120"/>
                <a:ea typeface="標楷體" panose="03000509000000000000" pitchFamily="65" charset="-120"/>
                <a:cs typeface="超研澤粗魏碑"/>
              </a:rPr>
              <a:t>4</a:t>
            </a:r>
            <a:r>
              <a:rPr lang="zh-TW" altLang="zh-TW" sz="3600" dirty="0">
                <a:solidFill>
                  <a:schemeClr val="tx1"/>
                </a:solidFill>
                <a:latin typeface="標楷體" panose="03000509000000000000" pitchFamily="65" charset="-120"/>
                <a:ea typeface="標楷體" panose="03000509000000000000" pitchFamily="65" charset="-120"/>
                <a:cs typeface="超研澤粗魏碑"/>
              </a:rPr>
              <a:t>月</a:t>
            </a:r>
            <a:r>
              <a:rPr lang="zh-TW" altLang="en-US" sz="3600" dirty="0">
                <a:solidFill>
                  <a:schemeClr val="tx1"/>
                </a:solidFill>
                <a:latin typeface="標楷體" panose="03000509000000000000" pitchFamily="65" charset="-120"/>
                <a:ea typeface="標楷體" panose="03000509000000000000" pitchFamily="65" charset="-120"/>
                <a:cs typeface="超研澤粗魏碑"/>
              </a:rPr>
              <a:t>進行術科</a:t>
            </a:r>
            <a:r>
              <a:rPr lang="zh-TW" altLang="zh-TW" sz="3600" dirty="0">
                <a:solidFill>
                  <a:schemeClr val="tx1"/>
                </a:solidFill>
                <a:latin typeface="標楷體" panose="03000509000000000000" pitchFamily="65" charset="-120"/>
                <a:ea typeface="標楷體" panose="03000509000000000000" pitchFamily="65" charset="-120"/>
                <a:cs typeface="超研澤粗魏碑"/>
              </a:rPr>
              <a:t>測驗</a:t>
            </a:r>
            <a:endParaRPr lang="en-US" altLang="zh-TW" sz="3600" dirty="0">
              <a:solidFill>
                <a:schemeClr val="tx1"/>
              </a:solidFill>
              <a:latin typeface="標楷體" panose="03000509000000000000" pitchFamily="65" charset="-120"/>
              <a:ea typeface="標楷體" panose="03000509000000000000" pitchFamily="65" charset="-120"/>
              <a:cs typeface="超研澤粗魏碑"/>
            </a:endParaRPr>
          </a:p>
          <a:p>
            <a:pPr eaLnBrk="1" hangingPunct="1"/>
            <a:r>
              <a:rPr lang="zh-TW" altLang="en-US" sz="3600" dirty="0">
                <a:solidFill>
                  <a:schemeClr val="tx1"/>
                </a:solidFill>
                <a:latin typeface="標楷體" panose="03000509000000000000" pitchFamily="65" charset="-120"/>
                <a:ea typeface="標楷體" panose="03000509000000000000" pitchFamily="65" charset="-120"/>
                <a:cs typeface="超研澤粗魏碑"/>
              </a:rPr>
              <a:t>各校依群科屬性，考量國中生學習基礎，規劃簡易操作測驗，或者依招生需求，以書面審查、口試等方式進行篩選。</a:t>
            </a:r>
            <a:endParaRPr lang="en-US" altLang="zh-TW" sz="3600" dirty="0">
              <a:solidFill>
                <a:schemeClr val="tx1"/>
              </a:solidFill>
              <a:latin typeface="標楷體" panose="03000509000000000000" pitchFamily="65" charset="-120"/>
              <a:ea typeface="標楷體" panose="03000509000000000000" pitchFamily="65" charset="-120"/>
              <a:cs typeface="超研澤粗魏碑"/>
            </a:endParaRPr>
          </a:p>
          <a:p>
            <a:pPr marL="0" indent="0" eaLnBrk="1" hangingPunct="1">
              <a:buNone/>
            </a:pPr>
            <a:endParaRPr lang="zh-TW" altLang="en-US" sz="3600" dirty="0">
              <a:solidFill>
                <a:schemeClr val="tx1"/>
              </a:solidFill>
              <a:latin typeface="標楷體" panose="03000509000000000000" pitchFamily="65" charset="-120"/>
              <a:ea typeface="標楷體" panose="03000509000000000000" pitchFamily="65" charset="-120"/>
              <a:cs typeface="超研澤粗魏碑"/>
            </a:endParaRPr>
          </a:p>
        </p:txBody>
      </p:sp>
      <p:sp>
        <p:nvSpPr>
          <p:cNvPr id="5" name="標題 1"/>
          <p:cNvSpPr txBox="1">
            <a:spLocks/>
          </p:cNvSpPr>
          <p:nvPr/>
        </p:nvSpPr>
        <p:spPr bwMode="auto">
          <a:xfrm>
            <a:off x="1627188" y="569913"/>
            <a:ext cx="9979025" cy="863600"/>
          </a:xfrm>
          <a:prstGeom prst="rect">
            <a:avLst/>
          </a:prstGeom>
          <a:solidFill>
            <a:srgbClr val="66FF6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algn="l" defTabSz="342900" rtl="0" eaLnBrk="0" fontAlgn="base" hangingPunct="0">
              <a:spcBef>
                <a:spcPct val="0"/>
              </a:spcBef>
              <a:spcAft>
                <a:spcPct val="0"/>
              </a:spcAft>
              <a:defRPr sz="2700" kern="1200">
                <a:solidFill>
                  <a:srgbClr val="262626"/>
                </a:solidFill>
                <a:latin typeface="+mj-lt"/>
                <a:ea typeface="+mj-ea"/>
                <a:cs typeface="微軟正黑體"/>
              </a:defRPr>
            </a:lvl1pPr>
            <a:lvl2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2pPr>
            <a:lvl3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3pPr>
            <a:lvl4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4pPr>
            <a:lvl5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kumimoji="0" lang="en-US" altLang="zh-TW" sz="4000" dirty="0">
                <a:solidFill>
                  <a:srgbClr val="C00000"/>
                </a:solidFill>
                <a:latin typeface="標楷體" panose="03000509000000000000" pitchFamily="65" charset="-120"/>
                <a:ea typeface="標楷體" panose="03000509000000000000" pitchFamily="65" charset="-120"/>
              </a:rPr>
              <a:t>(</a:t>
            </a:r>
            <a:r>
              <a:rPr kumimoji="0" lang="zh-TW" altLang="en-US" sz="4000" dirty="0">
                <a:solidFill>
                  <a:srgbClr val="C00000"/>
                </a:solidFill>
                <a:latin typeface="標楷體" panose="03000509000000000000" pitchFamily="65" charset="-120"/>
                <a:ea typeface="標楷體" panose="03000509000000000000" pitchFamily="65" charset="-120"/>
              </a:rPr>
              <a:t>四</a:t>
            </a:r>
            <a:r>
              <a:rPr kumimoji="0" lang="en-US" altLang="zh-TW" sz="4000" dirty="0">
                <a:solidFill>
                  <a:srgbClr val="C00000"/>
                </a:solidFill>
                <a:latin typeface="標楷體" panose="03000509000000000000" pitchFamily="65" charset="-120"/>
                <a:ea typeface="標楷體" panose="03000509000000000000" pitchFamily="65" charset="-120"/>
              </a:rPr>
              <a:t>)</a:t>
            </a:r>
            <a:r>
              <a:rPr kumimoji="0" lang="zh-TW" altLang="en-US" sz="4000" dirty="0">
                <a:solidFill>
                  <a:srgbClr val="C00000"/>
                </a:solidFill>
                <a:latin typeface="標楷體" panose="03000509000000000000" pitchFamily="65" charset="-120"/>
                <a:ea typeface="標楷體" panose="03000509000000000000" pitchFamily="65" charset="-120"/>
              </a:rPr>
              <a:t>特色招生甄選入學</a:t>
            </a:r>
            <a:r>
              <a:rPr kumimoji="0" lang="en-US" altLang="zh-TW" sz="4000" dirty="0">
                <a:solidFill>
                  <a:srgbClr val="C00000"/>
                </a:solidFill>
                <a:latin typeface="標楷體" panose="03000509000000000000" pitchFamily="65" charset="-120"/>
                <a:ea typeface="標楷體" panose="03000509000000000000" pitchFamily="65" charset="-120"/>
              </a:rPr>
              <a:t>---</a:t>
            </a:r>
            <a:r>
              <a:rPr kumimoji="0" lang="zh-TW" altLang="en-US" sz="4000" dirty="0">
                <a:solidFill>
                  <a:srgbClr val="C00000"/>
                </a:solidFill>
                <a:latin typeface="標楷體" panose="03000509000000000000" pitchFamily="65" charset="-120"/>
                <a:ea typeface="標楷體" panose="03000509000000000000" pitchFamily="65" charset="-120"/>
              </a:rPr>
              <a:t>專業群科</a:t>
            </a:r>
            <a:r>
              <a:rPr kumimoji="0" lang="en-US" altLang="zh-TW" sz="4000" dirty="0">
                <a:solidFill>
                  <a:srgbClr val="C00000"/>
                </a:solidFill>
                <a:latin typeface="標楷體" panose="03000509000000000000" pitchFamily="65" charset="-120"/>
                <a:ea typeface="標楷體" panose="03000509000000000000" pitchFamily="65" charset="-120"/>
              </a:rPr>
              <a:t>1</a:t>
            </a:r>
          </a:p>
          <a:p>
            <a:pPr>
              <a:defRPr/>
            </a:pPr>
            <a:endParaRPr kumimoji="0" lang="zh-TW" altLang="en-US" sz="4000" dirty="0">
              <a:solidFill>
                <a:srgbClr val="C00000"/>
              </a:solidFill>
              <a:latin typeface="標楷體" panose="03000509000000000000" pitchFamily="65" charset="-120"/>
              <a:ea typeface="標楷體" panose="03000509000000000000" pitchFamily="65" charset="-120"/>
            </a:endParaRPr>
          </a:p>
        </p:txBody>
      </p:sp>
      <p:sp>
        <p:nvSpPr>
          <p:cNvPr id="163844" name="投影片編號版面配置區 1"/>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E7065949-5CE3-44DA-9741-C59CBA53A8BD}" type="slidenum">
              <a:rPr kumimoji="0" lang="zh-TW" altLang="en-US" smtClean="0">
                <a:solidFill>
                  <a:srgbClr val="FEFFFF"/>
                </a:solidFill>
                <a:latin typeface="Century Gothic" panose="020B0502020202020204" pitchFamily="34" charset="0"/>
              </a:rPr>
              <a:pPr/>
              <a:t>122</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標題 1"/>
          <p:cNvSpPr txBox="1">
            <a:spLocks/>
          </p:cNvSpPr>
          <p:nvPr/>
        </p:nvSpPr>
        <p:spPr bwMode="auto">
          <a:xfrm>
            <a:off x="1649222" y="0"/>
            <a:ext cx="9593262" cy="587375"/>
          </a:xfrm>
          <a:prstGeom prst="rect">
            <a:avLst/>
          </a:prstGeom>
          <a:solidFill>
            <a:srgbClr val="66FF6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5625" indent="-212725"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5663" indent="-169863"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198563" indent="-169863"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1463" indent="-169863"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1998663" indent="-169863"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5863" indent="-169863"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3063" indent="-169863"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0263" indent="-169863"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3600" dirty="0">
                <a:solidFill>
                  <a:srgbClr val="C00000"/>
                </a:solidFill>
                <a:latin typeface="標楷體" panose="03000509000000000000" pitchFamily="65" charset="-120"/>
                <a:ea typeface="標楷體" panose="03000509000000000000" pitchFamily="65" charset="-120"/>
              </a:rPr>
              <a:t>(</a:t>
            </a:r>
            <a:r>
              <a:rPr kumimoji="0" lang="zh-TW" altLang="en-US" sz="3600" dirty="0">
                <a:solidFill>
                  <a:srgbClr val="C00000"/>
                </a:solidFill>
                <a:latin typeface="標楷體" panose="03000509000000000000" pitchFamily="65" charset="-120"/>
                <a:ea typeface="標楷體" panose="03000509000000000000" pitchFamily="65" charset="-120"/>
              </a:rPr>
              <a:t>四</a:t>
            </a:r>
            <a:r>
              <a:rPr kumimoji="0" lang="en-US" altLang="zh-TW" sz="3600" dirty="0">
                <a:solidFill>
                  <a:srgbClr val="C00000"/>
                </a:solidFill>
                <a:latin typeface="標楷體" panose="03000509000000000000" pitchFamily="65" charset="-120"/>
                <a:ea typeface="標楷體" panose="03000509000000000000" pitchFamily="65" charset="-120"/>
              </a:rPr>
              <a:t>)</a:t>
            </a:r>
            <a:r>
              <a:rPr kumimoji="0" lang="zh-TW" altLang="en-US" sz="3600" dirty="0">
                <a:solidFill>
                  <a:srgbClr val="C00000"/>
                </a:solidFill>
                <a:latin typeface="標楷體" panose="03000509000000000000" pitchFamily="65" charset="-120"/>
                <a:ea typeface="標楷體" panose="03000509000000000000" pitchFamily="65" charset="-120"/>
              </a:rPr>
              <a:t>特色招生甄選入學</a:t>
            </a:r>
            <a:r>
              <a:rPr kumimoji="0" lang="en-US" altLang="zh-TW" sz="3600" dirty="0">
                <a:solidFill>
                  <a:srgbClr val="C00000"/>
                </a:solidFill>
                <a:latin typeface="標楷體" panose="03000509000000000000" pitchFamily="65" charset="-120"/>
                <a:ea typeface="標楷體" panose="03000509000000000000" pitchFamily="65" charset="-120"/>
              </a:rPr>
              <a:t>--</a:t>
            </a:r>
            <a:r>
              <a:rPr kumimoji="0" lang="zh-TW" altLang="en-US" sz="3600" dirty="0">
                <a:solidFill>
                  <a:srgbClr val="C00000"/>
                </a:solidFill>
                <a:latin typeface="標楷體" panose="03000509000000000000" pitchFamily="65" charset="-120"/>
                <a:ea typeface="標楷體" panose="03000509000000000000" pitchFamily="65" charset="-120"/>
              </a:rPr>
              <a:t>專業群科</a:t>
            </a:r>
            <a:r>
              <a:rPr kumimoji="0" lang="en-US" altLang="zh-TW" sz="3600" dirty="0">
                <a:solidFill>
                  <a:srgbClr val="C00000"/>
                </a:solidFill>
                <a:latin typeface="標楷體" panose="03000509000000000000" pitchFamily="65" charset="-120"/>
                <a:ea typeface="標楷體" panose="03000509000000000000" pitchFamily="65" charset="-120"/>
              </a:rPr>
              <a:t>2</a:t>
            </a:r>
            <a:endParaRPr kumimoji="0" lang="zh-TW" altLang="en-US" sz="4000" dirty="0">
              <a:solidFill>
                <a:srgbClr val="C00000"/>
              </a:solidFill>
              <a:latin typeface="標楷體" panose="03000509000000000000" pitchFamily="65" charset="-120"/>
              <a:ea typeface="標楷體" panose="03000509000000000000" pitchFamily="65" charset="-120"/>
            </a:endParaRPr>
          </a:p>
        </p:txBody>
      </p:sp>
      <p:graphicFrame>
        <p:nvGraphicFramePr>
          <p:cNvPr id="8" name="表格 7"/>
          <p:cNvGraphicFramePr>
            <a:graphicFrameLocks noGrp="1"/>
          </p:cNvGraphicFramePr>
          <p:nvPr>
            <p:extLst>
              <p:ext uri="{D42A27DB-BD31-4B8C-83A1-F6EECF244321}">
                <p14:modId xmlns="" xmlns:p14="http://schemas.microsoft.com/office/powerpoint/2010/main" val="1550440581"/>
              </p:ext>
            </p:extLst>
          </p:nvPr>
        </p:nvGraphicFramePr>
        <p:xfrm>
          <a:off x="1649222" y="969962"/>
          <a:ext cx="8680450" cy="5570898"/>
        </p:xfrm>
        <a:graphic>
          <a:graphicData uri="http://schemas.openxmlformats.org/drawingml/2006/table">
            <a:tbl>
              <a:tblPr>
                <a:tableStyleId>{5C22544A-7EE6-4342-B048-85BDC9FD1C3A}</a:tableStyleId>
              </a:tblPr>
              <a:tblGrid>
                <a:gridCol w="1835121">
                  <a:extLst>
                    <a:ext uri="{9D8B030D-6E8A-4147-A177-3AD203B41FA5}">
                      <a16:colId xmlns="" xmlns:a16="http://schemas.microsoft.com/office/drawing/2014/main" val="20000"/>
                    </a:ext>
                  </a:extLst>
                </a:gridCol>
                <a:gridCol w="4425979">
                  <a:extLst>
                    <a:ext uri="{9D8B030D-6E8A-4147-A177-3AD203B41FA5}">
                      <a16:colId xmlns="" xmlns:a16="http://schemas.microsoft.com/office/drawing/2014/main" val="20001"/>
                    </a:ext>
                  </a:extLst>
                </a:gridCol>
                <a:gridCol w="1400175">
                  <a:extLst>
                    <a:ext uri="{9D8B030D-6E8A-4147-A177-3AD203B41FA5}">
                      <a16:colId xmlns="" xmlns:a16="http://schemas.microsoft.com/office/drawing/2014/main" val="20002"/>
                    </a:ext>
                  </a:extLst>
                </a:gridCol>
                <a:gridCol w="1019175">
                  <a:extLst>
                    <a:ext uri="{9D8B030D-6E8A-4147-A177-3AD203B41FA5}">
                      <a16:colId xmlns="" xmlns:a16="http://schemas.microsoft.com/office/drawing/2014/main" val="20003"/>
                    </a:ext>
                  </a:extLst>
                </a:gridCol>
              </a:tblGrid>
              <a:tr h="494130">
                <a:tc>
                  <a:txBody>
                    <a:bodyPr/>
                    <a:lstStyle/>
                    <a:p>
                      <a:pPr algn="ctr" rtl="0" fontAlgn="ctr"/>
                      <a:r>
                        <a:rPr lang="zh-TW" altLang="en-US" sz="2400" u="none" strike="noStrike" dirty="0">
                          <a:solidFill>
                            <a:schemeClr val="bg1"/>
                          </a:solidFill>
                          <a:effectLst/>
                          <a:latin typeface="標楷體" panose="03000509000000000000" pitchFamily="65" charset="-120"/>
                          <a:ea typeface="標楷體" panose="03000509000000000000" pitchFamily="65" charset="-120"/>
                        </a:rPr>
                        <a:t>學校</a:t>
                      </a:r>
                      <a:endParaRPr lang="zh-TW" altLang="en-US" sz="2400" b="1" i="0" u="none" strike="noStrike" dirty="0">
                        <a:solidFill>
                          <a:schemeClr val="bg1"/>
                        </a:solidFill>
                        <a:effectLst/>
                        <a:latin typeface="標楷體" panose="03000509000000000000" pitchFamily="65" charset="-120"/>
                        <a:ea typeface="標楷體" panose="03000509000000000000" pitchFamily="65" charset="-120"/>
                      </a:endParaRPr>
                    </a:p>
                  </a:txBody>
                  <a:tcPr marL="4879" marR="4879" marT="4878" marB="0" anchor="ctr">
                    <a:solidFill>
                      <a:srgbClr val="E78712"/>
                    </a:solidFill>
                  </a:tcPr>
                </a:tc>
                <a:tc>
                  <a:txBody>
                    <a:bodyPr/>
                    <a:lstStyle/>
                    <a:p>
                      <a:pPr marL="0" algn="ctr" defTabSz="914400" rtl="0" eaLnBrk="1" fontAlgn="ctr" latinLnBrk="0" hangingPunct="1"/>
                      <a:r>
                        <a:rPr lang="zh-TW" altLang="en-US" sz="2400" u="none" strike="noStrike" kern="1200" dirty="0">
                          <a:solidFill>
                            <a:schemeClr val="bg1"/>
                          </a:solidFill>
                          <a:effectLst/>
                          <a:latin typeface="標楷體" panose="03000509000000000000" pitchFamily="65" charset="-120"/>
                          <a:ea typeface="標楷體" panose="03000509000000000000" pitchFamily="65" charset="-120"/>
                          <a:cs typeface="+mn-cs"/>
                        </a:rPr>
                        <a:t>特色班別名稱</a:t>
                      </a:r>
                    </a:p>
                  </a:txBody>
                  <a:tcPr marL="4879" marR="4879" marT="4878" marB="0" anchor="ctr">
                    <a:solidFill>
                      <a:srgbClr val="E78712"/>
                    </a:solidFill>
                  </a:tcPr>
                </a:tc>
                <a:tc>
                  <a:txBody>
                    <a:bodyPr/>
                    <a:lstStyle/>
                    <a:p>
                      <a:pPr marL="0" algn="ctr" defTabSz="914400" rtl="0" eaLnBrk="1" fontAlgn="ctr" latinLnBrk="0" hangingPunct="1"/>
                      <a:r>
                        <a:rPr lang="zh-TW" altLang="en-US" sz="2400" u="none" strike="noStrike" kern="1200" dirty="0">
                          <a:solidFill>
                            <a:schemeClr val="bg1"/>
                          </a:solidFill>
                          <a:effectLst/>
                          <a:latin typeface="標楷體" panose="03000509000000000000" pitchFamily="65" charset="-120"/>
                          <a:ea typeface="標楷體" panose="03000509000000000000" pitchFamily="65" charset="-120"/>
                          <a:cs typeface="+mn-cs"/>
                        </a:rPr>
                        <a:t>招生數</a:t>
                      </a:r>
                    </a:p>
                  </a:txBody>
                  <a:tcPr marL="4879" marR="4879" marT="4878" marB="0" anchor="ctr">
                    <a:solidFill>
                      <a:srgbClr val="E78712"/>
                    </a:solidFill>
                  </a:tcPr>
                </a:tc>
                <a:tc>
                  <a:txBody>
                    <a:bodyPr/>
                    <a:lstStyle/>
                    <a:p>
                      <a:pPr marL="0" algn="ctr" defTabSz="914400" rtl="0" eaLnBrk="1" fontAlgn="ctr" latinLnBrk="0" hangingPunct="1"/>
                      <a:r>
                        <a:rPr lang="zh-TW" altLang="en-US" sz="2400" u="none" strike="noStrike" kern="1200" dirty="0">
                          <a:solidFill>
                            <a:schemeClr val="bg1"/>
                          </a:solidFill>
                          <a:effectLst/>
                          <a:latin typeface="標楷體" panose="03000509000000000000" pitchFamily="65" charset="-120"/>
                          <a:ea typeface="標楷體" panose="03000509000000000000" pitchFamily="65" charset="-120"/>
                          <a:cs typeface="+mn-cs"/>
                        </a:rPr>
                        <a:t>總數</a:t>
                      </a:r>
                    </a:p>
                  </a:txBody>
                  <a:tcPr marL="4879" marR="4879" marT="4878" marB="0" anchor="ctr">
                    <a:solidFill>
                      <a:srgbClr val="E78712"/>
                    </a:solidFill>
                  </a:tcPr>
                </a:tc>
                <a:extLst>
                  <a:ext uri="{0D108BD9-81ED-4DB2-BD59-A6C34878D82A}">
                    <a16:rowId xmlns="" xmlns:a16="http://schemas.microsoft.com/office/drawing/2014/main" val="10000"/>
                  </a:ext>
                </a:extLst>
              </a:tr>
              <a:tr h="309600">
                <a:tc rowSpan="5">
                  <a:txBody>
                    <a:bodyPr/>
                    <a:lstStyle/>
                    <a:p>
                      <a:pPr algn="ctr" rtl="0" fontAlgn="ctr"/>
                      <a:r>
                        <a:rPr lang="zh-TW" altLang="en-US" sz="2400" u="none" strike="noStrike" dirty="0">
                          <a:solidFill>
                            <a:schemeClr val="bg1"/>
                          </a:solidFill>
                          <a:effectLst/>
                          <a:latin typeface="標楷體" panose="03000509000000000000" pitchFamily="65" charset="-120"/>
                          <a:ea typeface="標楷體" panose="03000509000000000000" pitchFamily="65" charset="-120"/>
                        </a:rPr>
                        <a:t>臺南高商</a:t>
                      </a:r>
                      <a:endParaRPr lang="zh-TW" altLang="en-US" sz="2400" b="1" i="0" u="none" strike="noStrike" dirty="0">
                        <a:solidFill>
                          <a:schemeClr val="bg1"/>
                        </a:solidFill>
                        <a:effectLst/>
                        <a:latin typeface="標楷體" panose="03000509000000000000" pitchFamily="65" charset="-120"/>
                        <a:ea typeface="標楷體" panose="03000509000000000000" pitchFamily="65" charset="-120"/>
                      </a:endParaRPr>
                    </a:p>
                  </a:txBody>
                  <a:tcPr marL="4879" marR="4879" marT="4878" marB="0" anchor="ctr">
                    <a:solidFill>
                      <a:srgbClr val="E78712"/>
                    </a:solidFill>
                  </a:tcPr>
                </a:tc>
                <a:tc>
                  <a:txBody>
                    <a:bodyPr/>
                    <a:lstStyle/>
                    <a:p>
                      <a:pPr algn="l" rtl="0" fontAlgn="ctr"/>
                      <a:r>
                        <a:rPr lang="zh-TW" altLang="zh-TW" sz="2000" u="none" strike="noStrike" kern="1200" dirty="0">
                          <a:solidFill>
                            <a:schemeClr val="tx1"/>
                          </a:solidFill>
                          <a:effectLst/>
                          <a:latin typeface="標楷體" panose="03000509000000000000" pitchFamily="65" charset="-120"/>
                          <a:ea typeface="標楷體" panose="03000509000000000000" pitchFamily="65" charset="-120"/>
                          <a:cs typeface="+mn-cs"/>
                        </a:rPr>
                        <a:t>廣告設計科</a:t>
                      </a:r>
                      <a:r>
                        <a:rPr lang="en-US" altLang="zh-TW" sz="2000" u="none" strike="noStrike" kern="1200" dirty="0">
                          <a:solidFill>
                            <a:schemeClr val="tx1"/>
                          </a:solidFill>
                          <a:effectLst/>
                          <a:latin typeface="標楷體" panose="03000509000000000000" pitchFamily="65" charset="-120"/>
                          <a:ea typeface="標楷體" panose="03000509000000000000" pitchFamily="65" charset="-120"/>
                          <a:cs typeface="+mn-cs"/>
                        </a:rPr>
                        <a:t>(</a:t>
                      </a:r>
                      <a:r>
                        <a:rPr lang="zh-TW" altLang="en-US" sz="2000" u="none" strike="noStrike" kern="1200" dirty="0">
                          <a:solidFill>
                            <a:schemeClr val="tx1"/>
                          </a:solidFill>
                          <a:effectLst/>
                          <a:latin typeface="標楷體" panose="03000509000000000000" pitchFamily="65" charset="-120"/>
                          <a:ea typeface="標楷體" panose="03000509000000000000" pitchFamily="65" charset="-120"/>
                          <a:cs typeface="+mn-cs"/>
                        </a:rPr>
                        <a:t>文創設計班</a:t>
                      </a:r>
                      <a:r>
                        <a:rPr lang="en-US" altLang="zh-TW" sz="2000" u="none" strike="noStrike" kern="1200" dirty="0">
                          <a:solidFill>
                            <a:schemeClr val="tx1"/>
                          </a:solidFill>
                          <a:effectLst/>
                          <a:latin typeface="標楷體" panose="03000509000000000000" pitchFamily="65" charset="-120"/>
                          <a:ea typeface="標楷體" panose="03000509000000000000" pitchFamily="65" charset="-120"/>
                          <a:cs typeface="+mn-cs"/>
                        </a:rPr>
                        <a:t>)</a:t>
                      </a:r>
                      <a:endParaRPr lang="zh-TW" altLang="en-US" sz="2000" u="none" strike="noStrike" kern="1200" dirty="0">
                        <a:solidFill>
                          <a:schemeClr val="tx1"/>
                        </a:solidFill>
                        <a:effectLst/>
                        <a:latin typeface="標楷體" panose="03000509000000000000" pitchFamily="65" charset="-120"/>
                        <a:ea typeface="標楷體" panose="03000509000000000000" pitchFamily="65" charset="-120"/>
                        <a:cs typeface="+mn-cs"/>
                      </a:endParaRPr>
                    </a:p>
                  </a:txBody>
                  <a:tcPr marL="4879" marR="4879" marT="4878" marB="0" anchor="ctr"/>
                </a:tc>
                <a:tc>
                  <a:txBody>
                    <a:bodyPr/>
                    <a:lstStyle/>
                    <a:p>
                      <a:pPr algn="ctr" rtl="0" fontAlgn="ctr"/>
                      <a:r>
                        <a:rPr lang="en-US" altLang="zh-TW" sz="200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50</a:t>
                      </a:r>
                      <a:endParaRPr lang="en-US" altLang="zh-TW" sz="20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4879" marR="4879" marT="4878" marB="0" anchor="ctr"/>
                </a:tc>
                <a:tc rowSpan="5">
                  <a:txBody>
                    <a:bodyPr/>
                    <a:lstStyle/>
                    <a:p>
                      <a:pPr algn="ctr" rtl="0" fontAlgn="ctr"/>
                      <a:r>
                        <a:rPr lang="en-US" altLang="zh-TW" sz="200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194</a:t>
                      </a:r>
                      <a:endParaRPr lang="en-US" altLang="zh-TW" sz="20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4879" marR="4879" marT="4878" marB="0" anchor="ctr"/>
                </a:tc>
                <a:extLst>
                  <a:ext uri="{0D108BD9-81ED-4DB2-BD59-A6C34878D82A}">
                    <a16:rowId xmlns="" xmlns:a16="http://schemas.microsoft.com/office/drawing/2014/main" val="10001"/>
                  </a:ext>
                </a:extLst>
              </a:tr>
              <a:tr h="309600">
                <a:tc vMerge="1">
                  <a:txBody>
                    <a:bodyPr/>
                    <a:lstStyle/>
                    <a:p>
                      <a:endParaRPr lang="zh-TW" altLang="en-US"/>
                    </a:p>
                  </a:txBody>
                  <a:tcPr/>
                </a:tc>
                <a:tc>
                  <a:txBody>
                    <a:bodyPr/>
                    <a:lstStyle/>
                    <a:p>
                      <a:pPr algn="l" rtl="0" fontAlgn="ctr"/>
                      <a:r>
                        <a:rPr lang="zh-TW" altLang="zh-TW" sz="2000" u="none" strike="noStrike" kern="1200" dirty="0">
                          <a:solidFill>
                            <a:schemeClr val="tx1"/>
                          </a:solidFill>
                          <a:effectLst/>
                          <a:latin typeface="標楷體" panose="03000509000000000000" pitchFamily="65" charset="-120"/>
                          <a:ea typeface="標楷體" panose="03000509000000000000" pitchFamily="65" charset="-120"/>
                          <a:cs typeface="+mn-cs"/>
                        </a:rPr>
                        <a:t>觀光事業科</a:t>
                      </a:r>
                      <a:r>
                        <a:rPr lang="en-US" altLang="zh-TW" sz="2000" u="none" strike="noStrike" kern="1200" dirty="0">
                          <a:solidFill>
                            <a:schemeClr val="tx1"/>
                          </a:solidFill>
                          <a:effectLst/>
                          <a:latin typeface="標楷體" panose="03000509000000000000" pitchFamily="65" charset="-120"/>
                          <a:ea typeface="標楷體" panose="03000509000000000000" pitchFamily="65" charset="-120"/>
                          <a:cs typeface="+mn-cs"/>
                        </a:rPr>
                        <a:t>(</a:t>
                      </a:r>
                      <a:r>
                        <a:rPr lang="zh-TW" altLang="en-US" sz="2000" u="none" strike="noStrike" kern="1200" dirty="0">
                          <a:solidFill>
                            <a:schemeClr val="tx1"/>
                          </a:solidFill>
                          <a:effectLst/>
                          <a:latin typeface="標楷體" panose="03000509000000000000" pitchFamily="65" charset="-120"/>
                          <a:ea typeface="標楷體" panose="03000509000000000000" pitchFamily="65" charset="-120"/>
                          <a:cs typeface="+mn-cs"/>
                        </a:rPr>
                        <a:t>餐旅休閒管理班</a:t>
                      </a:r>
                      <a:r>
                        <a:rPr lang="en-US" altLang="zh-TW" sz="2000" u="none" strike="noStrike" kern="1200" dirty="0">
                          <a:solidFill>
                            <a:schemeClr val="tx1"/>
                          </a:solidFill>
                          <a:effectLst/>
                          <a:latin typeface="標楷體" panose="03000509000000000000" pitchFamily="65" charset="-120"/>
                          <a:ea typeface="標楷體" panose="03000509000000000000" pitchFamily="65" charset="-120"/>
                          <a:cs typeface="+mn-cs"/>
                        </a:rPr>
                        <a:t>)</a:t>
                      </a:r>
                      <a:endParaRPr lang="zh-TW" altLang="en-US" sz="2000" u="none" strike="noStrike" kern="1200" dirty="0">
                        <a:solidFill>
                          <a:schemeClr val="tx1"/>
                        </a:solidFill>
                        <a:effectLst/>
                        <a:latin typeface="標楷體" panose="03000509000000000000" pitchFamily="65" charset="-120"/>
                        <a:ea typeface="標楷體" panose="03000509000000000000" pitchFamily="65" charset="-120"/>
                        <a:cs typeface="+mn-cs"/>
                      </a:endParaRPr>
                    </a:p>
                  </a:txBody>
                  <a:tcPr marL="4879" marR="4879" marT="4878" marB="0" anchor="ctr"/>
                </a:tc>
                <a:tc>
                  <a:txBody>
                    <a:bodyPr/>
                    <a:lstStyle/>
                    <a:p>
                      <a:pPr algn="ctr" rtl="0" fontAlgn="ctr"/>
                      <a:r>
                        <a:rPr lang="en-US" altLang="zh-TW" sz="200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36</a:t>
                      </a:r>
                      <a:endParaRPr lang="en-US" altLang="zh-TW" sz="20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4879" marR="4879" marT="4878" marB="0" anchor="ctr"/>
                </a:tc>
                <a:tc vMerge="1">
                  <a:txBody>
                    <a:bodyPr/>
                    <a:lstStyle/>
                    <a:p>
                      <a:endParaRPr lang="zh-TW" altLang="en-US"/>
                    </a:p>
                  </a:txBody>
                  <a:tcPr/>
                </a:tc>
                <a:extLst>
                  <a:ext uri="{0D108BD9-81ED-4DB2-BD59-A6C34878D82A}">
                    <a16:rowId xmlns="" xmlns:a16="http://schemas.microsoft.com/office/drawing/2014/main" val="10002"/>
                  </a:ext>
                </a:extLst>
              </a:tr>
              <a:tr h="309600">
                <a:tc vMerge="1">
                  <a:txBody>
                    <a:bodyPr/>
                    <a:lstStyle/>
                    <a:p>
                      <a:endParaRPr lang="zh-TW" altLang="en-US"/>
                    </a:p>
                  </a:txBody>
                  <a:tcPr/>
                </a:tc>
                <a:tc>
                  <a:txBody>
                    <a:bodyPr/>
                    <a:lstStyle/>
                    <a:p>
                      <a:pPr algn="l" rtl="0" fontAlgn="ctr"/>
                      <a:r>
                        <a:rPr lang="zh-TW" altLang="zh-TW" sz="2000" u="none" strike="noStrike" kern="1200" dirty="0">
                          <a:solidFill>
                            <a:schemeClr val="tx1"/>
                          </a:solidFill>
                          <a:effectLst/>
                          <a:latin typeface="標楷體" panose="03000509000000000000" pitchFamily="65" charset="-120"/>
                          <a:ea typeface="標楷體" panose="03000509000000000000" pitchFamily="65" charset="-120"/>
                          <a:cs typeface="+mn-cs"/>
                        </a:rPr>
                        <a:t>國際貿易科</a:t>
                      </a:r>
                      <a:r>
                        <a:rPr lang="en-US" altLang="zh-TW" sz="2000" u="none" strike="noStrike" kern="1200" dirty="0">
                          <a:solidFill>
                            <a:schemeClr val="tx1"/>
                          </a:solidFill>
                          <a:effectLst/>
                          <a:latin typeface="標楷體" panose="03000509000000000000" pitchFamily="65" charset="-120"/>
                          <a:ea typeface="標楷體" panose="03000509000000000000" pitchFamily="65" charset="-120"/>
                          <a:cs typeface="+mn-cs"/>
                        </a:rPr>
                        <a:t>(</a:t>
                      </a:r>
                      <a:r>
                        <a:rPr lang="zh-TW" altLang="en-US" sz="2000" u="none" strike="noStrike" kern="1200" dirty="0">
                          <a:solidFill>
                            <a:schemeClr val="tx1"/>
                          </a:solidFill>
                          <a:effectLst/>
                          <a:latin typeface="標楷體" panose="03000509000000000000" pitchFamily="65" charset="-120"/>
                          <a:ea typeface="標楷體" panose="03000509000000000000" pitchFamily="65" charset="-120"/>
                          <a:cs typeface="+mn-cs"/>
                        </a:rPr>
                        <a:t>外貿精英班</a:t>
                      </a:r>
                      <a:r>
                        <a:rPr lang="en-US" altLang="zh-TW" sz="2000" u="none" strike="noStrike" kern="1200" dirty="0">
                          <a:solidFill>
                            <a:schemeClr val="tx1"/>
                          </a:solidFill>
                          <a:effectLst/>
                          <a:latin typeface="標楷體" panose="03000509000000000000" pitchFamily="65" charset="-120"/>
                          <a:ea typeface="標楷體" panose="03000509000000000000" pitchFamily="65" charset="-120"/>
                          <a:cs typeface="+mn-cs"/>
                        </a:rPr>
                        <a:t>)</a:t>
                      </a:r>
                      <a:endParaRPr lang="zh-TW" altLang="en-US" sz="2000" u="none" strike="noStrike" kern="1200" dirty="0">
                        <a:solidFill>
                          <a:schemeClr val="tx1"/>
                        </a:solidFill>
                        <a:effectLst/>
                        <a:latin typeface="標楷體" panose="03000509000000000000" pitchFamily="65" charset="-120"/>
                        <a:ea typeface="標楷體" panose="03000509000000000000" pitchFamily="65" charset="-120"/>
                        <a:cs typeface="+mn-cs"/>
                      </a:endParaRPr>
                    </a:p>
                  </a:txBody>
                  <a:tcPr marL="4879" marR="4879" marT="4878" marB="0" anchor="ctr"/>
                </a:tc>
                <a:tc>
                  <a:txBody>
                    <a:bodyPr/>
                    <a:lstStyle/>
                    <a:p>
                      <a:pPr algn="ctr" rtl="0" fontAlgn="ctr"/>
                      <a:r>
                        <a:rPr lang="en-US" altLang="zh-TW" sz="200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36</a:t>
                      </a:r>
                      <a:endParaRPr lang="en-US" altLang="zh-TW" sz="20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4879" marR="4879" marT="4878" marB="0" anchor="ctr"/>
                </a:tc>
                <a:tc vMerge="1">
                  <a:txBody>
                    <a:bodyPr/>
                    <a:lstStyle/>
                    <a:p>
                      <a:endParaRPr lang="zh-TW" altLang="en-US"/>
                    </a:p>
                  </a:txBody>
                  <a:tcPr/>
                </a:tc>
                <a:extLst>
                  <a:ext uri="{0D108BD9-81ED-4DB2-BD59-A6C34878D82A}">
                    <a16:rowId xmlns="" xmlns:a16="http://schemas.microsoft.com/office/drawing/2014/main" val="10003"/>
                  </a:ext>
                </a:extLst>
              </a:tr>
              <a:tr h="309600">
                <a:tc vMerge="1">
                  <a:txBody>
                    <a:bodyPr/>
                    <a:lstStyle/>
                    <a:p>
                      <a:endParaRPr lang="zh-TW" altLang="en-US"/>
                    </a:p>
                  </a:txBody>
                  <a:tcPr/>
                </a:tc>
                <a:tc>
                  <a:txBody>
                    <a:bodyPr/>
                    <a:lstStyle/>
                    <a:p>
                      <a:pPr algn="l" rtl="0" fontAlgn="ctr"/>
                      <a:r>
                        <a:rPr lang="zh-TW" altLang="zh-TW" sz="2000" u="none" strike="noStrike" kern="1200" dirty="0">
                          <a:solidFill>
                            <a:schemeClr val="tx1"/>
                          </a:solidFill>
                          <a:effectLst/>
                          <a:latin typeface="標楷體" panose="03000509000000000000" pitchFamily="65" charset="-120"/>
                          <a:ea typeface="標楷體" panose="03000509000000000000" pitchFamily="65" charset="-120"/>
                          <a:cs typeface="+mn-cs"/>
                        </a:rPr>
                        <a:t>應用外語科</a:t>
                      </a:r>
                      <a:r>
                        <a:rPr lang="en-US" altLang="zh-TW" sz="2000" u="none" strike="noStrike" kern="1200" dirty="0">
                          <a:solidFill>
                            <a:schemeClr val="tx1"/>
                          </a:solidFill>
                          <a:effectLst/>
                          <a:latin typeface="標楷體" panose="03000509000000000000" pitchFamily="65" charset="-120"/>
                          <a:ea typeface="標楷體" panose="03000509000000000000" pitchFamily="65" charset="-120"/>
                          <a:cs typeface="+mn-cs"/>
                        </a:rPr>
                        <a:t>(</a:t>
                      </a:r>
                      <a:r>
                        <a:rPr lang="zh-TW" altLang="en-US" sz="2000" u="none" strike="noStrike" kern="1200" dirty="0">
                          <a:solidFill>
                            <a:schemeClr val="tx1"/>
                          </a:solidFill>
                          <a:effectLst/>
                          <a:latin typeface="標楷體" panose="03000509000000000000" pitchFamily="65" charset="-120"/>
                          <a:ea typeface="標楷體" panose="03000509000000000000" pitchFamily="65" charset="-120"/>
                          <a:cs typeface="+mn-cs"/>
                        </a:rPr>
                        <a:t>職場英文精英班</a:t>
                      </a:r>
                      <a:r>
                        <a:rPr lang="en-US" altLang="zh-TW" sz="2000" u="none" strike="noStrike" kern="1200" dirty="0">
                          <a:solidFill>
                            <a:schemeClr val="tx1"/>
                          </a:solidFill>
                          <a:effectLst/>
                          <a:latin typeface="標楷體" panose="03000509000000000000" pitchFamily="65" charset="-120"/>
                          <a:ea typeface="標楷體" panose="03000509000000000000" pitchFamily="65" charset="-120"/>
                          <a:cs typeface="+mn-cs"/>
                        </a:rPr>
                        <a:t>)</a:t>
                      </a:r>
                      <a:endParaRPr lang="zh-TW" altLang="en-US" sz="2000" u="none" strike="noStrike" kern="1200" dirty="0">
                        <a:solidFill>
                          <a:schemeClr val="tx1"/>
                        </a:solidFill>
                        <a:effectLst/>
                        <a:latin typeface="標楷體" panose="03000509000000000000" pitchFamily="65" charset="-120"/>
                        <a:ea typeface="標楷體" panose="03000509000000000000" pitchFamily="65" charset="-120"/>
                        <a:cs typeface="+mn-cs"/>
                      </a:endParaRPr>
                    </a:p>
                  </a:txBody>
                  <a:tcPr marL="4879" marR="4879" marT="4878" marB="0" anchor="ctr"/>
                </a:tc>
                <a:tc>
                  <a:txBody>
                    <a:bodyPr/>
                    <a:lstStyle/>
                    <a:p>
                      <a:pPr algn="ctr" rtl="0" fontAlgn="ctr"/>
                      <a:r>
                        <a:rPr lang="en-US" altLang="zh-TW" sz="200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36</a:t>
                      </a:r>
                      <a:endParaRPr lang="en-US" altLang="zh-TW" sz="20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4879" marR="4879" marT="4878" marB="0" anchor="ctr"/>
                </a:tc>
                <a:tc vMerge="1">
                  <a:txBody>
                    <a:bodyPr/>
                    <a:lstStyle/>
                    <a:p>
                      <a:endParaRPr lang="zh-TW" altLang="en-US"/>
                    </a:p>
                  </a:txBody>
                  <a:tcPr/>
                </a:tc>
                <a:extLst>
                  <a:ext uri="{0D108BD9-81ED-4DB2-BD59-A6C34878D82A}">
                    <a16:rowId xmlns="" xmlns:a16="http://schemas.microsoft.com/office/drawing/2014/main" val="10004"/>
                  </a:ext>
                </a:extLst>
              </a:tr>
              <a:tr h="309600">
                <a:tc vMerge="1">
                  <a:txBody>
                    <a:bodyPr/>
                    <a:lstStyle/>
                    <a:p>
                      <a:endParaRPr lang="zh-TW" altLang="en-US"/>
                    </a:p>
                  </a:txBody>
                  <a:tcPr/>
                </a:tc>
                <a:tc>
                  <a:txBody>
                    <a:bodyPr/>
                    <a:lstStyle/>
                    <a:p>
                      <a:pPr algn="l" rtl="0" fontAlgn="ctr"/>
                      <a:r>
                        <a:rPr lang="zh-TW" altLang="zh-TW" sz="2000" u="none" strike="noStrike" kern="1200" dirty="0">
                          <a:solidFill>
                            <a:schemeClr val="tx1"/>
                          </a:solidFill>
                          <a:effectLst/>
                          <a:latin typeface="標楷體" panose="03000509000000000000" pitchFamily="65" charset="-120"/>
                          <a:ea typeface="標楷體" panose="03000509000000000000" pitchFamily="65" charset="-120"/>
                          <a:cs typeface="+mn-cs"/>
                        </a:rPr>
                        <a:t>資料處理科</a:t>
                      </a:r>
                      <a:r>
                        <a:rPr lang="en-US" altLang="zh-TW" sz="2000" u="none" strike="noStrike" kern="1200" dirty="0">
                          <a:solidFill>
                            <a:schemeClr val="tx1"/>
                          </a:solidFill>
                          <a:effectLst/>
                          <a:latin typeface="標楷體" panose="03000509000000000000" pitchFamily="65" charset="-120"/>
                          <a:ea typeface="標楷體" panose="03000509000000000000" pitchFamily="65" charset="-120"/>
                          <a:cs typeface="+mn-cs"/>
                        </a:rPr>
                        <a:t>(</a:t>
                      </a:r>
                      <a:r>
                        <a:rPr lang="zh-TW" altLang="en-US" sz="2000" u="none" strike="noStrike" kern="1200" dirty="0">
                          <a:solidFill>
                            <a:schemeClr val="tx1"/>
                          </a:solidFill>
                          <a:effectLst/>
                          <a:latin typeface="標楷體" panose="03000509000000000000" pitchFamily="65" charset="-120"/>
                          <a:ea typeface="標楷體" panose="03000509000000000000" pitchFamily="65" charset="-120"/>
                          <a:cs typeface="+mn-cs"/>
                        </a:rPr>
                        <a:t>數位科技精英班</a:t>
                      </a:r>
                      <a:r>
                        <a:rPr lang="en-US" altLang="zh-TW" sz="2000" u="none" strike="noStrike" kern="1200" dirty="0">
                          <a:solidFill>
                            <a:schemeClr val="tx1"/>
                          </a:solidFill>
                          <a:effectLst/>
                          <a:latin typeface="標楷體" panose="03000509000000000000" pitchFamily="65" charset="-120"/>
                          <a:ea typeface="標楷體" panose="03000509000000000000" pitchFamily="65" charset="-120"/>
                          <a:cs typeface="+mn-cs"/>
                        </a:rPr>
                        <a:t>)</a:t>
                      </a:r>
                      <a:endParaRPr lang="zh-TW" altLang="en-US" sz="2000" u="none" strike="noStrike" kern="1200" dirty="0">
                        <a:solidFill>
                          <a:schemeClr val="tx1"/>
                        </a:solidFill>
                        <a:effectLst/>
                        <a:latin typeface="標楷體" panose="03000509000000000000" pitchFamily="65" charset="-120"/>
                        <a:ea typeface="標楷體" panose="03000509000000000000" pitchFamily="65" charset="-120"/>
                        <a:cs typeface="+mn-cs"/>
                      </a:endParaRPr>
                    </a:p>
                  </a:txBody>
                  <a:tcPr marL="4879" marR="4879" marT="4878" marB="0" anchor="ctr"/>
                </a:tc>
                <a:tc>
                  <a:txBody>
                    <a:bodyPr/>
                    <a:lstStyle/>
                    <a:p>
                      <a:pPr algn="ctr" rtl="0" fontAlgn="ctr"/>
                      <a:r>
                        <a:rPr lang="en-US" altLang="zh-TW" sz="200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36</a:t>
                      </a:r>
                      <a:endParaRPr lang="en-US" altLang="zh-TW" sz="20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4879" marR="4879" marT="4878" marB="0" anchor="ctr"/>
                </a:tc>
                <a:tc vMerge="1">
                  <a:txBody>
                    <a:bodyPr/>
                    <a:lstStyle/>
                    <a:p>
                      <a:endParaRPr lang="zh-TW" altLang="en-US"/>
                    </a:p>
                  </a:txBody>
                  <a:tcPr/>
                </a:tc>
                <a:extLst>
                  <a:ext uri="{0D108BD9-81ED-4DB2-BD59-A6C34878D82A}">
                    <a16:rowId xmlns="" xmlns:a16="http://schemas.microsoft.com/office/drawing/2014/main" val="10005"/>
                  </a:ext>
                </a:extLst>
              </a:tr>
              <a:tr h="309600">
                <a:tc>
                  <a:txBody>
                    <a:bodyPr/>
                    <a:lstStyle/>
                    <a:p>
                      <a:pPr algn="ctr" rtl="0" fontAlgn="ctr"/>
                      <a:r>
                        <a:rPr lang="zh-TW" altLang="en-US" sz="2400" u="none" strike="noStrike" dirty="0">
                          <a:solidFill>
                            <a:schemeClr val="bg1"/>
                          </a:solidFill>
                          <a:effectLst/>
                          <a:latin typeface="標楷體" panose="03000509000000000000" pitchFamily="65" charset="-120"/>
                          <a:ea typeface="標楷體" panose="03000509000000000000" pitchFamily="65" charset="-120"/>
                        </a:rPr>
                        <a:t>臺南高工</a:t>
                      </a:r>
                      <a:endParaRPr lang="zh-TW" altLang="en-US" sz="2400" b="1" i="0" u="none" strike="noStrike" dirty="0">
                        <a:solidFill>
                          <a:schemeClr val="bg1"/>
                        </a:solidFill>
                        <a:effectLst/>
                        <a:latin typeface="標楷體" panose="03000509000000000000" pitchFamily="65" charset="-120"/>
                        <a:ea typeface="標楷體" panose="03000509000000000000" pitchFamily="65" charset="-120"/>
                      </a:endParaRPr>
                    </a:p>
                  </a:txBody>
                  <a:tcPr marL="4879" marR="4879" marT="4878" marB="0" anchor="ctr">
                    <a:solidFill>
                      <a:srgbClr val="E78712"/>
                    </a:solidFill>
                  </a:tcPr>
                </a:tc>
                <a:tc>
                  <a:txBody>
                    <a:bodyPr/>
                    <a:lstStyle/>
                    <a:p>
                      <a:pPr algn="l" rtl="0" fontAlgn="ctr"/>
                      <a:r>
                        <a:rPr lang="zh-TW" altLang="en-US" sz="2000" u="none" strike="noStrike" dirty="0">
                          <a:solidFill>
                            <a:schemeClr val="tx1"/>
                          </a:solidFill>
                          <a:effectLst/>
                          <a:latin typeface="標楷體" panose="03000509000000000000" pitchFamily="65" charset="-120"/>
                          <a:ea typeface="標楷體" panose="03000509000000000000" pitchFamily="65" charset="-120"/>
                        </a:rPr>
                        <a:t>板金科</a:t>
                      </a:r>
                      <a:endParaRPr lang="zh-TW" altLang="en-US" sz="2000" b="0" i="0" u="none" strike="noStrike" dirty="0">
                        <a:solidFill>
                          <a:schemeClr val="tx1"/>
                        </a:solidFill>
                        <a:effectLst/>
                        <a:latin typeface="標楷體" panose="03000509000000000000" pitchFamily="65" charset="-120"/>
                        <a:ea typeface="標楷體" panose="03000509000000000000" pitchFamily="65" charset="-120"/>
                      </a:endParaRPr>
                    </a:p>
                  </a:txBody>
                  <a:tcPr marL="4879" marR="4879" marT="4878" marB="0" anchor="ctr"/>
                </a:tc>
                <a:tc>
                  <a:txBody>
                    <a:bodyPr/>
                    <a:lstStyle/>
                    <a:p>
                      <a:pPr algn="ctr" rtl="0" fontAlgn="ctr"/>
                      <a:r>
                        <a:rPr lang="en-US" altLang="zh-TW" sz="200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20</a:t>
                      </a:r>
                      <a:endParaRPr lang="en-US" altLang="zh-TW" sz="20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4879" marR="4879" marT="4878" marB="0" anchor="ctr"/>
                </a:tc>
                <a:tc>
                  <a:txBody>
                    <a:bodyPr/>
                    <a:lstStyle/>
                    <a:p>
                      <a:pPr algn="ctr" rtl="0" fontAlgn="ctr"/>
                      <a:r>
                        <a:rPr lang="en-US" altLang="zh-TW" sz="200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20</a:t>
                      </a:r>
                      <a:endParaRPr lang="en-US" altLang="zh-TW" sz="20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4879" marR="4879" marT="4878" marB="0" anchor="ctr"/>
                </a:tc>
                <a:extLst>
                  <a:ext uri="{0D108BD9-81ED-4DB2-BD59-A6C34878D82A}">
                    <a16:rowId xmlns="" xmlns:a16="http://schemas.microsoft.com/office/drawing/2014/main" val="10006"/>
                  </a:ext>
                </a:extLst>
              </a:tr>
              <a:tr h="309600">
                <a:tc rowSpan="3">
                  <a:txBody>
                    <a:bodyPr/>
                    <a:lstStyle/>
                    <a:p>
                      <a:pPr algn="ctr" rtl="0" fontAlgn="ctr"/>
                      <a:r>
                        <a:rPr lang="zh-TW" altLang="en-US" sz="2400" u="none" strike="noStrike" dirty="0">
                          <a:solidFill>
                            <a:schemeClr val="bg1"/>
                          </a:solidFill>
                          <a:effectLst/>
                          <a:latin typeface="標楷體" panose="03000509000000000000" pitchFamily="65" charset="-120"/>
                          <a:ea typeface="標楷體" panose="03000509000000000000" pitchFamily="65" charset="-120"/>
                        </a:rPr>
                        <a:t>新營高工</a:t>
                      </a:r>
                      <a:endParaRPr lang="zh-TW" altLang="en-US" sz="2400" b="1" i="0" u="none" strike="noStrike" dirty="0">
                        <a:solidFill>
                          <a:schemeClr val="bg1"/>
                        </a:solidFill>
                        <a:effectLst/>
                        <a:latin typeface="標楷體" panose="03000509000000000000" pitchFamily="65" charset="-120"/>
                        <a:ea typeface="標楷體" panose="03000509000000000000" pitchFamily="65" charset="-120"/>
                      </a:endParaRPr>
                    </a:p>
                  </a:txBody>
                  <a:tcPr marL="4879" marR="4879" marT="4878" marB="0" anchor="ctr">
                    <a:solidFill>
                      <a:srgbClr val="E78712"/>
                    </a:solidFill>
                  </a:tcPr>
                </a:tc>
                <a:tc>
                  <a:txBody>
                    <a:bodyPr/>
                    <a:lstStyle/>
                    <a:p>
                      <a:pPr algn="l" rtl="0" fontAlgn="ctr"/>
                      <a:r>
                        <a:rPr lang="zh-TW" altLang="zh-TW" sz="2000" u="none" strike="noStrike" kern="1200" dirty="0">
                          <a:solidFill>
                            <a:schemeClr val="tx1"/>
                          </a:solidFill>
                          <a:effectLst/>
                          <a:latin typeface="標楷體" panose="03000509000000000000" pitchFamily="65" charset="-120"/>
                          <a:ea typeface="標楷體" panose="03000509000000000000" pitchFamily="65" charset="-120"/>
                          <a:cs typeface="+mn-cs"/>
                        </a:rPr>
                        <a:t>機械科</a:t>
                      </a:r>
                      <a:r>
                        <a:rPr lang="en-US" altLang="zh-TW" sz="2000" u="none" strike="noStrike" kern="1200" dirty="0">
                          <a:solidFill>
                            <a:schemeClr val="tx1"/>
                          </a:solidFill>
                          <a:effectLst/>
                          <a:latin typeface="標楷體" panose="03000509000000000000" pitchFamily="65" charset="-120"/>
                          <a:ea typeface="標楷體" panose="03000509000000000000" pitchFamily="65" charset="-120"/>
                          <a:cs typeface="+mn-cs"/>
                        </a:rPr>
                        <a:t>(</a:t>
                      </a:r>
                      <a:r>
                        <a:rPr lang="zh-TW" altLang="zh-TW" sz="2000" u="none" strike="noStrike" kern="1200" dirty="0">
                          <a:solidFill>
                            <a:schemeClr val="tx1"/>
                          </a:solidFill>
                          <a:effectLst/>
                          <a:latin typeface="標楷體" panose="03000509000000000000" pitchFamily="65" charset="-120"/>
                          <a:ea typeface="標楷體" panose="03000509000000000000" pitchFamily="65" charset="-120"/>
                          <a:cs typeface="+mn-cs"/>
                        </a:rPr>
                        <a:t>數控加工特色班</a:t>
                      </a:r>
                      <a:r>
                        <a:rPr lang="en-US" altLang="zh-TW" sz="2000" u="none" strike="noStrike" kern="1200" dirty="0">
                          <a:solidFill>
                            <a:schemeClr val="tx1"/>
                          </a:solidFill>
                          <a:effectLst/>
                          <a:latin typeface="標楷體" panose="03000509000000000000" pitchFamily="65" charset="-120"/>
                          <a:ea typeface="標楷體" panose="03000509000000000000" pitchFamily="65" charset="-120"/>
                          <a:cs typeface="+mn-cs"/>
                        </a:rPr>
                        <a:t>)</a:t>
                      </a:r>
                      <a:endParaRPr lang="zh-TW" altLang="en-US" sz="2000" u="none" strike="noStrike" kern="1200" dirty="0">
                        <a:solidFill>
                          <a:schemeClr val="tx1"/>
                        </a:solidFill>
                        <a:effectLst/>
                        <a:latin typeface="標楷體" panose="03000509000000000000" pitchFamily="65" charset="-120"/>
                        <a:ea typeface="標楷體" panose="03000509000000000000" pitchFamily="65" charset="-120"/>
                        <a:cs typeface="+mn-cs"/>
                      </a:endParaRPr>
                    </a:p>
                  </a:txBody>
                  <a:tcPr marL="4879" marR="4879" marT="4878" marB="0" anchor="ctr"/>
                </a:tc>
                <a:tc>
                  <a:txBody>
                    <a:bodyPr/>
                    <a:lstStyle/>
                    <a:p>
                      <a:pPr algn="ctr" rtl="0" fontAlgn="ctr"/>
                      <a:r>
                        <a:rPr lang="en-US" altLang="zh-TW" sz="200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36</a:t>
                      </a:r>
                      <a:endParaRPr lang="en-US" altLang="zh-TW" sz="20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4879" marR="4879" marT="4878" marB="0" anchor="ctr"/>
                </a:tc>
                <a:tc rowSpan="3">
                  <a:txBody>
                    <a:bodyPr/>
                    <a:lstStyle/>
                    <a:p>
                      <a:pPr algn="ctr" rtl="0" fontAlgn="ctr"/>
                      <a:r>
                        <a:rPr lang="en-US" altLang="zh-TW" sz="200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108</a:t>
                      </a:r>
                      <a:endParaRPr lang="en-US" altLang="zh-TW" sz="20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4879" marR="4879" marT="4878" marB="0" anchor="ctr"/>
                </a:tc>
                <a:extLst>
                  <a:ext uri="{0D108BD9-81ED-4DB2-BD59-A6C34878D82A}">
                    <a16:rowId xmlns="" xmlns:a16="http://schemas.microsoft.com/office/drawing/2014/main" val="10007"/>
                  </a:ext>
                </a:extLst>
              </a:tr>
              <a:tr h="309600">
                <a:tc vMerge="1">
                  <a:txBody>
                    <a:bodyPr/>
                    <a:lstStyle/>
                    <a:p>
                      <a:endParaRPr lang="zh-TW" altLang="en-US"/>
                    </a:p>
                  </a:txBody>
                  <a:tcPr/>
                </a:tc>
                <a:tc>
                  <a:txBody>
                    <a:bodyPr/>
                    <a:lstStyle/>
                    <a:p>
                      <a:pPr algn="l" rtl="0" fontAlgn="ctr"/>
                      <a:r>
                        <a:rPr lang="zh-TW" altLang="zh-TW" sz="2000" u="none" strike="noStrike" kern="1200" dirty="0">
                          <a:solidFill>
                            <a:schemeClr val="tx1"/>
                          </a:solidFill>
                          <a:effectLst/>
                          <a:latin typeface="標楷體" panose="03000509000000000000" pitchFamily="65" charset="-120"/>
                          <a:ea typeface="標楷體" panose="03000509000000000000" pitchFamily="65" charset="-120"/>
                          <a:cs typeface="+mn-cs"/>
                        </a:rPr>
                        <a:t>模具科</a:t>
                      </a:r>
                      <a:r>
                        <a:rPr lang="en-US" altLang="zh-TW" sz="2000" u="none" strike="noStrike" kern="1200" dirty="0">
                          <a:solidFill>
                            <a:schemeClr val="tx1"/>
                          </a:solidFill>
                          <a:effectLst/>
                          <a:latin typeface="標楷體" panose="03000509000000000000" pitchFamily="65" charset="-120"/>
                          <a:ea typeface="標楷體" panose="03000509000000000000" pitchFamily="65" charset="-120"/>
                          <a:cs typeface="+mn-cs"/>
                        </a:rPr>
                        <a:t>(</a:t>
                      </a:r>
                      <a:r>
                        <a:rPr lang="zh-TW" altLang="en-US" sz="2000" u="none" strike="noStrike" kern="1200" dirty="0">
                          <a:solidFill>
                            <a:schemeClr val="tx1"/>
                          </a:solidFill>
                          <a:effectLst/>
                          <a:latin typeface="標楷體" panose="03000509000000000000" pitchFamily="65" charset="-120"/>
                          <a:ea typeface="標楷體" panose="03000509000000000000" pitchFamily="65" charset="-120"/>
                          <a:cs typeface="+mn-cs"/>
                        </a:rPr>
                        <a:t>電腦輔助模具設計製作班</a:t>
                      </a:r>
                      <a:r>
                        <a:rPr lang="en-US" altLang="zh-TW" sz="2000" u="none" strike="noStrike" kern="1200" dirty="0">
                          <a:solidFill>
                            <a:schemeClr val="tx1"/>
                          </a:solidFill>
                          <a:effectLst/>
                          <a:latin typeface="標楷體" panose="03000509000000000000" pitchFamily="65" charset="-120"/>
                          <a:ea typeface="標楷體" panose="03000509000000000000" pitchFamily="65" charset="-120"/>
                          <a:cs typeface="+mn-cs"/>
                        </a:rPr>
                        <a:t>)</a:t>
                      </a:r>
                      <a:endParaRPr lang="zh-TW" altLang="en-US" sz="2000" u="none" strike="noStrike" kern="1200" dirty="0">
                        <a:solidFill>
                          <a:schemeClr val="tx1"/>
                        </a:solidFill>
                        <a:effectLst/>
                        <a:latin typeface="標楷體" panose="03000509000000000000" pitchFamily="65" charset="-120"/>
                        <a:ea typeface="標楷體" panose="03000509000000000000" pitchFamily="65" charset="-120"/>
                        <a:cs typeface="+mn-cs"/>
                      </a:endParaRPr>
                    </a:p>
                  </a:txBody>
                  <a:tcPr marL="4879" marR="4879" marT="4878" marB="0" anchor="ctr"/>
                </a:tc>
                <a:tc>
                  <a:txBody>
                    <a:bodyPr/>
                    <a:lstStyle/>
                    <a:p>
                      <a:pPr algn="ctr" rtl="0" fontAlgn="ctr"/>
                      <a:r>
                        <a:rPr lang="en-US" altLang="zh-TW" sz="200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36</a:t>
                      </a:r>
                      <a:endParaRPr lang="en-US" altLang="zh-TW" sz="20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4879" marR="4879" marT="4878" marB="0" anchor="ctr"/>
                </a:tc>
                <a:tc vMerge="1">
                  <a:txBody>
                    <a:bodyPr/>
                    <a:lstStyle/>
                    <a:p>
                      <a:endParaRPr lang="zh-TW" altLang="en-US"/>
                    </a:p>
                  </a:txBody>
                  <a:tcPr/>
                </a:tc>
                <a:extLst>
                  <a:ext uri="{0D108BD9-81ED-4DB2-BD59-A6C34878D82A}">
                    <a16:rowId xmlns="" xmlns:a16="http://schemas.microsoft.com/office/drawing/2014/main" val="10008"/>
                  </a:ext>
                </a:extLst>
              </a:tr>
              <a:tr h="309600">
                <a:tc vMerge="1">
                  <a:txBody>
                    <a:bodyPr/>
                    <a:lstStyle/>
                    <a:p>
                      <a:endParaRPr lang="zh-TW" altLang="en-US"/>
                    </a:p>
                  </a:txBody>
                  <a:tcPr/>
                </a:tc>
                <a:tc>
                  <a:txBody>
                    <a:bodyPr/>
                    <a:lstStyle/>
                    <a:p>
                      <a:pPr algn="l" rtl="0" fontAlgn="ctr"/>
                      <a:r>
                        <a:rPr lang="zh-TW" altLang="zh-TW" sz="2000" u="none" strike="noStrike" kern="1200" dirty="0">
                          <a:solidFill>
                            <a:schemeClr val="tx1"/>
                          </a:solidFill>
                          <a:effectLst/>
                          <a:latin typeface="標楷體" panose="03000509000000000000" pitchFamily="65" charset="-120"/>
                          <a:ea typeface="標楷體" panose="03000509000000000000" pitchFamily="65" charset="-120"/>
                          <a:cs typeface="+mn-cs"/>
                        </a:rPr>
                        <a:t>資訊科</a:t>
                      </a:r>
                      <a:r>
                        <a:rPr lang="en-US" altLang="zh-TW" sz="2000" u="none" strike="noStrike" kern="1200" dirty="0">
                          <a:solidFill>
                            <a:schemeClr val="tx1"/>
                          </a:solidFill>
                          <a:effectLst/>
                          <a:latin typeface="標楷體" panose="03000509000000000000" pitchFamily="65" charset="-120"/>
                          <a:ea typeface="標楷體" panose="03000509000000000000" pitchFamily="65" charset="-120"/>
                          <a:cs typeface="+mn-cs"/>
                        </a:rPr>
                        <a:t>(APP</a:t>
                      </a:r>
                      <a:r>
                        <a:rPr lang="zh-TW" altLang="en-US" sz="2000" u="none" strike="noStrike" kern="1200" dirty="0">
                          <a:solidFill>
                            <a:schemeClr val="tx1"/>
                          </a:solidFill>
                          <a:effectLst/>
                          <a:latin typeface="標楷體" panose="03000509000000000000" pitchFamily="65" charset="-120"/>
                          <a:ea typeface="標楷體" panose="03000509000000000000" pitchFamily="65" charset="-120"/>
                          <a:cs typeface="+mn-cs"/>
                        </a:rPr>
                        <a:t>暨機器人程式設計班</a:t>
                      </a:r>
                      <a:r>
                        <a:rPr lang="en-US" altLang="zh-TW" sz="2000" u="none" strike="noStrike" kern="1200" dirty="0">
                          <a:solidFill>
                            <a:schemeClr val="tx1"/>
                          </a:solidFill>
                          <a:effectLst/>
                          <a:latin typeface="標楷體" panose="03000509000000000000" pitchFamily="65" charset="-120"/>
                          <a:ea typeface="標楷體" panose="03000509000000000000" pitchFamily="65" charset="-120"/>
                          <a:cs typeface="+mn-cs"/>
                        </a:rPr>
                        <a:t>)</a:t>
                      </a:r>
                      <a:endParaRPr lang="zh-TW" altLang="en-US" sz="2000" u="none" strike="noStrike" kern="1200" dirty="0">
                        <a:solidFill>
                          <a:schemeClr val="tx1"/>
                        </a:solidFill>
                        <a:effectLst/>
                        <a:latin typeface="標楷體" panose="03000509000000000000" pitchFamily="65" charset="-120"/>
                        <a:ea typeface="標楷體" panose="03000509000000000000" pitchFamily="65" charset="-120"/>
                        <a:cs typeface="+mn-cs"/>
                      </a:endParaRPr>
                    </a:p>
                  </a:txBody>
                  <a:tcPr marL="4879" marR="4879" marT="4878" marB="0" anchor="ctr"/>
                </a:tc>
                <a:tc>
                  <a:txBody>
                    <a:bodyPr/>
                    <a:lstStyle/>
                    <a:p>
                      <a:pPr algn="ctr" rtl="0" fontAlgn="ctr"/>
                      <a:r>
                        <a:rPr lang="en-US" altLang="zh-TW" sz="200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36</a:t>
                      </a:r>
                      <a:endParaRPr lang="en-US" altLang="zh-TW" sz="20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4879" marR="4879" marT="4878" marB="0" anchor="ctr"/>
                </a:tc>
                <a:tc vMerge="1">
                  <a:txBody>
                    <a:bodyPr/>
                    <a:lstStyle/>
                    <a:p>
                      <a:endParaRPr lang="zh-TW" altLang="en-US"/>
                    </a:p>
                  </a:txBody>
                  <a:tcPr/>
                </a:tc>
                <a:extLst>
                  <a:ext uri="{0D108BD9-81ED-4DB2-BD59-A6C34878D82A}">
                    <a16:rowId xmlns="" xmlns:a16="http://schemas.microsoft.com/office/drawing/2014/main" val="10009"/>
                  </a:ext>
                </a:extLst>
              </a:tr>
              <a:tr h="309600">
                <a:tc>
                  <a:txBody>
                    <a:bodyPr/>
                    <a:lstStyle/>
                    <a:p>
                      <a:pPr algn="ctr" rtl="0" fontAlgn="ctr"/>
                      <a:r>
                        <a:rPr lang="zh-TW" altLang="en-US" sz="2400" u="none" strike="noStrike" dirty="0">
                          <a:solidFill>
                            <a:schemeClr val="bg1"/>
                          </a:solidFill>
                          <a:effectLst/>
                          <a:latin typeface="標楷體" panose="03000509000000000000" pitchFamily="65" charset="-120"/>
                          <a:ea typeface="標楷體" panose="03000509000000000000" pitchFamily="65" charset="-120"/>
                        </a:rPr>
                        <a:t>家齊高中</a:t>
                      </a:r>
                      <a:endParaRPr lang="zh-TW" altLang="en-US" sz="2400" b="1" i="0" u="none" strike="noStrike" dirty="0">
                        <a:solidFill>
                          <a:schemeClr val="bg1"/>
                        </a:solidFill>
                        <a:effectLst/>
                        <a:latin typeface="標楷體" panose="03000509000000000000" pitchFamily="65" charset="-120"/>
                        <a:ea typeface="標楷體" panose="03000509000000000000" pitchFamily="65" charset="-120"/>
                      </a:endParaRPr>
                    </a:p>
                  </a:txBody>
                  <a:tcPr marL="4879" marR="4879" marT="4878" marB="0" anchor="ctr">
                    <a:solidFill>
                      <a:srgbClr val="E78712"/>
                    </a:solidFill>
                  </a:tcPr>
                </a:tc>
                <a:tc>
                  <a:txBody>
                    <a:bodyPr/>
                    <a:lstStyle/>
                    <a:p>
                      <a:pPr algn="l" rtl="0" fontAlgn="ctr"/>
                      <a:r>
                        <a:rPr lang="zh-TW" altLang="zh-TW" sz="2000" u="none" strike="noStrike" kern="1200" dirty="0">
                          <a:solidFill>
                            <a:schemeClr val="tx1"/>
                          </a:solidFill>
                          <a:effectLst/>
                          <a:latin typeface="標楷體" panose="03000509000000000000" pitchFamily="65" charset="-120"/>
                          <a:ea typeface="標楷體" panose="03000509000000000000" pitchFamily="65" charset="-120"/>
                          <a:cs typeface="+mn-cs"/>
                        </a:rPr>
                        <a:t>流行服飾科</a:t>
                      </a:r>
                      <a:r>
                        <a:rPr lang="en-US" altLang="zh-TW" sz="2000" u="none" strike="noStrike" kern="1200" dirty="0">
                          <a:solidFill>
                            <a:schemeClr val="tx1"/>
                          </a:solidFill>
                          <a:effectLst/>
                          <a:latin typeface="標楷體" panose="03000509000000000000" pitchFamily="65" charset="-120"/>
                          <a:ea typeface="標楷體" panose="03000509000000000000" pitchFamily="65" charset="-120"/>
                          <a:cs typeface="+mn-cs"/>
                        </a:rPr>
                        <a:t>(</a:t>
                      </a:r>
                      <a:r>
                        <a:rPr lang="zh-TW" altLang="en-US" sz="2000" u="none" strike="noStrike" dirty="0">
                          <a:solidFill>
                            <a:schemeClr val="tx1"/>
                          </a:solidFill>
                          <a:effectLst/>
                          <a:latin typeface="標楷體" panose="03000509000000000000" pitchFamily="65" charset="-120"/>
                          <a:ea typeface="標楷體" panose="03000509000000000000" pitchFamily="65" charset="-120"/>
                        </a:rPr>
                        <a:t>流行服飾科特色班</a:t>
                      </a:r>
                      <a:r>
                        <a:rPr lang="en-US" altLang="zh-TW" sz="2000" u="none" strike="noStrike" dirty="0">
                          <a:solidFill>
                            <a:schemeClr val="tx1"/>
                          </a:solidFill>
                          <a:effectLst/>
                          <a:latin typeface="標楷體" panose="03000509000000000000" pitchFamily="65" charset="-120"/>
                          <a:ea typeface="標楷體" panose="03000509000000000000" pitchFamily="65" charset="-120"/>
                        </a:rPr>
                        <a:t>)</a:t>
                      </a:r>
                      <a:endParaRPr lang="zh-TW" altLang="en-US" sz="2000" b="0" i="0" u="none" strike="noStrike" dirty="0">
                        <a:solidFill>
                          <a:schemeClr val="tx1"/>
                        </a:solidFill>
                        <a:effectLst/>
                        <a:latin typeface="標楷體" panose="03000509000000000000" pitchFamily="65" charset="-120"/>
                        <a:ea typeface="標楷體" panose="03000509000000000000" pitchFamily="65" charset="-120"/>
                      </a:endParaRPr>
                    </a:p>
                  </a:txBody>
                  <a:tcPr marL="4879" marR="4879" marT="4878" marB="0" anchor="ctr"/>
                </a:tc>
                <a:tc>
                  <a:txBody>
                    <a:bodyPr/>
                    <a:lstStyle/>
                    <a:p>
                      <a:pPr algn="ctr" rtl="0" fontAlgn="ctr"/>
                      <a:r>
                        <a:rPr lang="en-US" altLang="zh-TW" sz="200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36</a:t>
                      </a:r>
                      <a:endParaRPr lang="en-US" altLang="zh-TW" sz="20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4879" marR="4879" marT="4878" marB="0" anchor="ctr"/>
                </a:tc>
                <a:tc>
                  <a:txBody>
                    <a:bodyPr/>
                    <a:lstStyle/>
                    <a:p>
                      <a:pPr algn="ctr" rtl="0" fontAlgn="ctr"/>
                      <a:r>
                        <a:rPr lang="en-US" altLang="zh-TW" sz="20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36</a:t>
                      </a:r>
                    </a:p>
                  </a:txBody>
                  <a:tcPr marL="4879" marR="4879" marT="4878" marB="0" anchor="ctr"/>
                </a:tc>
                <a:extLst>
                  <a:ext uri="{0D108BD9-81ED-4DB2-BD59-A6C34878D82A}">
                    <a16:rowId xmlns="" xmlns:a16="http://schemas.microsoft.com/office/drawing/2014/main" val="10011"/>
                  </a:ext>
                </a:extLst>
              </a:tr>
              <a:tr h="309600">
                <a:tc rowSpan="6">
                  <a:txBody>
                    <a:bodyPr/>
                    <a:lstStyle/>
                    <a:p>
                      <a:pPr algn="ctr" rtl="0" fontAlgn="ctr"/>
                      <a:r>
                        <a:rPr lang="zh-TW" altLang="en-US" sz="2400" u="none" strike="noStrike" dirty="0">
                          <a:solidFill>
                            <a:schemeClr val="bg1"/>
                          </a:solidFill>
                          <a:effectLst/>
                          <a:latin typeface="標楷體" panose="03000509000000000000" pitchFamily="65" charset="-120"/>
                          <a:ea typeface="標楷體" panose="03000509000000000000" pitchFamily="65" charset="-120"/>
                        </a:rPr>
                        <a:t>陽明工商</a:t>
                      </a:r>
                      <a:endParaRPr lang="zh-TW" altLang="en-US" sz="2400" b="1" i="0" u="none" strike="noStrike" dirty="0">
                        <a:solidFill>
                          <a:schemeClr val="bg1"/>
                        </a:solidFill>
                        <a:effectLst/>
                        <a:latin typeface="標楷體" panose="03000509000000000000" pitchFamily="65" charset="-120"/>
                        <a:ea typeface="標楷體" panose="03000509000000000000" pitchFamily="65" charset="-120"/>
                      </a:endParaRPr>
                    </a:p>
                  </a:txBody>
                  <a:tcPr marL="4879" marR="4879" marT="4878" marB="0" anchor="ctr">
                    <a:solidFill>
                      <a:srgbClr val="E78712"/>
                    </a:solidFill>
                  </a:tcPr>
                </a:tc>
                <a:tc>
                  <a:txBody>
                    <a:bodyPr/>
                    <a:lstStyle/>
                    <a:p>
                      <a:pPr algn="l" rtl="0" fontAlgn="ctr"/>
                      <a:r>
                        <a:rPr lang="zh-TW" altLang="zh-TW" sz="2000" u="none" strike="noStrike" kern="1200" dirty="0">
                          <a:solidFill>
                            <a:schemeClr val="tx1"/>
                          </a:solidFill>
                          <a:effectLst/>
                          <a:latin typeface="標楷體" panose="03000509000000000000" pitchFamily="65" charset="-120"/>
                          <a:ea typeface="標楷體" panose="03000509000000000000" pitchFamily="65" charset="-120"/>
                          <a:cs typeface="+mn-cs"/>
                        </a:rPr>
                        <a:t>應用外語科英文組</a:t>
                      </a:r>
                      <a:r>
                        <a:rPr lang="en-US" altLang="zh-TW" sz="2000" u="none" strike="noStrike" kern="1200" dirty="0">
                          <a:solidFill>
                            <a:schemeClr val="tx1"/>
                          </a:solidFill>
                          <a:effectLst/>
                          <a:latin typeface="標楷體" panose="03000509000000000000" pitchFamily="65" charset="-120"/>
                          <a:ea typeface="標楷體" panose="03000509000000000000" pitchFamily="65" charset="-120"/>
                          <a:cs typeface="+mn-cs"/>
                        </a:rPr>
                        <a:t>(</a:t>
                      </a:r>
                      <a:r>
                        <a:rPr lang="zh-TW" altLang="en-US" sz="2000" u="none" strike="noStrike" kern="1200" dirty="0">
                          <a:solidFill>
                            <a:schemeClr val="tx1"/>
                          </a:solidFill>
                          <a:effectLst/>
                          <a:latin typeface="標楷體" panose="03000509000000000000" pitchFamily="65" charset="-120"/>
                          <a:ea typeface="標楷體" panose="03000509000000000000" pitchFamily="65" charset="-120"/>
                          <a:cs typeface="+mn-cs"/>
                        </a:rPr>
                        <a:t>應用外語特色班</a:t>
                      </a:r>
                      <a:r>
                        <a:rPr lang="en-US" altLang="zh-TW" sz="2000" u="none" strike="noStrike" kern="1200" dirty="0">
                          <a:solidFill>
                            <a:schemeClr val="tx1"/>
                          </a:solidFill>
                          <a:effectLst/>
                          <a:latin typeface="標楷體" panose="03000509000000000000" pitchFamily="65" charset="-120"/>
                          <a:ea typeface="標楷體" panose="03000509000000000000" pitchFamily="65" charset="-120"/>
                          <a:cs typeface="+mn-cs"/>
                        </a:rPr>
                        <a:t>)</a:t>
                      </a:r>
                      <a:endParaRPr lang="zh-TW" altLang="en-US" sz="2000" u="none" strike="noStrike" kern="1200" dirty="0">
                        <a:solidFill>
                          <a:schemeClr val="tx1"/>
                        </a:solidFill>
                        <a:effectLst/>
                        <a:latin typeface="標楷體" panose="03000509000000000000" pitchFamily="65" charset="-120"/>
                        <a:ea typeface="標楷體" panose="03000509000000000000" pitchFamily="65" charset="-120"/>
                        <a:cs typeface="+mn-cs"/>
                      </a:endParaRPr>
                    </a:p>
                  </a:txBody>
                  <a:tcPr marL="4879" marR="4879" marT="4878" marB="0" anchor="ctr"/>
                </a:tc>
                <a:tc>
                  <a:txBody>
                    <a:bodyPr/>
                    <a:lstStyle/>
                    <a:p>
                      <a:pPr algn="ctr" rtl="0" fontAlgn="ctr"/>
                      <a:r>
                        <a:rPr lang="en-US" altLang="zh-TW" sz="20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20</a:t>
                      </a:r>
                    </a:p>
                  </a:txBody>
                  <a:tcPr marL="4879" marR="4879" marT="4878" marB="0" anchor="ctr"/>
                </a:tc>
                <a:tc rowSpan="6">
                  <a:txBody>
                    <a:bodyPr/>
                    <a:lstStyle/>
                    <a:p>
                      <a:pPr algn="ctr" rtl="0" fontAlgn="ctr"/>
                      <a:r>
                        <a:rPr lang="en-US" altLang="zh-TW" sz="20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140</a:t>
                      </a:r>
                    </a:p>
                  </a:txBody>
                  <a:tcPr marL="4879" marR="4879" marT="4878" marB="0" anchor="ctr"/>
                </a:tc>
                <a:extLst>
                  <a:ext uri="{0D108BD9-81ED-4DB2-BD59-A6C34878D82A}">
                    <a16:rowId xmlns="" xmlns:a16="http://schemas.microsoft.com/office/drawing/2014/main" val="10012"/>
                  </a:ext>
                </a:extLst>
              </a:tr>
              <a:tr h="309600">
                <a:tc vMerge="1">
                  <a:txBody>
                    <a:bodyPr/>
                    <a:lstStyle/>
                    <a:p>
                      <a:endParaRPr lang="zh-TW" altLang="en-US"/>
                    </a:p>
                  </a:txBody>
                  <a:tcPr/>
                </a:tc>
                <a:tc>
                  <a:txBody>
                    <a:bodyPr/>
                    <a:lstStyle/>
                    <a:p>
                      <a:pPr algn="l" rtl="0" fontAlgn="ctr"/>
                      <a:r>
                        <a:rPr lang="zh-TW" altLang="zh-TW" sz="2000" u="none" strike="noStrike" kern="1200" dirty="0">
                          <a:solidFill>
                            <a:schemeClr val="tx1"/>
                          </a:solidFill>
                          <a:effectLst/>
                          <a:latin typeface="標楷體" panose="03000509000000000000" pitchFamily="65" charset="-120"/>
                          <a:ea typeface="標楷體" panose="03000509000000000000" pitchFamily="65" charset="-120"/>
                          <a:cs typeface="+mn-cs"/>
                        </a:rPr>
                        <a:t>商業經營科</a:t>
                      </a:r>
                      <a:r>
                        <a:rPr lang="en-US" altLang="zh-TW" sz="2000" u="none" strike="noStrike" kern="1200" dirty="0">
                          <a:solidFill>
                            <a:schemeClr val="tx1"/>
                          </a:solidFill>
                          <a:effectLst/>
                          <a:latin typeface="標楷體" panose="03000509000000000000" pitchFamily="65" charset="-120"/>
                          <a:ea typeface="標楷體" panose="03000509000000000000" pitchFamily="65" charset="-120"/>
                          <a:cs typeface="+mn-cs"/>
                        </a:rPr>
                        <a:t>(</a:t>
                      </a:r>
                      <a:r>
                        <a:rPr lang="zh-TW" altLang="en-US" sz="2000" u="none" strike="noStrike" kern="1200" dirty="0">
                          <a:solidFill>
                            <a:schemeClr val="tx1"/>
                          </a:solidFill>
                          <a:effectLst/>
                          <a:latin typeface="標楷體" panose="03000509000000000000" pitchFamily="65" charset="-120"/>
                          <a:ea typeface="標楷體" panose="03000509000000000000" pitchFamily="65" charset="-120"/>
                          <a:cs typeface="+mn-cs"/>
                        </a:rPr>
                        <a:t>門市服務特色班</a:t>
                      </a:r>
                      <a:r>
                        <a:rPr lang="en-US" altLang="zh-TW" sz="2000" u="none" strike="noStrike" kern="1200" dirty="0">
                          <a:solidFill>
                            <a:schemeClr val="tx1"/>
                          </a:solidFill>
                          <a:effectLst/>
                          <a:latin typeface="標楷體" panose="03000509000000000000" pitchFamily="65" charset="-120"/>
                          <a:ea typeface="標楷體" panose="03000509000000000000" pitchFamily="65" charset="-120"/>
                          <a:cs typeface="+mn-cs"/>
                        </a:rPr>
                        <a:t>)</a:t>
                      </a:r>
                      <a:endParaRPr lang="zh-TW" altLang="en-US" sz="2000" u="none" strike="noStrike" kern="1200" dirty="0">
                        <a:solidFill>
                          <a:schemeClr val="tx1"/>
                        </a:solidFill>
                        <a:effectLst/>
                        <a:latin typeface="標楷體" panose="03000509000000000000" pitchFamily="65" charset="-120"/>
                        <a:ea typeface="標楷體" panose="03000509000000000000" pitchFamily="65" charset="-120"/>
                        <a:cs typeface="+mn-cs"/>
                      </a:endParaRPr>
                    </a:p>
                  </a:txBody>
                  <a:tcPr marL="4879" marR="4879" marT="4878" marB="0" anchor="ctr"/>
                </a:tc>
                <a:tc>
                  <a:txBody>
                    <a:bodyPr/>
                    <a:lstStyle/>
                    <a:p>
                      <a:pPr algn="ctr" rtl="0" fontAlgn="ctr"/>
                      <a:r>
                        <a:rPr lang="en-US" altLang="zh-TW" sz="20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20</a:t>
                      </a:r>
                    </a:p>
                  </a:txBody>
                  <a:tcPr marL="4879" marR="4879" marT="4878" marB="0" anchor="ctr"/>
                </a:tc>
                <a:tc vMerge="1">
                  <a:txBody>
                    <a:bodyPr/>
                    <a:lstStyle/>
                    <a:p>
                      <a:endParaRPr lang="zh-TW" altLang="en-US"/>
                    </a:p>
                  </a:txBody>
                  <a:tcPr/>
                </a:tc>
                <a:extLst>
                  <a:ext uri="{0D108BD9-81ED-4DB2-BD59-A6C34878D82A}">
                    <a16:rowId xmlns="" xmlns:a16="http://schemas.microsoft.com/office/drawing/2014/main" val="10013"/>
                  </a:ext>
                </a:extLst>
              </a:tr>
              <a:tr h="309600">
                <a:tc vMerge="1">
                  <a:txBody>
                    <a:bodyPr/>
                    <a:lstStyle/>
                    <a:p>
                      <a:endParaRPr lang="zh-TW" altLang="en-US"/>
                    </a:p>
                  </a:txBody>
                  <a:tcPr/>
                </a:tc>
                <a:tc>
                  <a:txBody>
                    <a:bodyPr/>
                    <a:lstStyle/>
                    <a:p>
                      <a:pPr algn="l" rtl="0" fontAlgn="ctr"/>
                      <a:r>
                        <a:rPr lang="zh-TW" altLang="zh-TW" sz="2000" u="none" strike="noStrike" kern="1200" dirty="0">
                          <a:solidFill>
                            <a:schemeClr val="tx1"/>
                          </a:solidFill>
                          <a:effectLst/>
                          <a:latin typeface="標楷體" panose="03000509000000000000" pitchFamily="65" charset="-120"/>
                          <a:ea typeface="標楷體" panose="03000509000000000000" pitchFamily="65" charset="-120"/>
                          <a:cs typeface="+mn-cs"/>
                        </a:rPr>
                        <a:t>多媒體設計科</a:t>
                      </a:r>
                      <a:r>
                        <a:rPr lang="en-US" altLang="zh-TW" sz="2000" u="none" strike="noStrike" kern="1200" dirty="0">
                          <a:solidFill>
                            <a:schemeClr val="tx1"/>
                          </a:solidFill>
                          <a:effectLst/>
                          <a:latin typeface="標楷體" panose="03000509000000000000" pitchFamily="65" charset="-120"/>
                          <a:ea typeface="標楷體" panose="03000509000000000000" pitchFamily="65" charset="-120"/>
                          <a:cs typeface="+mn-cs"/>
                        </a:rPr>
                        <a:t>(</a:t>
                      </a:r>
                      <a:r>
                        <a:rPr lang="zh-TW" altLang="zh-TW" sz="2000" u="none" strike="noStrike" kern="1200" dirty="0">
                          <a:solidFill>
                            <a:schemeClr val="tx1"/>
                          </a:solidFill>
                          <a:effectLst/>
                          <a:latin typeface="標楷體" panose="03000509000000000000" pitchFamily="65" charset="-120"/>
                          <a:ea typeface="標楷體" panose="03000509000000000000" pitchFamily="65" charset="-120"/>
                          <a:cs typeface="+mn-cs"/>
                        </a:rPr>
                        <a:t>動漫遊戲及創新設計班</a:t>
                      </a:r>
                      <a:r>
                        <a:rPr lang="en-US" altLang="zh-TW" sz="2000" u="none" strike="noStrike" kern="1200" dirty="0">
                          <a:solidFill>
                            <a:schemeClr val="tx1"/>
                          </a:solidFill>
                          <a:effectLst/>
                          <a:latin typeface="標楷體" panose="03000509000000000000" pitchFamily="65" charset="-120"/>
                          <a:ea typeface="標楷體" panose="03000509000000000000" pitchFamily="65" charset="-120"/>
                          <a:cs typeface="+mn-cs"/>
                        </a:rPr>
                        <a:t>)</a:t>
                      </a:r>
                      <a:endParaRPr lang="zh-TW" altLang="en-US" sz="2000" u="none" strike="noStrike" kern="1200" dirty="0">
                        <a:solidFill>
                          <a:schemeClr val="tx1"/>
                        </a:solidFill>
                        <a:effectLst/>
                        <a:latin typeface="標楷體" panose="03000509000000000000" pitchFamily="65" charset="-120"/>
                        <a:ea typeface="標楷體" panose="03000509000000000000" pitchFamily="65" charset="-120"/>
                        <a:cs typeface="+mn-cs"/>
                      </a:endParaRPr>
                    </a:p>
                  </a:txBody>
                  <a:tcPr marL="4879" marR="4879" marT="4878" marB="0" anchor="ctr"/>
                </a:tc>
                <a:tc>
                  <a:txBody>
                    <a:bodyPr/>
                    <a:lstStyle/>
                    <a:p>
                      <a:pPr algn="ctr" rtl="0" fontAlgn="ctr"/>
                      <a:r>
                        <a:rPr lang="en-US" altLang="zh-TW" sz="20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20</a:t>
                      </a:r>
                    </a:p>
                  </a:txBody>
                  <a:tcPr marL="4879" marR="4879" marT="4878" marB="0" anchor="ctr"/>
                </a:tc>
                <a:tc vMerge="1">
                  <a:txBody>
                    <a:bodyPr/>
                    <a:lstStyle/>
                    <a:p>
                      <a:endParaRPr lang="zh-TW" altLang="en-US"/>
                    </a:p>
                  </a:txBody>
                  <a:tcPr/>
                </a:tc>
                <a:extLst>
                  <a:ext uri="{0D108BD9-81ED-4DB2-BD59-A6C34878D82A}">
                    <a16:rowId xmlns="" xmlns:a16="http://schemas.microsoft.com/office/drawing/2014/main" val="10014"/>
                  </a:ext>
                </a:extLst>
              </a:tr>
              <a:tr h="309600">
                <a:tc vMerge="1">
                  <a:txBody>
                    <a:bodyPr/>
                    <a:lstStyle/>
                    <a:p>
                      <a:endParaRPr lang="zh-TW" altLang="en-US"/>
                    </a:p>
                  </a:txBody>
                  <a:tcPr/>
                </a:tc>
                <a:tc>
                  <a:txBody>
                    <a:bodyPr/>
                    <a:lstStyle/>
                    <a:p>
                      <a:pPr algn="l" rtl="0" fontAlgn="ctr"/>
                      <a:r>
                        <a:rPr lang="zh-TW" altLang="zh-TW" sz="2000" u="none" strike="noStrike" kern="1200" dirty="0">
                          <a:solidFill>
                            <a:schemeClr val="tx1"/>
                          </a:solidFill>
                          <a:effectLst/>
                          <a:latin typeface="標楷體" panose="03000509000000000000" pitchFamily="65" charset="-120"/>
                          <a:ea typeface="標楷體" panose="03000509000000000000" pitchFamily="65" charset="-120"/>
                          <a:cs typeface="+mn-cs"/>
                        </a:rPr>
                        <a:t>資訊科</a:t>
                      </a:r>
                      <a:r>
                        <a:rPr lang="en-US" altLang="zh-TW" sz="2000" u="none" strike="noStrike" kern="1200" dirty="0">
                          <a:solidFill>
                            <a:schemeClr val="tx1"/>
                          </a:solidFill>
                          <a:effectLst/>
                          <a:latin typeface="標楷體" panose="03000509000000000000" pitchFamily="65" charset="-120"/>
                          <a:ea typeface="標楷體" panose="03000509000000000000" pitchFamily="65" charset="-120"/>
                          <a:cs typeface="+mn-cs"/>
                        </a:rPr>
                        <a:t>(</a:t>
                      </a:r>
                      <a:r>
                        <a:rPr lang="zh-TW" altLang="en-US" sz="2000" u="none" strike="noStrike" kern="1200" dirty="0">
                          <a:solidFill>
                            <a:schemeClr val="tx1"/>
                          </a:solidFill>
                          <a:effectLst/>
                          <a:latin typeface="標楷體" panose="03000509000000000000" pitchFamily="65" charset="-120"/>
                          <a:ea typeface="標楷體" panose="03000509000000000000" pitchFamily="65" charset="-120"/>
                          <a:cs typeface="+mn-cs"/>
                        </a:rPr>
                        <a:t>電競特色班</a:t>
                      </a:r>
                      <a:r>
                        <a:rPr lang="en-US" altLang="zh-TW" sz="2000" u="none" strike="noStrike" kern="1200" dirty="0">
                          <a:solidFill>
                            <a:schemeClr val="tx1"/>
                          </a:solidFill>
                          <a:effectLst/>
                          <a:latin typeface="標楷體" panose="03000509000000000000" pitchFamily="65" charset="-120"/>
                          <a:ea typeface="標楷體" panose="03000509000000000000" pitchFamily="65" charset="-120"/>
                          <a:cs typeface="+mn-cs"/>
                        </a:rPr>
                        <a:t>)</a:t>
                      </a:r>
                      <a:endParaRPr lang="zh-TW" altLang="en-US" sz="2000" u="none" strike="noStrike" kern="1200" dirty="0">
                        <a:solidFill>
                          <a:schemeClr val="tx1"/>
                        </a:solidFill>
                        <a:effectLst/>
                        <a:latin typeface="標楷體" panose="03000509000000000000" pitchFamily="65" charset="-120"/>
                        <a:ea typeface="標楷體" panose="03000509000000000000" pitchFamily="65" charset="-120"/>
                        <a:cs typeface="+mn-cs"/>
                      </a:endParaRPr>
                    </a:p>
                  </a:txBody>
                  <a:tcPr marL="4879" marR="4879" marT="4878" marB="0" anchor="ctr"/>
                </a:tc>
                <a:tc>
                  <a:txBody>
                    <a:bodyPr/>
                    <a:lstStyle/>
                    <a:p>
                      <a:pPr algn="ctr" rtl="0" fontAlgn="ctr"/>
                      <a:r>
                        <a:rPr lang="en-US" altLang="zh-TW" sz="20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20</a:t>
                      </a:r>
                    </a:p>
                  </a:txBody>
                  <a:tcPr marL="4879" marR="4879" marT="4878" marB="0" anchor="ctr"/>
                </a:tc>
                <a:tc vMerge="1">
                  <a:txBody>
                    <a:bodyPr/>
                    <a:lstStyle/>
                    <a:p>
                      <a:endParaRPr lang="zh-TW" altLang="en-US"/>
                    </a:p>
                  </a:txBody>
                  <a:tcPr/>
                </a:tc>
                <a:extLst>
                  <a:ext uri="{0D108BD9-81ED-4DB2-BD59-A6C34878D82A}">
                    <a16:rowId xmlns="" xmlns:a16="http://schemas.microsoft.com/office/drawing/2014/main" val="10015"/>
                  </a:ext>
                </a:extLst>
              </a:tr>
              <a:tr h="309600">
                <a:tc vMerge="1">
                  <a:txBody>
                    <a:bodyPr/>
                    <a:lstStyle/>
                    <a:p>
                      <a:endParaRPr lang="zh-TW" altLang="en-US"/>
                    </a:p>
                  </a:txBody>
                  <a:tcPr/>
                </a:tc>
                <a:tc>
                  <a:txBody>
                    <a:bodyPr/>
                    <a:lstStyle/>
                    <a:p>
                      <a:pPr algn="l" rtl="0" fontAlgn="ctr"/>
                      <a:r>
                        <a:rPr lang="zh-TW" altLang="zh-TW" sz="2000" u="none" strike="noStrike" kern="1200" dirty="0">
                          <a:solidFill>
                            <a:schemeClr val="tx1"/>
                          </a:solidFill>
                          <a:effectLst/>
                          <a:latin typeface="標楷體" panose="03000509000000000000" pitchFamily="65" charset="-120"/>
                          <a:ea typeface="標楷體" panose="03000509000000000000" pitchFamily="65" charset="-120"/>
                          <a:cs typeface="+mn-cs"/>
                        </a:rPr>
                        <a:t>汽車科</a:t>
                      </a:r>
                      <a:r>
                        <a:rPr lang="en-US" altLang="zh-TW" sz="2000" u="none" strike="noStrike" kern="1200" dirty="0">
                          <a:solidFill>
                            <a:schemeClr val="tx1"/>
                          </a:solidFill>
                          <a:effectLst/>
                          <a:latin typeface="標楷體" panose="03000509000000000000" pitchFamily="65" charset="-120"/>
                          <a:ea typeface="標楷體" panose="03000509000000000000" pitchFamily="65" charset="-120"/>
                          <a:cs typeface="+mn-cs"/>
                        </a:rPr>
                        <a:t>(</a:t>
                      </a:r>
                      <a:r>
                        <a:rPr lang="zh-TW" altLang="en-US" sz="2000" u="none" strike="noStrike" kern="1200" dirty="0">
                          <a:solidFill>
                            <a:schemeClr val="tx1"/>
                          </a:solidFill>
                          <a:effectLst/>
                          <a:latin typeface="標楷體" panose="03000509000000000000" pitchFamily="65" charset="-120"/>
                          <a:ea typeface="標楷體" panose="03000509000000000000" pitchFamily="65" charset="-120"/>
                          <a:cs typeface="+mn-cs"/>
                        </a:rPr>
                        <a:t>汽車技術特色班</a:t>
                      </a:r>
                      <a:r>
                        <a:rPr lang="en-US" altLang="zh-TW" sz="2000" u="none" strike="noStrike" kern="1200" dirty="0">
                          <a:solidFill>
                            <a:schemeClr val="tx1"/>
                          </a:solidFill>
                          <a:effectLst/>
                          <a:latin typeface="標楷體" panose="03000509000000000000" pitchFamily="65" charset="-120"/>
                          <a:ea typeface="標楷體" panose="03000509000000000000" pitchFamily="65" charset="-120"/>
                          <a:cs typeface="+mn-cs"/>
                        </a:rPr>
                        <a:t>)</a:t>
                      </a:r>
                      <a:endParaRPr lang="zh-TW" altLang="en-US" sz="2000" u="none" strike="noStrike" kern="1200" dirty="0">
                        <a:solidFill>
                          <a:schemeClr val="tx1"/>
                        </a:solidFill>
                        <a:effectLst/>
                        <a:latin typeface="標楷體" panose="03000509000000000000" pitchFamily="65" charset="-120"/>
                        <a:ea typeface="標楷體" panose="03000509000000000000" pitchFamily="65" charset="-120"/>
                        <a:cs typeface="+mn-cs"/>
                      </a:endParaRPr>
                    </a:p>
                  </a:txBody>
                  <a:tcPr marL="4879" marR="4879" marT="4878" marB="0" anchor="ctr"/>
                </a:tc>
                <a:tc>
                  <a:txBody>
                    <a:bodyPr/>
                    <a:lstStyle/>
                    <a:p>
                      <a:pPr algn="ctr" rtl="0" fontAlgn="ctr"/>
                      <a:r>
                        <a:rPr lang="en-US" altLang="zh-TW" sz="20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40</a:t>
                      </a:r>
                    </a:p>
                  </a:txBody>
                  <a:tcPr marL="4879" marR="4879" marT="4878" marB="0" anchor="ctr"/>
                </a:tc>
                <a:tc vMerge="1">
                  <a:txBody>
                    <a:bodyPr/>
                    <a:lstStyle/>
                    <a:p>
                      <a:endParaRPr lang="zh-TW" altLang="en-US"/>
                    </a:p>
                  </a:txBody>
                  <a:tcPr/>
                </a:tc>
                <a:extLst>
                  <a:ext uri="{0D108BD9-81ED-4DB2-BD59-A6C34878D82A}">
                    <a16:rowId xmlns="" xmlns:a16="http://schemas.microsoft.com/office/drawing/2014/main" val="10016"/>
                  </a:ext>
                </a:extLst>
              </a:tr>
              <a:tr h="309600">
                <a:tc vMerge="1">
                  <a:txBody>
                    <a:bodyPr/>
                    <a:lstStyle/>
                    <a:p>
                      <a:pPr algn="ctr" rtl="0" fontAlgn="ctr"/>
                      <a:endParaRPr lang="zh-TW" altLang="en-US" sz="2400" b="1" i="0" u="none" strike="noStrike" dirty="0">
                        <a:solidFill>
                          <a:srgbClr val="FF0000"/>
                        </a:solidFill>
                        <a:effectLst/>
                        <a:latin typeface="微軟正黑體" panose="020B0604030504040204" pitchFamily="34" charset="-120"/>
                        <a:ea typeface="微軟正黑體" panose="020B0604030504040204" pitchFamily="34" charset="-120"/>
                      </a:endParaRPr>
                    </a:p>
                  </a:txBody>
                  <a:tcPr marL="4879" marR="4879" marT="4878" marB="0" anchor="ctr">
                    <a:solidFill>
                      <a:srgbClr val="E78712"/>
                    </a:solidFill>
                  </a:tcPr>
                </a:tc>
                <a:tc>
                  <a:txBody>
                    <a:bodyPr/>
                    <a:lstStyle/>
                    <a:p>
                      <a:pPr algn="l" rtl="0" fontAlgn="ctr"/>
                      <a:r>
                        <a:rPr lang="zh-TW" altLang="zh-TW" sz="2000" u="none" strike="noStrike" kern="1200" dirty="0">
                          <a:solidFill>
                            <a:schemeClr val="tx1"/>
                          </a:solidFill>
                          <a:effectLst/>
                          <a:latin typeface="標楷體" panose="03000509000000000000" pitchFamily="65" charset="-120"/>
                          <a:ea typeface="標楷體" panose="03000509000000000000" pitchFamily="65" charset="-120"/>
                          <a:cs typeface="+mn-cs"/>
                        </a:rPr>
                        <a:t>家具木工科</a:t>
                      </a:r>
                      <a:r>
                        <a:rPr lang="en-US" altLang="zh-TW" sz="2000" u="none" strike="noStrike" kern="1200" dirty="0">
                          <a:solidFill>
                            <a:schemeClr val="tx1"/>
                          </a:solidFill>
                          <a:effectLst/>
                          <a:latin typeface="標楷體" panose="03000509000000000000" pitchFamily="65" charset="-120"/>
                          <a:ea typeface="標楷體" panose="03000509000000000000" pitchFamily="65" charset="-120"/>
                          <a:cs typeface="+mn-cs"/>
                        </a:rPr>
                        <a:t>(</a:t>
                      </a:r>
                      <a:r>
                        <a:rPr lang="zh-TW" altLang="en-US" sz="2000" u="none" strike="noStrike" kern="1200" dirty="0">
                          <a:solidFill>
                            <a:schemeClr val="tx1"/>
                          </a:solidFill>
                          <a:effectLst/>
                          <a:latin typeface="標楷體" panose="03000509000000000000" pitchFamily="65" charset="-120"/>
                          <a:ea typeface="標楷體" panose="03000509000000000000" pitchFamily="65" charset="-120"/>
                          <a:cs typeface="+mn-cs"/>
                        </a:rPr>
                        <a:t>師徒制木作職人班</a:t>
                      </a:r>
                      <a:r>
                        <a:rPr lang="en-US" altLang="zh-TW" sz="2000" u="none" strike="noStrike" kern="1200" dirty="0">
                          <a:solidFill>
                            <a:schemeClr val="tx1"/>
                          </a:solidFill>
                          <a:effectLst/>
                          <a:latin typeface="標楷體" panose="03000509000000000000" pitchFamily="65" charset="-120"/>
                          <a:ea typeface="標楷體" panose="03000509000000000000" pitchFamily="65" charset="-120"/>
                          <a:cs typeface="+mn-cs"/>
                        </a:rPr>
                        <a:t>)</a:t>
                      </a:r>
                      <a:r>
                        <a:rPr lang="en-US" altLang="zh-TW" sz="2000" u="none" strike="noStrike" kern="1200" dirty="0">
                          <a:solidFill>
                            <a:srgbClr val="3333FF"/>
                          </a:solidFill>
                          <a:effectLst/>
                          <a:latin typeface="標楷體" panose="03000509000000000000" pitchFamily="65" charset="-120"/>
                          <a:ea typeface="標楷體" panose="03000509000000000000" pitchFamily="65" charset="-120"/>
                          <a:cs typeface="+mn-cs"/>
                        </a:rPr>
                        <a:t>[108</a:t>
                      </a:r>
                      <a:r>
                        <a:rPr lang="zh-TW" altLang="en-US" sz="2000" u="none" strike="noStrike" kern="1200" dirty="0">
                          <a:solidFill>
                            <a:srgbClr val="3333FF"/>
                          </a:solidFill>
                          <a:effectLst/>
                          <a:latin typeface="標楷體" panose="03000509000000000000" pitchFamily="65" charset="-120"/>
                          <a:ea typeface="標楷體" panose="03000509000000000000" pitchFamily="65" charset="-120"/>
                          <a:cs typeface="+mn-cs"/>
                        </a:rPr>
                        <a:t>新</a:t>
                      </a:r>
                      <a:r>
                        <a:rPr lang="en-US" altLang="zh-TW" sz="2000" u="none" strike="noStrike" kern="1200" dirty="0">
                          <a:solidFill>
                            <a:srgbClr val="3333FF"/>
                          </a:solidFill>
                          <a:effectLst/>
                          <a:latin typeface="標楷體" panose="03000509000000000000" pitchFamily="65" charset="-120"/>
                          <a:ea typeface="標楷體" panose="03000509000000000000" pitchFamily="65" charset="-120"/>
                          <a:cs typeface="+mn-cs"/>
                        </a:rPr>
                        <a:t>]</a:t>
                      </a:r>
                      <a:endParaRPr lang="zh-TW" altLang="en-US" sz="2000" u="none" strike="noStrike" kern="1200" dirty="0">
                        <a:solidFill>
                          <a:srgbClr val="3333FF"/>
                        </a:solidFill>
                        <a:effectLst/>
                        <a:latin typeface="標楷體" panose="03000509000000000000" pitchFamily="65" charset="-120"/>
                        <a:ea typeface="標楷體" panose="03000509000000000000" pitchFamily="65" charset="-120"/>
                        <a:cs typeface="+mn-cs"/>
                      </a:endParaRPr>
                    </a:p>
                  </a:txBody>
                  <a:tcPr marL="4879" marR="4879" marT="4878" marB="0" anchor="ctr"/>
                </a:tc>
                <a:tc>
                  <a:txBody>
                    <a:bodyPr/>
                    <a:lstStyle/>
                    <a:p>
                      <a:pPr marL="0" algn="ctr" defTabSz="342900" rtl="0" eaLnBrk="1" fontAlgn="ctr" latinLnBrk="0" hangingPunct="1"/>
                      <a:r>
                        <a:rPr lang="en-US" altLang="zh-TW" sz="200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20</a:t>
                      </a:r>
                    </a:p>
                  </a:txBody>
                  <a:tcPr marL="4879" marR="4879" marT="4878" marB="0" anchor="ctr"/>
                </a:tc>
                <a:tc vMerge="1">
                  <a:txBody>
                    <a:bodyPr/>
                    <a:lstStyle/>
                    <a:p>
                      <a:pPr algn="ctr" rtl="0" fontAlgn="ctr"/>
                      <a:endParaRPr lang="en-US" altLang="zh-TW" sz="2000" b="0" i="0" u="none" strike="noStrike" dirty="0">
                        <a:solidFill>
                          <a:srgbClr val="FF0000"/>
                        </a:solidFill>
                        <a:effectLst/>
                        <a:latin typeface="Arial" panose="020B0604020202020204" pitchFamily="34" charset="0"/>
                        <a:ea typeface="新細明體" panose="02020500000000000000" pitchFamily="18" charset="-120"/>
                      </a:endParaRPr>
                    </a:p>
                  </a:txBody>
                  <a:tcPr marL="4879" marR="4879" marT="4878" marB="0" anchor="ctr"/>
                </a:tc>
                <a:extLst>
                  <a:ext uri="{0D108BD9-81ED-4DB2-BD59-A6C34878D82A}">
                    <a16:rowId xmlns="" xmlns:a16="http://schemas.microsoft.com/office/drawing/2014/main" val="1214259098"/>
                  </a:ext>
                </a:extLst>
              </a:tr>
            </a:tbl>
          </a:graphicData>
        </a:graphic>
      </p:graphicFrame>
      <p:sp>
        <p:nvSpPr>
          <p:cNvPr id="164937" name="投影片編號版面配置區 4"/>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9FD85208-DC50-4147-898E-39DD62431394}" type="slidenum">
              <a:rPr kumimoji="0" lang="zh-TW" altLang="en-US" smtClean="0">
                <a:solidFill>
                  <a:srgbClr val="FEFFFF"/>
                </a:solidFill>
                <a:latin typeface="Century Gothic" panose="020B0502020202020204" pitchFamily="34" charset="0"/>
              </a:rPr>
              <a:pPr/>
              <a:t>123</a:t>
            </a:fld>
            <a:endParaRPr kumimoji="0" lang="zh-TW" altLang="en-US">
              <a:solidFill>
                <a:srgbClr val="FEFFFF"/>
              </a:solidFill>
              <a:latin typeface="Century Gothic" panose="020B0502020202020204" pitchFamily="34" charset="0"/>
            </a:endParaRPr>
          </a:p>
        </p:txBody>
      </p:sp>
      <p:sp>
        <p:nvSpPr>
          <p:cNvPr id="5" name="標題 1"/>
          <p:cNvSpPr>
            <a:spLocks noGrp="1"/>
          </p:cNvSpPr>
          <p:nvPr>
            <p:ph type="title"/>
          </p:nvPr>
        </p:nvSpPr>
        <p:spPr>
          <a:xfrm>
            <a:off x="2187575" y="534012"/>
            <a:ext cx="6838567" cy="506776"/>
          </a:xfrm>
        </p:spPr>
        <p:txBody>
          <a:bodyPr/>
          <a:lstStyle/>
          <a:p>
            <a:pPr eaLnBrk="1" hangingPunct="1"/>
            <a:r>
              <a:rPr kumimoji="1" lang="zh-TW" altLang="en-US" sz="2800" dirty="0">
                <a:solidFill>
                  <a:srgbClr val="C00000"/>
                </a:solidFill>
                <a:latin typeface="標楷體" panose="03000509000000000000" pitchFamily="65" charset="-120"/>
                <a:ea typeface="標楷體" panose="03000509000000000000" pitchFamily="65" charset="-120"/>
              </a:rPr>
              <a:t>臺南區專業群科甄選入學辦理學校</a:t>
            </a:r>
          </a:p>
        </p:txBody>
      </p:sp>
      <p:sp>
        <p:nvSpPr>
          <p:cNvPr id="6" name="文字方塊 5">
            <a:extLst>
              <a:ext uri="{FF2B5EF4-FFF2-40B4-BE49-F238E27FC236}">
                <a16:creationId xmlns="" xmlns:a16="http://schemas.microsoft.com/office/drawing/2014/main" id="{66D61C64-5E80-40F9-B537-5C487E23633D}"/>
              </a:ext>
            </a:extLst>
          </p:cNvPr>
          <p:cNvSpPr txBox="1">
            <a:spLocks noChangeArrowheads="1"/>
          </p:cNvSpPr>
          <p:nvPr/>
        </p:nvSpPr>
        <p:spPr bwMode="auto">
          <a:xfrm>
            <a:off x="7915275" y="6488668"/>
            <a:ext cx="4276725" cy="369332"/>
          </a:xfrm>
          <a:prstGeom prst="rect">
            <a:avLst/>
          </a:prstGeom>
          <a:solidFill>
            <a:srgbClr val="FFFF00"/>
          </a:solidFill>
          <a:ln w="28575">
            <a:solidFill>
              <a:schemeClr val="bg1"/>
            </a:solidFill>
          </a:ln>
          <a:extLst/>
        </p:spPr>
        <p:txBody>
          <a:bodyPr wrap="square">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zh-TW" b="1" i="0" u="none" strike="noStrike" kern="1200" cap="none" spc="0" normalizeH="0" baseline="0" noProof="0" dirty="0">
                <a:ln>
                  <a:noFill/>
                </a:ln>
                <a:solidFill>
                  <a:srgbClr val="FF0000"/>
                </a:solidFill>
                <a:effectLst/>
                <a:uLnTx/>
                <a:uFillTx/>
                <a:latin typeface="Arial" panose="020B0604020202020204" pitchFamily="34" charset="0"/>
                <a:ea typeface="微軟正黑體" panose="020B0604030504040204" pitchFamily="34" charset="-120"/>
                <a:cs typeface="+mn-cs"/>
              </a:rPr>
              <a:t>108</a:t>
            </a:r>
            <a:r>
              <a:rPr kumimoji="1" lang="zh-TW" altLang="en-US" b="1" i="0" u="none" strike="noStrike" kern="1200" cap="none" spc="0" normalizeH="0" baseline="0" noProof="0" dirty="0">
                <a:ln>
                  <a:noFill/>
                </a:ln>
                <a:solidFill>
                  <a:srgbClr val="FF0000"/>
                </a:solidFill>
                <a:effectLst/>
                <a:uLnTx/>
                <a:uFillTx/>
                <a:latin typeface="Arial" panose="020B0604020202020204" pitchFamily="34" charset="0"/>
                <a:ea typeface="微軟正黑體" panose="020B0604030504040204" pitchFamily="34" charset="-120"/>
                <a:cs typeface="+mn-cs"/>
              </a:rPr>
              <a:t>年度資料，</a:t>
            </a:r>
            <a:r>
              <a:rPr kumimoji="1" lang="en-US" altLang="zh-TW" b="1" i="0" u="none" strike="noStrike" kern="1200" cap="none" spc="0" normalizeH="0" baseline="0" noProof="0" dirty="0">
                <a:ln>
                  <a:noFill/>
                </a:ln>
                <a:solidFill>
                  <a:srgbClr val="FF0000"/>
                </a:solidFill>
                <a:effectLst/>
                <a:uLnTx/>
                <a:uFillTx/>
                <a:latin typeface="Arial" panose="020B0604020202020204" pitchFamily="34" charset="0"/>
                <a:ea typeface="微軟正黑體" panose="020B0604030504040204" pitchFamily="34" charset="-120"/>
                <a:cs typeface="+mn-cs"/>
              </a:rPr>
              <a:t>109</a:t>
            </a:r>
            <a:r>
              <a:rPr kumimoji="1" lang="zh-TW" altLang="en-US" b="1" i="0" u="none" strike="noStrike" kern="1200" cap="none" spc="0" normalizeH="0" baseline="0" noProof="0" dirty="0">
                <a:ln>
                  <a:noFill/>
                </a:ln>
                <a:solidFill>
                  <a:srgbClr val="FF0000"/>
                </a:solidFill>
                <a:effectLst/>
                <a:uLnTx/>
                <a:uFillTx/>
                <a:latin typeface="Arial" panose="020B0604020202020204" pitchFamily="34" charset="0"/>
                <a:ea typeface="微軟正黑體" panose="020B0604030504040204" pitchFamily="34" charset="-120"/>
                <a:cs typeface="+mn-cs"/>
              </a:rPr>
              <a:t>年度依簡章公布為準</a:t>
            </a:r>
          </a:p>
        </p:txBody>
      </p:sp>
    </p:spTree>
    <p:extLst>
      <p:ext uri="{BB962C8B-B14F-4D97-AF65-F5344CB8AC3E}">
        <p14:creationId xmlns="" xmlns:p14="http://schemas.microsoft.com/office/powerpoint/2010/main" val="1624662134"/>
      </p:ext>
    </p:extLst>
  </p:cSld>
  <p:clrMapOvr>
    <a:masterClrMapping/>
  </p:clrMapOvr>
  <p:transition spd="slow"/>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標題 1"/>
          <p:cNvSpPr txBox="1">
            <a:spLocks/>
          </p:cNvSpPr>
          <p:nvPr/>
        </p:nvSpPr>
        <p:spPr bwMode="auto">
          <a:xfrm>
            <a:off x="1628776" y="46020"/>
            <a:ext cx="7417660" cy="569895"/>
          </a:xfrm>
          <a:prstGeom prst="rect">
            <a:avLst/>
          </a:prstGeom>
          <a:solidFill>
            <a:srgbClr val="66FF6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5625" indent="-212725"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5663" indent="-169863"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198563" indent="-169863"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1463" indent="-169863"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1998663" indent="-169863"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5863" indent="-169863"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3063" indent="-169863"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0263" indent="-169863"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3600" dirty="0">
                <a:solidFill>
                  <a:srgbClr val="C00000"/>
                </a:solidFill>
                <a:latin typeface="標楷體" panose="03000509000000000000" pitchFamily="65" charset="-120"/>
                <a:ea typeface="標楷體" panose="03000509000000000000" pitchFamily="65" charset="-120"/>
              </a:rPr>
              <a:t>(</a:t>
            </a:r>
            <a:r>
              <a:rPr kumimoji="0" lang="zh-TW" altLang="en-US" sz="3600" dirty="0">
                <a:solidFill>
                  <a:srgbClr val="C00000"/>
                </a:solidFill>
                <a:latin typeface="標楷體" panose="03000509000000000000" pitchFamily="65" charset="-120"/>
                <a:ea typeface="標楷體" panose="03000509000000000000" pitchFamily="65" charset="-120"/>
              </a:rPr>
              <a:t>四</a:t>
            </a:r>
            <a:r>
              <a:rPr kumimoji="0" lang="en-US" altLang="zh-TW" sz="3600" dirty="0">
                <a:solidFill>
                  <a:srgbClr val="C00000"/>
                </a:solidFill>
                <a:latin typeface="標楷體" panose="03000509000000000000" pitchFamily="65" charset="-120"/>
                <a:ea typeface="標楷體" panose="03000509000000000000" pitchFamily="65" charset="-120"/>
              </a:rPr>
              <a:t>)</a:t>
            </a:r>
            <a:r>
              <a:rPr kumimoji="0" lang="zh-TW" altLang="en-US" sz="3600" dirty="0">
                <a:solidFill>
                  <a:srgbClr val="C00000"/>
                </a:solidFill>
                <a:latin typeface="標楷體" panose="03000509000000000000" pitchFamily="65" charset="-120"/>
                <a:ea typeface="標楷體" panose="03000509000000000000" pitchFamily="65" charset="-120"/>
              </a:rPr>
              <a:t>特色招生甄選入學</a:t>
            </a:r>
            <a:r>
              <a:rPr kumimoji="0" lang="en-US" altLang="zh-TW" sz="3600" dirty="0">
                <a:solidFill>
                  <a:srgbClr val="C00000"/>
                </a:solidFill>
                <a:latin typeface="標楷體" panose="03000509000000000000" pitchFamily="65" charset="-120"/>
                <a:ea typeface="標楷體" panose="03000509000000000000" pitchFamily="65" charset="-120"/>
              </a:rPr>
              <a:t>--</a:t>
            </a:r>
            <a:r>
              <a:rPr kumimoji="0" lang="zh-TW" altLang="en-US" sz="3600" dirty="0">
                <a:solidFill>
                  <a:srgbClr val="C00000"/>
                </a:solidFill>
                <a:latin typeface="標楷體" panose="03000509000000000000" pitchFamily="65" charset="-120"/>
                <a:ea typeface="標楷體" panose="03000509000000000000" pitchFamily="65" charset="-120"/>
              </a:rPr>
              <a:t>專業群科</a:t>
            </a:r>
            <a:r>
              <a:rPr kumimoji="0" lang="en-US" altLang="zh-TW" sz="3600" dirty="0">
                <a:solidFill>
                  <a:srgbClr val="C00000"/>
                </a:solidFill>
                <a:latin typeface="標楷體" panose="03000509000000000000" pitchFamily="65" charset="-120"/>
                <a:ea typeface="標楷體" panose="03000509000000000000" pitchFamily="65" charset="-120"/>
              </a:rPr>
              <a:t>3</a:t>
            </a:r>
            <a:endParaRPr kumimoji="0" lang="zh-TW" altLang="en-US" sz="4000" dirty="0">
              <a:solidFill>
                <a:srgbClr val="C00000"/>
              </a:solidFill>
              <a:latin typeface="標楷體" panose="03000509000000000000" pitchFamily="65" charset="-120"/>
              <a:ea typeface="標楷體" panose="03000509000000000000" pitchFamily="65" charset="-120"/>
            </a:endParaRPr>
          </a:p>
        </p:txBody>
      </p:sp>
      <p:graphicFrame>
        <p:nvGraphicFramePr>
          <p:cNvPr id="6" name="表格 5"/>
          <p:cNvGraphicFramePr>
            <a:graphicFrameLocks noGrp="1"/>
          </p:cNvGraphicFramePr>
          <p:nvPr>
            <p:extLst>
              <p:ext uri="{D42A27DB-BD31-4B8C-83A1-F6EECF244321}">
                <p14:modId xmlns="" xmlns:p14="http://schemas.microsoft.com/office/powerpoint/2010/main" val="531365700"/>
              </p:ext>
            </p:extLst>
          </p:nvPr>
        </p:nvGraphicFramePr>
        <p:xfrm>
          <a:off x="1628776" y="1046509"/>
          <a:ext cx="9705974" cy="5442162"/>
        </p:xfrm>
        <a:graphic>
          <a:graphicData uri="http://schemas.openxmlformats.org/drawingml/2006/table">
            <a:tbl>
              <a:tblPr>
                <a:tableStyleId>{5C22544A-7EE6-4342-B048-85BDC9FD1C3A}</a:tableStyleId>
              </a:tblPr>
              <a:tblGrid>
                <a:gridCol w="1535456">
                  <a:extLst>
                    <a:ext uri="{9D8B030D-6E8A-4147-A177-3AD203B41FA5}">
                      <a16:colId xmlns="" xmlns:a16="http://schemas.microsoft.com/office/drawing/2014/main" val="20000"/>
                    </a:ext>
                  </a:extLst>
                </a:gridCol>
                <a:gridCol w="6094068">
                  <a:extLst>
                    <a:ext uri="{9D8B030D-6E8A-4147-A177-3AD203B41FA5}">
                      <a16:colId xmlns="" xmlns:a16="http://schemas.microsoft.com/office/drawing/2014/main" val="20001"/>
                    </a:ext>
                  </a:extLst>
                </a:gridCol>
                <a:gridCol w="1066800">
                  <a:extLst>
                    <a:ext uri="{9D8B030D-6E8A-4147-A177-3AD203B41FA5}">
                      <a16:colId xmlns="" xmlns:a16="http://schemas.microsoft.com/office/drawing/2014/main" val="20002"/>
                    </a:ext>
                  </a:extLst>
                </a:gridCol>
                <a:gridCol w="1009650">
                  <a:extLst>
                    <a:ext uri="{9D8B030D-6E8A-4147-A177-3AD203B41FA5}">
                      <a16:colId xmlns="" xmlns:a16="http://schemas.microsoft.com/office/drawing/2014/main" val="20003"/>
                    </a:ext>
                  </a:extLst>
                </a:gridCol>
              </a:tblGrid>
              <a:tr h="426142">
                <a:tc>
                  <a:txBody>
                    <a:bodyPr/>
                    <a:lstStyle/>
                    <a:p>
                      <a:pPr marL="0" algn="ctr" defTabSz="914400" rtl="0" eaLnBrk="1" fontAlgn="ctr" latinLnBrk="0" hangingPunct="1"/>
                      <a:r>
                        <a:rPr lang="zh-TW" altLang="en-US" sz="2000" u="none" strike="noStrike" kern="1200" dirty="0">
                          <a:solidFill>
                            <a:schemeClr val="bg1"/>
                          </a:solidFill>
                          <a:effectLst/>
                          <a:latin typeface="標楷體" panose="03000509000000000000" pitchFamily="65" charset="-120"/>
                          <a:ea typeface="標楷體" panose="03000509000000000000" pitchFamily="65" charset="-120"/>
                          <a:cs typeface="+mn-cs"/>
                        </a:rPr>
                        <a:t>學校</a:t>
                      </a:r>
                    </a:p>
                  </a:txBody>
                  <a:tcPr marL="4605" marR="4605" marT="4605" marB="0" anchor="ctr">
                    <a:solidFill>
                      <a:srgbClr val="E78712"/>
                    </a:solidFill>
                  </a:tcPr>
                </a:tc>
                <a:tc>
                  <a:txBody>
                    <a:bodyPr/>
                    <a:lstStyle/>
                    <a:p>
                      <a:pPr marL="0" algn="ctr" defTabSz="914400" rtl="0" eaLnBrk="1" fontAlgn="ctr" latinLnBrk="0" hangingPunct="1"/>
                      <a:r>
                        <a:rPr lang="zh-TW" altLang="en-US" sz="2000" u="none" strike="noStrike" kern="1200" dirty="0">
                          <a:solidFill>
                            <a:schemeClr val="bg1"/>
                          </a:solidFill>
                          <a:effectLst/>
                          <a:latin typeface="標楷體" panose="03000509000000000000" pitchFamily="65" charset="-120"/>
                          <a:ea typeface="標楷體" panose="03000509000000000000" pitchFamily="65" charset="-120"/>
                          <a:cs typeface="+mn-cs"/>
                        </a:rPr>
                        <a:t>特色班別名稱</a:t>
                      </a:r>
                    </a:p>
                  </a:txBody>
                  <a:tcPr marL="4605" marR="4605" marT="4605" marB="0" anchor="ctr">
                    <a:solidFill>
                      <a:srgbClr val="E78712"/>
                    </a:solidFill>
                  </a:tcPr>
                </a:tc>
                <a:tc>
                  <a:txBody>
                    <a:bodyPr/>
                    <a:lstStyle/>
                    <a:p>
                      <a:pPr marL="0" algn="ctr" defTabSz="914400" rtl="0" eaLnBrk="1" fontAlgn="ctr" latinLnBrk="0" hangingPunct="1"/>
                      <a:r>
                        <a:rPr lang="zh-TW" altLang="en-US" sz="2000" u="none" strike="noStrike" kern="1200" dirty="0">
                          <a:solidFill>
                            <a:schemeClr val="bg1"/>
                          </a:solidFill>
                          <a:effectLst/>
                          <a:latin typeface="標楷體" panose="03000509000000000000" pitchFamily="65" charset="-120"/>
                          <a:ea typeface="標楷體" panose="03000509000000000000" pitchFamily="65" charset="-120"/>
                          <a:cs typeface="+mn-cs"/>
                        </a:rPr>
                        <a:t>招生數</a:t>
                      </a:r>
                    </a:p>
                  </a:txBody>
                  <a:tcPr marL="4605" marR="4605" marT="4605" marB="0" anchor="ctr">
                    <a:solidFill>
                      <a:srgbClr val="E78712"/>
                    </a:solidFill>
                  </a:tcPr>
                </a:tc>
                <a:tc>
                  <a:txBody>
                    <a:bodyPr/>
                    <a:lstStyle/>
                    <a:p>
                      <a:pPr marL="0" algn="ctr" defTabSz="914400" rtl="0" eaLnBrk="1" fontAlgn="ctr" latinLnBrk="0" hangingPunct="1"/>
                      <a:r>
                        <a:rPr lang="zh-TW" altLang="en-US" sz="2000" u="none" strike="noStrike" kern="1200" dirty="0">
                          <a:solidFill>
                            <a:schemeClr val="bg1"/>
                          </a:solidFill>
                          <a:effectLst/>
                          <a:latin typeface="標楷體" panose="03000509000000000000" pitchFamily="65" charset="-120"/>
                          <a:ea typeface="標楷體" panose="03000509000000000000" pitchFamily="65" charset="-120"/>
                          <a:cs typeface="+mn-cs"/>
                        </a:rPr>
                        <a:t>總數</a:t>
                      </a:r>
                    </a:p>
                  </a:txBody>
                  <a:tcPr marL="4605" marR="4605" marT="4605" marB="0" anchor="ctr">
                    <a:solidFill>
                      <a:srgbClr val="E78712"/>
                    </a:solidFill>
                  </a:tcPr>
                </a:tc>
                <a:extLst>
                  <a:ext uri="{0D108BD9-81ED-4DB2-BD59-A6C34878D82A}">
                    <a16:rowId xmlns="" xmlns:a16="http://schemas.microsoft.com/office/drawing/2014/main" val="10000"/>
                  </a:ext>
                </a:extLst>
              </a:tr>
              <a:tr h="295060">
                <a:tc rowSpan="4">
                  <a:txBody>
                    <a:bodyPr/>
                    <a:lstStyle/>
                    <a:p>
                      <a:pPr marL="0" algn="ctr" defTabSz="914400" rtl="0" eaLnBrk="1" fontAlgn="ctr" latinLnBrk="0" hangingPunct="1"/>
                      <a:r>
                        <a:rPr lang="zh-TW" altLang="en-US" sz="2000" u="none" strike="noStrike" kern="1200" dirty="0">
                          <a:solidFill>
                            <a:schemeClr val="bg1"/>
                          </a:solidFill>
                          <a:effectLst/>
                          <a:latin typeface="標楷體" panose="03000509000000000000" pitchFamily="65" charset="-120"/>
                          <a:ea typeface="標楷體" panose="03000509000000000000" pitchFamily="65" charset="-120"/>
                          <a:cs typeface="+mn-cs"/>
                        </a:rPr>
                        <a:t>光華高中</a:t>
                      </a:r>
                    </a:p>
                  </a:txBody>
                  <a:tcPr marL="4605" marR="4605" marT="4605" marB="0" anchor="ctr">
                    <a:solidFill>
                      <a:srgbClr val="E78712"/>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zh-TW" altLang="zh-TW" sz="1800" u="none" strike="noStrike" kern="1200" dirty="0">
                          <a:solidFill>
                            <a:schemeClr val="tx1"/>
                          </a:solidFill>
                          <a:effectLst/>
                          <a:latin typeface="標楷體" panose="03000509000000000000" pitchFamily="65" charset="-120"/>
                          <a:ea typeface="標楷體" panose="03000509000000000000" pitchFamily="65" charset="-120"/>
                          <a:cs typeface="+mn-cs"/>
                        </a:rPr>
                        <a:t>多媒體設計科</a:t>
                      </a:r>
                      <a:r>
                        <a:rPr lang="en-US" altLang="zh-TW" sz="1800" u="none" strike="noStrike" kern="1200" dirty="0">
                          <a:solidFill>
                            <a:schemeClr val="tx1"/>
                          </a:solidFill>
                          <a:effectLst/>
                          <a:latin typeface="標楷體" panose="03000509000000000000" pitchFamily="65" charset="-120"/>
                          <a:ea typeface="標楷體" panose="03000509000000000000" pitchFamily="65" charset="-120"/>
                          <a:cs typeface="+mn-cs"/>
                        </a:rPr>
                        <a:t>(</a:t>
                      </a:r>
                      <a:r>
                        <a:rPr lang="zh-TW" altLang="en-US" sz="1800" u="none" strike="noStrike" kern="1200" dirty="0">
                          <a:solidFill>
                            <a:schemeClr val="tx1"/>
                          </a:solidFill>
                          <a:effectLst/>
                          <a:latin typeface="標楷體" panose="03000509000000000000" pitchFamily="65" charset="-120"/>
                          <a:ea typeface="標楷體" panose="03000509000000000000" pitchFamily="65" charset="-120"/>
                          <a:cs typeface="+mn-cs"/>
                        </a:rPr>
                        <a:t>動漫國際特色班</a:t>
                      </a:r>
                      <a:r>
                        <a:rPr lang="en-US" altLang="zh-TW" sz="1800" u="none" strike="noStrike" kern="1200" dirty="0">
                          <a:solidFill>
                            <a:schemeClr val="tx1"/>
                          </a:solidFill>
                          <a:effectLst/>
                          <a:latin typeface="標楷體" panose="03000509000000000000" pitchFamily="65" charset="-120"/>
                          <a:ea typeface="標楷體" panose="03000509000000000000" pitchFamily="65" charset="-120"/>
                          <a:cs typeface="+mn-cs"/>
                        </a:rPr>
                        <a:t>)</a:t>
                      </a:r>
                      <a:endParaRPr lang="zh-TW" altLang="en-US" sz="1800" u="none" strike="noStrike" kern="1200" dirty="0">
                        <a:solidFill>
                          <a:schemeClr val="tx1"/>
                        </a:solidFill>
                        <a:effectLst/>
                        <a:latin typeface="標楷體" panose="03000509000000000000" pitchFamily="65" charset="-120"/>
                        <a:ea typeface="標楷體" panose="03000509000000000000" pitchFamily="65" charset="-120"/>
                        <a:cs typeface="+mn-cs"/>
                      </a:endParaRPr>
                    </a:p>
                  </a:txBody>
                  <a:tcPr marL="4605" marR="4605" marT="4605" marB="0" anchor="ctr"/>
                </a:tc>
                <a:tc>
                  <a:txBody>
                    <a:bodyPr/>
                    <a:lstStyle/>
                    <a:p>
                      <a:pPr marL="0" algn="ctr" defTabSz="914400" rtl="0" eaLnBrk="1" fontAlgn="ctr" latinLnBrk="0" hangingPunct="1"/>
                      <a:r>
                        <a:rPr lang="en-US" altLang="zh-TW" sz="180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46</a:t>
                      </a:r>
                    </a:p>
                  </a:txBody>
                  <a:tcPr marL="4605" marR="4605" marT="4605" marB="0" anchor="ctr"/>
                </a:tc>
                <a:tc rowSpan="4">
                  <a:txBody>
                    <a:bodyPr/>
                    <a:lstStyle/>
                    <a:p>
                      <a:pPr marL="0" algn="ctr" defTabSz="914400" rtl="0" eaLnBrk="1" fontAlgn="ctr" latinLnBrk="0" hangingPunct="1"/>
                      <a:r>
                        <a:rPr lang="en-US" altLang="zh-TW" sz="180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161</a:t>
                      </a:r>
                    </a:p>
                  </a:txBody>
                  <a:tcPr marL="4605" marR="4605" marT="4605" marB="0" anchor="ctr"/>
                </a:tc>
                <a:extLst>
                  <a:ext uri="{0D108BD9-81ED-4DB2-BD59-A6C34878D82A}">
                    <a16:rowId xmlns="" xmlns:a16="http://schemas.microsoft.com/office/drawing/2014/main" val="10001"/>
                  </a:ext>
                </a:extLst>
              </a:tr>
              <a:tr h="295060">
                <a:tc vMerge="1">
                  <a:txBody>
                    <a:bodyPr/>
                    <a:lstStyle/>
                    <a:p>
                      <a:endParaRPr lang="zh-TW" altLang="en-US"/>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zh-TW" altLang="zh-TW" sz="1800" u="none" strike="noStrike" kern="1200" dirty="0">
                          <a:solidFill>
                            <a:schemeClr val="tx1"/>
                          </a:solidFill>
                          <a:effectLst/>
                          <a:latin typeface="標楷體" panose="03000509000000000000" pitchFamily="65" charset="-120"/>
                          <a:ea typeface="標楷體" panose="03000509000000000000" pitchFamily="65" charset="-120"/>
                          <a:cs typeface="+mn-cs"/>
                        </a:rPr>
                        <a:t>幼兒保育科</a:t>
                      </a:r>
                      <a:r>
                        <a:rPr lang="en-US" altLang="zh-TW" sz="1800" u="none" strike="noStrike" kern="1200" dirty="0">
                          <a:solidFill>
                            <a:schemeClr val="tx1"/>
                          </a:solidFill>
                          <a:effectLst/>
                          <a:latin typeface="標楷體" panose="03000509000000000000" pitchFamily="65" charset="-120"/>
                          <a:ea typeface="標楷體" panose="03000509000000000000" pitchFamily="65" charset="-120"/>
                          <a:cs typeface="+mn-cs"/>
                        </a:rPr>
                        <a:t>(</a:t>
                      </a:r>
                      <a:r>
                        <a:rPr lang="zh-TW" altLang="en-US" sz="1800" u="none" strike="noStrike" kern="1200" dirty="0">
                          <a:solidFill>
                            <a:schemeClr val="tx1"/>
                          </a:solidFill>
                          <a:effectLst/>
                          <a:latin typeface="標楷體" panose="03000509000000000000" pitchFamily="65" charset="-120"/>
                          <a:ea typeface="標楷體" panose="03000509000000000000" pitchFamily="65" charset="-120"/>
                          <a:cs typeface="+mn-cs"/>
                        </a:rPr>
                        <a:t>幼教職場實務班</a:t>
                      </a:r>
                      <a:r>
                        <a:rPr lang="en-US" altLang="zh-TW" sz="1800" u="none" strike="noStrike" kern="1200" dirty="0">
                          <a:solidFill>
                            <a:schemeClr val="tx1"/>
                          </a:solidFill>
                          <a:effectLst/>
                          <a:latin typeface="標楷體" panose="03000509000000000000" pitchFamily="65" charset="-120"/>
                          <a:ea typeface="標楷體" panose="03000509000000000000" pitchFamily="65" charset="-120"/>
                          <a:cs typeface="+mn-cs"/>
                        </a:rPr>
                        <a:t>)</a:t>
                      </a:r>
                      <a:endParaRPr lang="zh-TW" altLang="en-US" sz="1800" u="none" strike="noStrike" kern="1200" dirty="0">
                        <a:solidFill>
                          <a:schemeClr val="tx1"/>
                        </a:solidFill>
                        <a:effectLst/>
                        <a:latin typeface="標楷體" panose="03000509000000000000" pitchFamily="65" charset="-120"/>
                        <a:ea typeface="標楷體" panose="03000509000000000000" pitchFamily="65" charset="-120"/>
                        <a:cs typeface="+mn-cs"/>
                      </a:endParaRPr>
                    </a:p>
                  </a:txBody>
                  <a:tcPr marL="4605" marR="4605" marT="4605" marB="0" anchor="ctr"/>
                </a:tc>
                <a:tc>
                  <a:txBody>
                    <a:bodyPr/>
                    <a:lstStyle/>
                    <a:p>
                      <a:pPr marL="0" algn="ctr" defTabSz="914400" rtl="0" eaLnBrk="1" fontAlgn="ctr" latinLnBrk="0" hangingPunct="1"/>
                      <a:r>
                        <a:rPr lang="en-US" altLang="zh-TW" sz="180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46</a:t>
                      </a:r>
                    </a:p>
                  </a:txBody>
                  <a:tcPr marL="4605" marR="4605" marT="4605" marB="0" anchor="ctr"/>
                </a:tc>
                <a:tc vMerge="1">
                  <a:txBody>
                    <a:bodyPr/>
                    <a:lstStyle/>
                    <a:p>
                      <a:endParaRPr lang="zh-TW" altLang="en-US"/>
                    </a:p>
                  </a:txBody>
                  <a:tcPr/>
                </a:tc>
                <a:extLst>
                  <a:ext uri="{0D108BD9-81ED-4DB2-BD59-A6C34878D82A}">
                    <a16:rowId xmlns="" xmlns:a16="http://schemas.microsoft.com/office/drawing/2014/main" val="10002"/>
                  </a:ext>
                </a:extLst>
              </a:tr>
              <a:tr h="295060">
                <a:tc vMerge="1">
                  <a:txBody>
                    <a:bodyPr/>
                    <a:lstStyle/>
                    <a:p>
                      <a:endParaRPr lang="zh-TW" altLang="en-US"/>
                    </a:p>
                  </a:txBody>
                  <a:tcPr/>
                </a:tc>
                <a:tc>
                  <a:txBody>
                    <a:bodyPr/>
                    <a:lstStyle/>
                    <a:p>
                      <a:pPr marL="0" algn="l" defTabSz="914400" rtl="0" eaLnBrk="1" fontAlgn="ctr" latinLnBrk="0" hangingPunct="1"/>
                      <a:r>
                        <a:rPr lang="zh-TW" altLang="zh-TW" sz="1800" u="none" strike="noStrike" kern="1200" dirty="0">
                          <a:solidFill>
                            <a:schemeClr val="tx1"/>
                          </a:solidFill>
                          <a:effectLst/>
                          <a:latin typeface="標楷體" panose="03000509000000000000" pitchFamily="65" charset="-120"/>
                          <a:ea typeface="標楷體" panose="03000509000000000000" pitchFamily="65" charset="-120"/>
                          <a:cs typeface="+mn-cs"/>
                        </a:rPr>
                        <a:t>餐飲管理科</a:t>
                      </a:r>
                      <a:r>
                        <a:rPr lang="en-US" altLang="zh-TW" sz="1800" u="none" strike="noStrike" kern="1200" dirty="0">
                          <a:solidFill>
                            <a:schemeClr val="tx1"/>
                          </a:solidFill>
                          <a:effectLst/>
                          <a:latin typeface="標楷體" panose="03000509000000000000" pitchFamily="65" charset="-120"/>
                          <a:ea typeface="標楷體" panose="03000509000000000000" pitchFamily="65" charset="-120"/>
                          <a:cs typeface="+mn-cs"/>
                        </a:rPr>
                        <a:t>(</a:t>
                      </a:r>
                      <a:r>
                        <a:rPr lang="zh-TW" altLang="en-US" sz="1800" u="none" strike="noStrike" kern="1200" dirty="0">
                          <a:solidFill>
                            <a:schemeClr val="tx1"/>
                          </a:solidFill>
                          <a:effectLst/>
                          <a:latin typeface="標楷體" panose="03000509000000000000" pitchFamily="65" charset="-120"/>
                          <a:ea typeface="標楷體" panose="03000509000000000000" pitchFamily="65" charset="-120"/>
                          <a:cs typeface="+mn-cs"/>
                        </a:rPr>
                        <a:t>美食文化特色班</a:t>
                      </a:r>
                      <a:r>
                        <a:rPr lang="en-US" altLang="zh-TW" sz="1800" u="none" strike="noStrike" kern="1200" dirty="0">
                          <a:solidFill>
                            <a:schemeClr val="tx1"/>
                          </a:solidFill>
                          <a:effectLst/>
                          <a:latin typeface="標楷體" panose="03000509000000000000" pitchFamily="65" charset="-120"/>
                          <a:ea typeface="標楷體" panose="03000509000000000000" pitchFamily="65" charset="-120"/>
                          <a:cs typeface="+mn-cs"/>
                        </a:rPr>
                        <a:t>)</a:t>
                      </a:r>
                      <a:endParaRPr lang="zh-TW" altLang="en-US" sz="1800" u="none" strike="noStrike" kern="1200" dirty="0">
                        <a:solidFill>
                          <a:schemeClr val="tx1"/>
                        </a:solidFill>
                        <a:effectLst/>
                        <a:latin typeface="標楷體" panose="03000509000000000000" pitchFamily="65" charset="-120"/>
                        <a:ea typeface="標楷體" panose="03000509000000000000" pitchFamily="65" charset="-120"/>
                        <a:cs typeface="+mn-cs"/>
                      </a:endParaRPr>
                    </a:p>
                  </a:txBody>
                  <a:tcPr marL="4605" marR="4605" marT="4605" marB="0" anchor="ctr"/>
                </a:tc>
                <a:tc>
                  <a:txBody>
                    <a:bodyPr/>
                    <a:lstStyle/>
                    <a:p>
                      <a:pPr marL="0" algn="ctr" defTabSz="914400" rtl="0" eaLnBrk="1" fontAlgn="ctr" latinLnBrk="0" hangingPunct="1"/>
                      <a:r>
                        <a:rPr lang="en-US" altLang="zh-TW" sz="180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46</a:t>
                      </a:r>
                    </a:p>
                  </a:txBody>
                  <a:tcPr marL="4605" marR="4605" marT="4605" marB="0" anchor="ctr"/>
                </a:tc>
                <a:tc vMerge="1">
                  <a:txBody>
                    <a:bodyPr/>
                    <a:lstStyle/>
                    <a:p>
                      <a:endParaRPr lang="zh-TW" altLang="en-US"/>
                    </a:p>
                  </a:txBody>
                  <a:tcPr/>
                </a:tc>
                <a:extLst>
                  <a:ext uri="{0D108BD9-81ED-4DB2-BD59-A6C34878D82A}">
                    <a16:rowId xmlns="" xmlns:a16="http://schemas.microsoft.com/office/drawing/2014/main" val="10003"/>
                  </a:ext>
                </a:extLst>
              </a:tr>
              <a:tr h="295060">
                <a:tc vMerge="1">
                  <a:txBody>
                    <a:bodyPr/>
                    <a:lstStyle/>
                    <a:p>
                      <a:pPr marL="0" algn="ctr" defTabSz="914400" rtl="0" eaLnBrk="1" fontAlgn="ctr" latinLnBrk="0" hangingPunct="1"/>
                      <a:endParaRPr lang="zh-TW" altLang="en-US" sz="2400" u="none" strike="noStrike" kern="1200" dirty="0">
                        <a:solidFill>
                          <a:srgbClr val="FF0000"/>
                        </a:solidFill>
                        <a:effectLst/>
                        <a:latin typeface="+mn-lt"/>
                        <a:ea typeface="+mn-ea"/>
                        <a:cs typeface="+mn-cs"/>
                      </a:endParaRPr>
                    </a:p>
                  </a:txBody>
                  <a:tcPr marL="4605" marR="4605" marT="4605" marB="0" anchor="ctr">
                    <a:solidFill>
                      <a:srgbClr val="E78712"/>
                    </a:solidFill>
                  </a:tcPr>
                </a:tc>
                <a:tc>
                  <a:txBody>
                    <a:bodyPr/>
                    <a:lstStyle/>
                    <a:p>
                      <a:pPr marL="0" algn="l" defTabSz="914400" rtl="0" eaLnBrk="1" fontAlgn="ctr" latinLnBrk="0" hangingPunct="1"/>
                      <a:r>
                        <a:rPr lang="zh-TW" altLang="zh-TW" sz="1800" u="none" strike="noStrike" kern="1200" dirty="0">
                          <a:solidFill>
                            <a:schemeClr val="tx1"/>
                          </a:solidFill>
                          <a:effectLst/>
                          <a:latin typeface="標楷體" panose="03000509000000000000" pitchFamily="65" charset="-120"/>
                          <a:ea typeface="標楷體" panose="03000509000000000000" pitchFamily="65" charset="-120"/>
                          <a:cs typeface="+mn-cs"/>
                        </a:rPr>
                        <a:t>流行服飾科</a:t>
                      </a:r>
                      <a:r>
                        <a:rPr lang="en-US" altLang="zh-TW" sz="1800" u="none" strike="noStrike" kern="1200" dirty="0">
                          <a:solidFill>
                            <a:schemeClr val="tx1"/>
                          </a:solidFill>
                          <a:effectLst/>
                          <a:latin typeface="標楷體" panose="03000509000000000000" pitchFamily="65" charset="-120"/>
                          <a:ea typeface="標楷體" panose="03000509000000000000" pitchFamily="65" charset="-120"/>
                          <a:cs typeface="+mn-cs"/>
                        </a:rPr>
                        <a:t>(</a:t>
                      </a:r>
                      <a:r>
                        <a:rPr lang="zh-TW" altLang="zh-TW" sz="1800" u="none" strike="noStrike" kern="1200" dirty="0">
                          <a:solidFill>
                            <a:schemeClr val="tx1"/>
                          </a:solidFill>
                          <a:effectLst/>
                          <a:latin typeface="標楷體" panose="03000509000000000000" pitchFamily="65" charset="-120"/>
                          <a:ea typeface="標楷體" panose="03000509000000000000" pitchFamily="65" charset="-120"/>
                          <a:cs typeface="+mn-cs"/>
                        </a:rPr>
                        <a:t>時尚新創特色班</a:t>
                      </a:r>
                      <a:r>
                        <a:rPr lang="en-US" altLang="zh-TW" sz="1800" u="none" strike="noStrike" kern="1200" dirty="0">
                          <a:solidFill>
                            <a:schemeClr val="tx1"/>
                          </a:solidFill>
                          <a:effectLst/>
                          <a:latin typeface="標楷體" panose="03000509000000000000" pitchFamily="65" charset="-120"/>
                          <a:ea typeface="標楷體" panose="03000509000000000000" pitchFamily="65" charset="-120"/>
                          <a:cs typeface="+mn-cs"/>
                        </a:rPr>
                        <a:t>) </a:t>
                      </a:r>
                      <a:r>
                        <a:rPr lang="en-US" altLang="zh-TW" sz="1800" u="none" strike="noStrike" kern="1200" dirty="0">
                          <a:solidFill>
                            <a:srgbClr val="3333FF"/>
                          </a:solidFill>
                          <a:effectLst/>
                          <a:latin typeface="標楷體" panose="03000509000000000000" pitchFamily="65" charset="-120"/>
                          <a:ea typeface="標楷體" panose="03000509000000000000" pitchFamily="65" charset="-120"/>
                          <a:cs typeface="+mn-cs"/>
                        </a:rPr>
                        <a:t>[108</a:t>
                      </a:r>
                      <a:r>
                        <a:rPr lang="zh-TW" altLang="en-US" sz="1800" u="none" strike="noStrike" kern="1200" dirty="0">
                          <a:solidFill>
                            <a:srgbClr val="3333FF"/>
                          </a:solidFill>
                          <a:effectLst/>
                          <a:latin typeface="標楷體" panose="03000509000000000000" pitchFamily="65" charset="-120"/>
                          <a:ea typeface="標楷體" panose="03000509000000000000" pitchFamily="65" charset="-120"/>
                          <a:cs typeface="+mn-cs"/>
                        </a:rPr>
                        <a:t>新</a:t>
                      </a:r>
                      <a:r>
                        <a:rPr lang="en-US" altLang="zh-TW" sz="1800" u="none" strike="noStrike" kern="1200" dirty="0">
                          <a:solidFill>
                            <a:srgbClr val="3333FF"/>
                          </a:solidFill>
                          <a:effectLst/>
                          <a:latin typeface="標楷體" panose="03000509000000000000" pitchFamily="65" charset="-120"/>
                          <a:ea typeface="標楷體" panose="03000509000000000000" pitchFamily="65" charset="-120"/>
                          <a:cs typeface="+mn-cs"/>
                        </a:rPr>
                        <a:t>]</a:t>
                      </a:r>
                      <a:endParaRPr lang="zh-TW" altLang="en-US" sz="1800" u="none" strike="noStrike" kern="1200" dirty="0">
                        <a:solidFill>
                          <a:schemeClr val="tx1"/>
                        </a:solidFill>
                        <a:effectLst/>
                        <a:latin typeface="標楷體" panose="03000509000000000000" pitchFamily="65" charset="-120"/>
                        <a:ea typeface="標楷體" panose="03000509000000000000" pitchFamily="65" charset="-120"/>
                        <a:cs typeface="+mn-cs"/>
                      </a:endParaRPr>
                    </a:p>
                  </a:txBody>
                  <a:tcPr marL="4605" marR="4605" marT="4605" marB="0" anchor="ctr"/>
                </a:tc>
                <a:tc>
                  <a:txBody>
                    <a:bodyPr/>
                    <a:lstStyle/>
                    <a:p>
                      <a:pPr marL="0" algn="ctr" defTabSz="914400" rtl="0" eaLnBrk="1" fontAlgn="ctr" latinLnBrk="0" hangingPunct="1"/>
                      <a:r>
                        <a:rPr lang="en-US" altLang="zh-TW" sz="180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23</a:t>
                      </a:r>
                    </a:p>
                  </a:txBody>
                  <a:tcPr marL="4605" marR="4605" marT="4605" marB="0" anchor="ctr"/>
                </a:tc>
                <a:tc vMerge="1">
                  <a:txBody>
                    <a:bodyPr/>
                    <a:lstStyle/>
                    <a:p>
                      <a:pPr marL="0" algn="ctr" defTabSz="914400" rtl="0" eaLnBrk="1" fontAlgn="ctr" latinLnBrk="0" hangingPunct="1"/>
                      <a:endParaRPr lang="en-US" altLang="zh-TW" sz="2000" u="none" strike="noStrike" kern="1200" dirty="0">
                        <a:solidFill>
                          <a:schemeClr val="tx1"/>
                        </a:solidFill>
                        <a:effectLst/>
                        <a:latin typeface="+mn-lt"/>
                        <a:ea typeface="+mn-ea"/>
                        <a:cs typeface="+mn-cs"/>
                      </a:endParaRPr>
                    </a:p>
                  </a:txBody>
                  <a:tcPr marL="4605" marR="4605" marT="4605" marB="0" anchor="ctr"/>
                </a:tc>
                <a:extLst>
                  <a:ext uri="{0D108BD9-81ED-4DB2-BD59-A6C34878D82A}">
                    <a16:rowId xmlns="" xmlns:a16="http://schemas.microsoft.com/office/drawing/2014/main" val="4240447073"/>
                  </a:ext>
                </a:extLst>
              </a:tr>
              <a:tr h="295060">
                <a:tc rowSpan="7">
                  <a:txBody>
                    <a:bodyPr/>
                    <a:lstStyle/>
                    <a:p>
                      <a:pPr marL="0" algn="ctr" defTabSz="914400" rtl="0" eaLnBrk="1" fontAlgn="ctr" latinLnBrk="0" hangingPunct="1"/>
                      <a:r>
                        <a:rPr lang="zh-TW" altLang="en-US" sz="2000" u="none" strike="noStrike" kern="1200" dirty="0">
                          <a:solidFill>
                            <a:schemeClr val="bg1"/>
                          </a:solidFill>
                          <a:effectLst/>
                          <a:latin typeface="標楷體" panose="03000509000000000000" pitchFamily="65" charset="-120"/>
                          <a:ea typeface="標楷體" panose="03000509000000000000" pitchFamily="65" charset="-120"/>
                          <a:cs typeface="+mn-cs"/>
                        </a:rPr>
                        <a:t>北門農工</a:t>
                      </a:r>
                    </a:p>
                  </a:txBody>
                  <a:tcPr marL="4605" marR="4605" marT="4605" marB="0" anchor="ctr">
                    <a:solidFill>
                      <a:srgbClr val="E78712"/>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zh-TW" altLang="en-US" sz="1800" u="none" strike="noStrike" kern="1200" dirty="0">
                          <a:solidFill>
                            <a:schemeClr val="tx1"/>
                          </a:solidFill>
                          <a:effectLst/>
                          <a:latin typeface="標楷體" panose="03000509000000000000" pitchFamily="65" charset="-120"/>
                          <a:ea typeface="標楷體" panose="03000509000000000000" pitchFamily="65" charset="-120"/>
                          <a:cs typeface="+mn-cs"/>
                        </a:rPr>
                        <a:t>機械</a:t>
                      </a:r>
                      <a:r>
                        <a:rPr lang="zh-TW" altLang="zh-TW" sz="1800" u="none" strike="noStrike" kern="1200" dirty="0">
                          <a:solidFill>
                            <a:schemeClr val="tx1"/>
                          </a:solidFill>
                          <a:effectLst/>
                          <a:latin typeface="標楷體" panose="03000509000000000000" pitchFamily="65" charset="-120"/>
                          <a:ea typeface="標楷體" panose="03000509000000000000" pitchFamily="65" charset="-120"/>
                          <a:cs typeface="+mn-cs"/>
                        </a:rPr>
                        <a:t>科</a:t>
                      </a:r>
                      <a:endParaRPr lang="zh-TW" altLang="en-US" sz="1800" u="none" strike="noStrike" kern="1200" dirty="0">
                        <a:solidFill>
                          <a:schemeClr val="tx1"/>
                        </a:solidFill>
                        <a:effectLst/>
                        <a:latin typeface="標楷體" panose="03000509000000000000" pitchFamily="65" charset="-120"/>
                        <a:ea typeface="標楷體" panose="03000509000000000000" pitchFamily="65" charset="-120"/>
                        <a:cs typeface="+mn-cs"/>
                      </a:endParaRPr>
                    </a:p>
                  </a:txBody>
                  <a:tcPr marL="4605" marR="4605" marT="4605" marB="0" anchor="ctr"/>
                </a:tc>
                <a:tc>
                  <a:txBody>
                    <a:bodyPr/>
                    <a:lstStyle/>
                    <a:p>
                      <a:pPr marL="0" algn="ctr" defTabSz="914400" rtl="0" eaLnBrk="1" fontAlgn="ctr" latinLnBrk="0" hangingPunct="1"/>
                      <a:r>
                        <a:rPr lang="en-US" altLang="zh-TW" sz="180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15</a:t>
                      </a:r>
                    </a:p>
                  </a:txBody>
                  <a:tcPr marL="4605" marR="4605" marT="4605" marB="0" anchor="ctr"/>
                </a:tc>
                <a:tc rowSpan="7">
                  <a:txBody>
                    <a:bodyPr/>
                    <a:lstStyle/>
                    <a:p>
                      <a:pPr marL="0" algn="ctr" defTabSz="914400" rtl="0" eaLnBrk="1" fontAlgn="ctr" latinLnBrk="0" hangingPunct="1"/>
                      <a:r>
                        <a:rPr lang="en-US" altLang="zh-TW" sz="180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162</a:t>
                      </a:r>
                    </a:p>
                  </a:txBody>
                  <a:tcPr marL="4605" marR="4605" marT="4605" marB="0" anchor="ctr"/>
                </a:tc>
                <a:extLst>
                  <a:ext uri="{0D108BD9-81ED-4DB2-BD59-A6C34878D82A}">
                    <a16:rowId xmlns="" xmlns:a16="http://schemas.microsoft.com/office/drawing/2014/main" val="1021879589"/>
                  </a:ext>
                </a:extLst>
              </a:tr>
              <a:tr h="295060">
                <a:tc vMerge="1">
                  <a:txBody>
                    <a:bodyPr/>
                    <a:lstStyle/>
                    <a:p>
                      <a:pPr marL="0" algn="ctr" defTabSz="914400" rtl="0" eaLnBrk="1" fontAlgn="ctr" latinLnBrk="0" hangingPunct="1"/>
                      <a:endParaRPr lang="zh-TW" altLang="en-US" sz="2400" u="none" strike="noStrike" kern="1200" dirty="0">
                        <a:solidFill>
                          <a:schemeClr val="bg1"/>
                        </a:solidFill>
                        <a:effectLst/>
                        <a:latin typeface="標楷體" panose="03000509000000000000" pitchFamily="65" charset="-120"/>
                        <a:ea typeface="標楷體" panose="03000509000000000000" pitchFamily="65" charset="-120"/>
                        <a:cs typeface="+mn-cs"/>
                      </a:endParaRPr>
                    </a:p>
                  </a:txBody>
                  <a:tcPr marL="4605" marR="4605" marT="4605" marB="0" anchor="ctr">
                    <a:solidFill>
                      <a:srgbClr val="E78712"/>
                    </a:solidFill>
                  </a:tcPr>
                </a:tc>
                <a:tc>
                  <a:txBody>
                    <a:bodyPr/>
                    <a:lstStyle/>
                    <a:p>
                      <a:pPr marL="0" algn="l" defTabSz="914400" rtl="0" eaLnBrk="1" fontAlgn="ctr" latinLnBrk="0" hangingPunct="1"/>
                      <a:r>
                        <a:rPr lang="zh-TW" altLang="zh-TW" sz="1800" u="none" strike="noStrike" kern="1200" dirty="0">
                          <a:solidFill>
                            <a:schemeClr val="tx1"/>
                          </a:solidFill>
                          <a:effectLst/>
                          <a:latin typeface="標楷體" panose="03000509000000000000" pitchFamily="65" charset="-120"/>
                          <a:ea typeface="標楷體" panose="03000509000000000000" pitchFamily="65" charset="-120"/>
                          <a:cs typeface="+mn-cs"/>
                        </a:rPr>
                        <a:t>土木科</a:t>
                      </a:r>
                      <a:r>
                        <a:rPr lang="en-US" altLang="zh-TW" sz="1800" u="none" strike="noStrike" kern="1200" dirty="0">
                          <a:solidFill>
                            <a:schemeClr val="tx1"/>
                          </a:solidFill>
                          <a:effectLst/>
                          <a:latin typeface="標楷體" panose="03000509000000000000" pitchFamily="65" charset="-120"/>
                          <a:ea typeface="標楷體" panose="03000509000000000000" pitchFamily="65" charset="-120"/>
                          <a:cs typeface="+mn-cs"/>
                        </a:rPr>
                        <a:t>(</a:t>
                      </a:r>
                      <a:r>
                        <a:rPr lang="zh-TW" altLang="zh-TW" sz="1800" u="none" strike="noStrike" kern="1200" dirty="0">
                          <a:solidFill>
                            <a:schemeClr val="tx1"/>
                          </a:solidFill>
                          <a:effectLst/>
                          <a:latin typeface="標楷體" panose="03000509000000000000" pitchFamily="65" charset="-120"/>
                          <a:ea typeface="標楷體" panose="03000509000000000000" pitchFamily="65" charset="-120"/>
                          <a:cs typeface="+mn-cs"/>
                        </a:rPr>
                        <a:t>營建實務班</a:t>
                      </a:r>
                      <a:r>
                        <a:rPr lang="en-US" altLang="zh-TW" sz="1800" u="none" strike="noStrike" kern="1200" dirty="0">
                          <a:solidFill>
                            <a:schemeClr val="tx1"/>
                          </a:solidFill>
                          <a:effectLst/>
                          <a:latin typeface="標楷體" panose="03000509000000000000" pitchFamily="65" charset="-120"/>
                          <a:ea typeface="標楷體" panose="03000509000000000000" pitchFamily="65" charset="-120"/>
                          <a:cs typeface="+mn-cs"/>
                        </a:rPr>
                        <a:t>)</a:t>
                      </a:r>
                      <a:endParaRPr lang="zh-TW" altLang="en-US" sz="1800" u="none" strike="noStrike" kern="1200" dirty="0">
                        <a:solidFill>
                          <a:schemeClr val="tx1"/>
                        </a:solidFill>
                        <a:effectLst/>
                        <a:latin typeface="標楷體" panose="03000509000000000000" pitchFamily="65" charset="-120"/>
                        <a:ea typeface="標楷體" panose="03000509000000000000" pitchFamily="65" charset="-120"/>
                        <a:cs typeface="+mn-cs"/>
                      </a:endParaRPr>
                    </a:p>
                  </a:txBody>
                  <a:tcPr marL="4605" marR="4605" marT="4605" marB="0" anchor="ctr"/>
                </a:tc>
                <a:tc>
                  <a:txBody>
                    <a:bodyPr/>
                    <a:lstStyle/>
                    <a:p>
                      <a:pPr marL="0" algn="ctr" defTabSz="914400" rtl="0" eaLnBrk="1" fontAlgn="ctr" latinLnBrk="0" hangingPunct="1"/>
                      <a:r>
                        <a:rPr lang="en-US" altLang="zh-TW" sz="180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34</a:t>
                      </a:r>
                    </a:p>
                  </a:txBody>
                  <a:tcPr marL="4605" marR="4605" marT="4605" marB="0" anchor="ctr"/>
                </a:tc>
                <a:tc vMerge="1">
                  <a:txBody>
                    <a:bodyPr/>
                    <a:lstStyle/>
                    <a:p>
                      <a:pPr marL="0" algn="ctr" defTabSz="914400" rtl="0" eaLnBrk="1" fontAlgn="ctr" latinLnBrk="0" hangingPunct="1"/>
                      <a:endParaRPr lang="en-US" altLang="zh-TW" sz="2000" u="none" strike="noStrike" kern="12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4605" marR="4605" marT="4605" marB="0" anchor="ctr"/>
                </a:tc>
                <a:extLst>
                  <a:ext uri="{0D108BD9-81ED-4DB2-BD59-A6C34878D82A}">
                    <a16:rowId xmlns="" xmlns:a16="http://schemas.microsoft.com/office/drawing/2014/main" val="10004"/>
                  </a:ext>
                </a:extLst>
              </a:tr>
              <a:tr h="295060">
                <a:tc vMerge="1">
                  <a:txBody>
                    <a:bodyPr/>
                    <a:lstStyle/>
                    <a:p>
                      <a:endParaRPr lang="zh-TW" altLang="en-US"/>
                    </a:p>
                  </a:txBody>
                  <a:tcPr/>
                </a:tc>
                <a:tc>
                  <a:txBody>
                    <a:bodyPr/>
                    <a:lstStyle/>
                    <a:p>
                      <a:pPr marL="0" algn="l" defTabSz="914400" rtl="0" eaLnBrk="1" fontAlgn="ctr" latinLnBrk="0" hangingPunct="1"/>
                      <a:r>
                        <a:rPr lang="zh-TW" altLang="zh-TW" sz="1800" u="none" strike="noStrike" kern="1200" dirty="0">
                          <a:solidFill>
                            <a:schemeClr val="tx1"/>
                          </a:solidFill>
                          <a:effectLst/>
                          <a:latin typeface="標楷體" panose="03000509000000000000" pitchFamily="65" charset="-120"/>
                          <a:ea typeface="標楷體" panose="03000509000000000000" pitchFamily="65" charset="-120"/>
                          <a:cs typeface="+mn-cs"/>
                        </a:rPr>
                        <a:t>電子商務科</a:t>
                      </a:r>
                      <a:endParaRPr lang="zh-TW" altLang="en-US" sz="1800" u="none" strike="noStrike" kern="1200" dirty="0">
                        <a:solidFill>
                          <a:schemeClr val="tx1"/>
                        </a:solidFill>
                        <a:effectLst/>
                        <a:latin typeface="標楷體" panose="03000509000000000000" pitchFamily="65" charset="-120"/>
                        <a:ea typeface="標楷體" panose="03000509000000000000" pitchFamily="65" charset="-120"/>
                        <a:cs typeface="+mn-cs"/>
                      </a:endParaRPr>
                    </a:p>
                  </a:txBody>
                  <a:tcPr marL="4605" marR="4605" marT="4605" marB="0" anchor="ctr"/>
                </a:tc>
                <a:tc>
                  <a:txBody>
                    <a:bodyPr/>
                    <a:lstStyle/>
                    <a:p>
                      <a:pPr marL="0" algn="ctr" defTabSz="914400" rtl="0" eaLnBrk="1" fontAlgn="ctr" latinLnBrk="0" hangingPunct="1"/>
                      <a:r>
                        <a:rPr lang="en-US" altLang="zh-TW" sz="180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15</a:t>
                      </a:r>
                    </a:p>
                  </a:txBody>
                  <a:tcPr marL="4605" marR="4605" marT="4605" marB="0" anchor="ctr"/>
                </a:tc>
                <a:tc vMerge="1">
                  <a:txBody>
                    <a:bodyPr/>
                    <a:lstStyle/>
                    <a:p>
                      <a:endParaRPr lang="zh-TW" altLang="en-US"/>
                    </a:p>
                  </a:txBody>
                  <a:tcPr/>
                </a:tc>
                <a:extLst>
                  <a:ext uri="{0D108BD9-81ED-4DB2-BD59-A6C34878D82A}">
                    <a16:rowId xmlns="" xmlns:a16="http://schemas.microsoft.com/office/drawing/2014/main" val="10005"/>
                  </a:ext>
                </a:extLst>
              </a:tr>
              <a:tr h="295060">
                <a:tc vMerge="1">
                  <a:txBody>
                    <a:bodyPr/>
                    <a:lstStyle/>
                    <a:p>
                      <a:endParaRPr lang="zh-TW" altLang="en-US"/>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zh-TW" altLang="en-US" sz="1800" u="none" strike="noStrike" kern="1200" dirty="0">
                          <a:solidFill>
                            <a:schemeClr val="tx1"/>
                          </a:solidFill>
                          <a:effectLst/>
                          <a:latin typeface="標楷體" panose="03000509000000000000" pitchFamily="65" charset="-120"/>
                          <a:ea typeface="標楷體" panose="03000509000000000000" pitchFamily="65" charset="-120"/>
                          <a:cs typeface="+mn-cs"/>
                        </a:rPr>
                        <a:t>造園</a:t>
                      </a:r>
                      <a:r>
                        <a:rPr lang="zh-TW" altLang="zh-TW" sz="1800" u="none" strike="noStrike" kern="1200" dirty="0">
                          <a:solidFill>
                            <a:schemeClr val="tx1"/>
                          </a:solidFill>
                          <a:effectLst/>
                          <a:latin typeface="標楷體" panose="03000509000000000000" pitchFamily="65" charset="-120"/>
                          <a:ea typeface="標楷體" panose="03000509000000000000" pitchFamily="65" charset="-120"/>
                          <a:cs typeface="+mn-cs"/>
                        </a:rPr>
                        <a:t>科</a:t>
                      </a:r>
                      <a:r>
                        <a:rPr lang="en-US" altLang="zh-TW" sz="1800" u="none" strike="noStrike" kern="1200" dirty="0">
                          <a:solidFill>
                            <a:srgbClr val="3333FF"/>
                          </a:solidFill>
                          <a:effectLst/>
                          <a:latin typeface="標楷體" panose="03000509000000000000" pitchFamily="65" charset="-120"/>
                          <a:ea typeface="標楷體" panose="03000509000000000000" pitchFamily="65" charset="-120"/>
                          <a:cs typeface="+mn-cs"/>
                        </a:rPr>
                        <a:t>[108</a:t>
                      </a:r>
                      <a:r>
                        <a:rPr lang="zh-TW" altLang="en-US" sz="1800" u="none" strike="noStrike" kern="1200" dirty="0">
                          <a:solidFill>
                            <a:srgbClr val="3333FF"/>
                          </a:solidFill>
                          <a:effectLst/>
                          <a:latin typeface="標楷體" panose="03000509000000000000" pitchFamily="65" charset="-120"/>
                          <a:ea typeface="標楷體" panose="03000509000000000000" pitchFamily="65" charset="-120"/>
                          <a:cs typeface="+mn-cs"/>
                        </a:rPr>
                        <a:t>新</a:t>
                      </a:r>
                      <a:r>
                        <a:rPr lang="en-US" altLang="zh-TW" sz="1800" u="none" strike="noStrike" kern="1200" dirty="0">
                          <a:solidFill>
                            <a:srgbClr val="3333FF"/>
                          </a:solidFill>
                          <a:effectLst/>
                          <a:latin typeface="標楷體" panose="03000509000000000000" pitchFamily="65" charset="-120"/>
                          <a:ea typeface="標楷體" panose="03000509000000000000" pitchFamily="65" charset="-120"/>
                          <a:cs typeface="+mn-cs"/>
                        </a:rPr>
                        <a:t>]</a:t>
                      </a:r>
                      <a:endParaRPr lang="zh-TW" altLang="en-US" sz="1800" u="none" strike="noStrike" kern="1200" dirty="0">
                        <a:solidFill>
                          <a:srgbClr val="3333FF"/>
                        </a:solidFill>
                        <a:effectLst/>
                        <a:latin typeface="標楷體" panose="03000509000000000000" pitchFamily="65" charset="-120"/>
                        <a:ea typeface="標楷體" panose="03000509000000000000" pitchFamily="65" charset="-120"/>
                        <a:cs typeface="+mn-cs"/>
                      </a:endParaRPr>
                    </a:p>
                  </a:txBody>
                  <a:tcPr marL="4605" marR="4605" marT="4605" marB="0" anchor="ctr"/>
                </a:tc>
                <a:tc>
                  <a:txBody>
                    <a:bodyPr/>
                    <a:lstStyle/>
                    <a:p>
                      <a:pPr marL="0" algn="ctr" defTabSz="914400" rtl="0" eaLnBrk="1" fontAlgn="ctr" latinLnBrk="0" hangingPunct="1"/>
                      <a:r>
                        <a:rPr lang="en-US" altLang="zh-TW" sz="180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15</a:t>
                      </a:r>
                    </a:p>
                  </a:txBody>
                  <a:tcPr marL="4605" marR="4605" marT="4605" marB="0" anchor="ctr"/>
                </a:tc>
                <a:tc vMerge="1">
                  <a:txBody>
                    <a:bodyPr/>
                    <a:lstStyle/>
                    <a:p>
                      <a:endParaRPr lang="zh-TW" altLang="en-US"/>
                    </a:p>
                  </a:txBody>
                  <a:tcPr/>
                </a:tc>
                <a:extLst>
                  <a:ext uri="{0D108BD9-81ED-4DB2-BD59-A6C34878D82A}">
                    <a16:rowId xmlns="" xmlns:a16="http://schemas.microsoft.com/office/drawing/2014/main" val="10006"/>
                  </a:ext>
                </a:extLst>
              </a:tr>
              <a:tr h="295060">
                <a:tc vMerge="1">
                  <a:txBody>
                    <a:bodyPr/>
                    <a:lstStyle/>
                    <a:p>
                      <a:pPr marL="0" algn="ctr" defTabSz="914400" rtl="0" eaLnBrk="1" fontAlgn="ctr" latinLnBrk="0" hangingPunct="1"/>
                      <a:endParaRPr lang="zh-TW" altLang="en-US" sz="2400" u="none" strike="noStrike" kern="1200" dirty="0">
                        <a:solidFill>
                          <a:srgbClr val="FF0000"/>
                        </a:solidFill>
                        <a:effectLst/>
                        <a:latin typeface="+mn-lt"/>
                        <a:ea typeface="+mn-ea"/>
                        <a:cs typeface="+mn-cs"/>
                      </a:endParaRPr>
                    </a:p>
                  </a:txBody>
                  <a:tcPr marL="4605" marR="4605" marT="4605" marB="0" anchor="ctr">
                    <a:solidFill>
                      <a:srgbClr val="E78712"/>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TW" altLang="zh-TW" sz="1800" u="none" strike="noStrike" kern="1200" dirty="0">
                          <a:solidFill>
                            <a:schemeClr val="tx1"/>
                          </a:solidFill>
                          <a:effectLst/>
                          <a:latin typeface="標楷體" panose="03000509000000000000" pitchFamily="65" charset="-120"/>
                          <a:ea typeface="標楷體" panose="03000509000000000000" pitchFamily="65" charset="-120"/>
                          <a:cs typeface="+mn-cs"/>
                        </a:rPr>
                        <a:t>畜產保健科</a:t>
                      </a:r>
                      <a:r>
                        <a:rPr lang="en-US" altLang="zh-TW" sz="1800" u="none" strike="noStrike" kern="1200" dirty="0">
                          <a:solidFill>
                            <a:srgbClr val="3333FF"/>
                          </a:solidFill>
                          <a:effectLst/>
                          <a:latin typeface="標楷體" panose="03000509000000000000" pitchFamily="65" charset="-120"/>
                          <a:ea typeface="標楷體" panose="03000509000000000000" pitchFamily="65" charset="-120"/>
                          <a:cs typeface="+mn-cs"/>
                        </a:rPr>
                        <a:t>[108</a:t>
                      </a:r>
                      <a:r>
                        <a:rPr lang="zh-TW" altLang="en-US" sz="1800" u="none" strike="noStrike" kern="1200" dirty="0">
                          <a:solidFill>
                            <a:srgbClr val="3333FF"/>
                          </a:solidFill>
                          <a:effectLst/>
                          <a:latin typeface="標楷體" panose="03000509000000000000" pitchFamily="65" charset="-120"/>
                          <a:ea typeface="標楷體" panose="03000509000000000000" pitchFamily="65" charset="-120"/>
                          <a:cs typeface="+mn-cs"/>
                        </a:rPr>
                        <a:t>新</a:t>
                      </a:r>
                      <a:r>
                        <a:rPr lang="en-US" altLang="zh-TW" sz="1800" u="none" strike="noStrike" kern="1200" dirty="0">
                          <a:solidFill>
                            <a:srgbClr val="3333FF"/>
                          </a:solidFill>
                          <a:effectLst/>
                          <a:latin typeface="標楷體" panose="03000509000000000000" pitchFamily="65" charset="-120"/>
                          <a:ea typeface="標楷體" panose="03000509000000000000" pitchFamily="65" charset="-120"/>
                          <a:cs typeface="+mn-cs"/>
                        </a:rPr>
                        <a:t>]</a:t>
                      </a:r>
                      <a:endParaRPr lang="zh-TW" altLang="en-US" sz="1800" u="none" strike="noStrike" kern="1200" dirty="0">
                        <a:solidFill>
                          <a:srgbClr val="3333FF"/>
                        </a:solidFill>
                        <a:effectLst/>
                        <a:latin typeface="標楷體" panose="03000509000000000000" pitchFamily="65" charset="-120"/>
                        <a:ea typeface="標楷體" panose="03000509000000000000" pitchFamily="65" charset="-120"/>
                        <a:cs typeface="+mn-cs"/>
                      </a:endParaRPr>
                    </a:p>
                  </a:txBody>
                  <a:tcPr marL="4605" marR="4605" marT="4605" marB="0" anchor="ctr"/>
                </a:tc>
                <a:tc>
                  <a:txBody>
                    <a:bodyPr/>
                    <a:lstStyle/>
                    <a:p>
                      <a:pPr marL="0" algn="ctr" defTabSz="914400" rtl="0" eaLnBrk="1" fontAlgn="ctr" latinLnBrk="0" hangingPunct="1"/>
                      <a:r>
                        <a:rPr lang="en-US" altLang="zh-TW" sz="180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15</a:t>
                      </a:r>
                    </a:p>
                  </a:txBody>
                  <a:tcPr marL="4605" marR="4605" marT="4605" marB="0" anchor="ctr"/>
                </a:tc>
                <a:tc vMerge="1">
                  <a:txBody>
                    <a:bodyPr/>
                    <a:lstStyle/>
                    <a:p>
                      <a:pPr marL="0" algn="ctr" defTabSz="914400" rtl="0" eaLnBrk="1" fontAlgn="ctr" latinLnBrk="0" hangingPunct="1"/>
                      <a:endParaRPr lang="en-US" altLang="zh-TW" sz="2000" u="none" strike="noStrike" kern="1200" dirty="0">
                        <a:solidFill>
                          <a:srgbClr val="FF0000"/>
                        </a:solidFill>
                        <a:effectLst/>
                        <a:latin typeface="+mn-lt"/>
                        <a:ea typeface="+mn-ea"/>
                        <a:cs typeface="+mn-cs"/>
                      </a:endParaRPr>
                    </a:p>
                  </a:txBody>
                  <a:tcPr marL="4605" marR="4605" marT="4605" marB="0" anchor="ctr"/>
                </a:tc>
                <a:extLst>
                  <a:ext uri="{0D108BD9-81ED-4DB2-BD59-A6C34878D82A}">
                    <a16:rowId xmlns="" xmlns:a16="http://schemas.microsoft.com/office/drawing/2014/main" val="3464219605"/>
                  </a:ext>
                </a:extLst>
              </a:tr>
              <a:tr h="295060">
                <a:tc vMerge="1">
                  <a:txBody>
                    <a:bodyPr/>
                    <a:lstStyle/>
                    <a:p>
                      <a:pPr marL="0" algn="ctr" defTabSz="914400" rtl="0" eaLnBrk="1" fontAlgn="ctr" latinLnBrk="0" hangingPunct="1"/>
                      <a:endParaRPr lang="zh-TW" altLang="en-US" sz="2400" u="none" strike="noStrike" kern="1200" dirty="0">
                        <a:solidFill>
                          <a:srgbClr val="FF0000"/>
                        </a:solidFill>
                        <a:effectLst/>
                        <a:latin typeface="+mn-lt"/>
                        <a:ea typeface="+mn-ea"/>
                        <a:cs typeface="+mn-cs"/>
                      </a:endParaRPr>
                    </a:p>
                  </a:txBody>
                  <a:tcPr marL="4605" marR="4605" marT="4605" marB="0" anchor="ctr">
                    <a:solidFill>
                      <a:srgbClr val="E78712"/>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TW" altLang="zh-TW" sz="1800" u="none" strike="noStrike" kern="1200" dirty="0">
                          <a:solidFill>
                            <a:schemeClr val="tx1"/>
                          </a:solidFill>
                          <a:effectLst/>
                          <a:latin typeface="標楷體" panose="03000509000000000000" pitchFamily="65" charset="-120"/>
                          <a:ea typeface="標楷體" panose="03000509000000000000" pitchFamily="65" charset="-120"/>
                          <a:cs typeface="+mn-cs"/>
                        </a:rPr>
                        <a:t>食品加工科</a:t>
                      </a:r>
                      <a:r>
                        <a:rPr lang="en-US" altLang="zh-TW" sz="1800" u="none" strike="noStrike" kern="1200" dirty="0">
                          <a:solidFill>
                            <a:schemeClr val="tx1"/>
                          </a:solidFill>
                          <a:effectLst/>
                          <a:latin typeface="標楷體" panose="03000509000000000000" pitchFamily="65" charset="-120"/>
                          <a:ea typeface="標楷體" panose="03000509000000000000" pitchFamily="65" charset="-120"/>
                          <a:cs typeface="+mn-cs"/>
                        </a:rPr>
                        <a:t>(</a:t>
                      </a:r>
                      <a:r>
                        <a:rPr lang="zh-TW" altLang="zh-TW" sz="1800" u="none" strike="noStrike" kern="1200" dirty="0">
                          <a:solidFill>
                            <a:schemeClr val="tx1"/>
                          </a:solidFill>
                          <a:effectLst/>
                          <a:latin typeface="標楷體" panose="03000509000000000000" pitchFamily="65" charset="-120"/>
                          <a:ea typeface="標楷體" panose="03000509000000000000" pitchFamily="65" charset="-120"/>
                          <a:cs typeface="+mn-cs"/>
                        </a:rPr>
                        <a:t>食品加工實務班</a:t>
                      </a:r>
                      <a:r>
                        <a:rPr lang="en-US" altLang="zh-TW" sz="1800" u="none" strike="noStrike" kern="1200" dirty="0">
                          <a:solidFill>
                            <a:schemeClr val="tx1"/>
                          </a:solidFill>
                          <a:effectLst/>
                          <a:latin typeface="標楷體" panose="03000509000000000000" pitchFamily="65" charset="-120"/>
                          <a:ea typeface="標楷體" panose="03000509000000000000" pitchFamily="65" charset="-120"/>
                          <a:cs typeface="+mn-cs"/>
                        </a:rPr>
                        <a:t>)</a:t>
                      </a:r>
                      <a:r>
                        <a:rPr lang="en-US" altLang="zh-TW" sz="1800" u="none" strike="noStrike" kern="1200" dirty="0">
                          <a:solidFill>
                            <a:srgbClr val="3333FF"/>
                          </a:solidFill>
                          <a:effectLst/>
                          <a:latin typeface="標楷體" panose="03000509000000000000" pitchFamily="65" charset="-120"/>
                          <a:ea typeface="標楷體" panose="03000509000000000000" pitchFamily="65" charset="-120"/>
                          <a:cs typeface="+mn-cs"/>
                        </a:rPr>
                        <a:t>[108</a:t>
                      </a:r>
                      <a:r>
                        <a:rPr lang="zh-TW" altLang="en-US" sz="1800" u="none" strike="noStrike" kern="1200" dirty="0">
                          <a:solidFill>
                            <a:srgbClr val="3333FF"/>
                          </a:solidFill>
                          <a:effectLst/>
                          <a:latin typeface="標楷體" panose="03000509000000000000" pitchFamily="65" charset="-120"/>
                          <a:ea typeface="標楷體" panose="03000509000000000000" pitchFamily="65" charset="-120"/>
                          <a:cs typeface="+mn-cs"/>
                        </a:rPr>
                        <a:t>新</a:t>
                      </a:r>
                      <a:r>
                        <a:rPr lang="en-US" altLang="zh-TW" sz="1800" u="none" strike="noStrike" kern="1200" dirty="0">
                          <a:solidFill>
                            <a:srgbClr val="3333FF"/>
                          </a:solidFill>
                          <a:effectLst/>
                          <a:latin typeface="標楷體" panose="03000509000000000000" pitchFamily="65" charset="-120"/>
                          <a:ea typeface="標楷體" panose="03000509000000000000" pitchFamily="65" charset="-120"/>
                          <a:cs typeface="+mn-cs"/>
                        </a:rPr>
                        <a:t>]</a:t>
                      </a:r>
                      <a:endParaRPr lang="zh-TW" altLang="en-US" sz="1800" u="none" strike="noStrike" kern="1200" dirty="0">
                        <a:solidFill>
                          <a:srgbClr val="3333FF"/>
                        </a:solidFill>
                        <a:effectLst/>
                        <a:latin typeface="標楷體" panose="03000509000000000000" pitchFamily="65" charset="-120"/>
                        <a:ea typeface="標楷體" panose="03000509000000000000" pitchFamily="65" charset="-120"/>
                        <a:cs typeface="+mn-cs"/>
                      </a:endParaRPr>
                    </a:p>
                  </a:txBody>
                  <a:tcPr marL="4605" marR="4605" marT="4605" marB="0" anchor="ctr"/>
                </a:tc>
                <a:tc>
                  <a:txBody>
                    <a:bodyPr/>
                    <a:lstStyle/>
                    <a:p>
                      <a:pPr marL="0" algn="ctr" defTabSz="914400" rtl="0" eaLnBrk="1" fontAlgn="ctr" latinLnBrk="0" hangingPunct="1"/>
                      <a:r>
                        <a:rPr lang="en-US" altLang="zh-TW" sz="180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34</a:t>
                      </a:r>
                    </a:p>
                  </a:txBody>
                  <a:tcPr marL="4605" marR="4605" marT="4605" marB="0" anchor="ctr"/>
                </a:tc>
                <a:tc vMerge="1">
                  <a:txBody>
                    <a:bodyPr/>
                    <a:lstStyle/>
                    <a:p>
                      <a:pPr marL="0" algn="ctr" defTabSz="914400" rtl="0" eaLnBrk="1" fontAlgn="ctr" latinLnBrk="0" hangingPunct="1"/>
                      <a:endParaRPr lang="en-US" altLang="zh-TW" sz="2000" u="none" strike="noStrike" kern="1200" dirty="0">
                        <a:solidFill>
                          <a:srgbClr val="FF0000"/>
                        </a:solidFill>
                        <a:effectLst/>
                        <a:latin typeface="+mn-lt"/>
                        <a:ea typeface="+mn-ea"/>
                        <a:cs typeface="+mn-cs"/>
                      </a:endParaRPr>
                    </a:p>
                  </a:txBody>
                  <a:tcPr marL="4605" marR="4605" marT="4605" marB="0" anchor="ctr"/>
                </a:tc>
                <a:extLst>
                  <a:ext uri="{0D108BD9-81ED-4DB2-BD59-A6C34878D82A}">
                    <a16:rowId xmlns="" xmlns:a16="http://schemas.microsoft.com/office/drawing/2014/main" val="1446555281"/>
                  </a:ext>
                </a:extLst>
              </a:tr>
              <a:tr h="295060">
                <a:tc vMerge="1">
                  <a:txBody>
                    <a:bodyPr/>
                    <a:lstStyle/>
                    <a:p>
                      <a:pPr marL="0" algn="ctr" defTabSz="914400" rtl="0" eaLnBrk="1" fontAlgn="ctr" latinLnBrk="0" hangingPunct="1"/>
                      <a:endParaRPr lang="zh-TW" altLang="en-US" sz="2400" u="none" strike="noStrike" kern="1200" dirty="0">
                        <a:solidFill>
                          <a:srgbClr val="FF0000"/>
                        </a:solidFill>
                        <a:effectLst/>
                        <a:latin typeface="+mn-lt"/>
                        <a:ea typeface="+mn-ea"/>
                        <a:cs typeface="+mn-cs"/>
                      </a:endParaRPr>
                    </a:p>
                  </a:txBody>
                  <a:tcPr marL="4605" marR="4605" marT="4605" marB="0" anchor="ctr">
                    <a:solidFill>
                      <a:srgbClr val="E78712"/>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TW" altLang="zh-TW" sz="1800" u="none" strike="noStrike" kern="1200" dirty="0">
                          <a:solidFill>
                            <a:schemeClr val="tx1"/>
                          </a:solidFill>
                          <a:effectLst/>
                          <a:latin typeface="標楷體" panose="03000509000000000000" pitchFamily="65" charset="-120"/>
                          <a:ea typeface="標楷體" panose="03000509000000000000" pitchFamily="65" charset="-120"/>
                          <a:cs typeface="+mn-cs"/>
                        </a:rPr>
                        <a:t>電腦機械製圖科</a:t>
                      </a:r>
                      <a:r>
                        <a:rPr lang="en-US" altLang="zh-TW" sz="1800" u="none" strike="noStrike" kern="1200" dirty="0">
                          <a:solidFill>
                            <a:schemeClr val="tx1"/>
                          </a:solidFill>
                          <a:effectLst/>
                          <a:latin typeface="標楷體" panose="03000509000000000000" pitchFamily="65" charset="-120"/>
                          <a:ea typeface="標楷體" panose="03000509000000000000" pitchFamily="65" charset="-120"/>
                          <a:cs typeface="+mn-cs"/>
                        </a:rPr>
                        <a:t>(</a:t>
                      </a:r>
                      <a:r>
                        <a:rPr lang="zh-TW" altLang="zh-TW" sz="1800" u="none" strike="noStrike" kern="1200" dirty="0">
                          <a:solidFill>
                            <a:schemeClr val="tx1"/>
                          </a:solidFill>
                          <a:effectLst/>
                          <a:latin typeface="標楷體" panose="03000509000000000000" pitchFamily="65" charset="-120"/>
                          <a:ea typeface="標楷體" panose="03000509000000000000" pitchFamily="65" charset="-120"/>
                          <a:cs typeface="+mn-cs"/>
                        </a:rPr>
                        <a:t>電腦輔助設計製圖與製造班</a:t>
                      </a:r>
                      <a:r>
                        <a:rPr lang="en-US" altLang="zh-TW" sz="1800" u="none" strike="noStrike" kern="1200" dirty="0">
                          <a:solidFill>
                            <a:schemeClr val="tx1"/>
                          </a:solidFill>
                          <a:effectLst/>
                          <a:latin typeface="標楷體" panose="03000509000000000000" pitchFamily="65" charset="-120"/>
                          <a:ea typeface="標楷體" panose="03000509000000000000" pitchFamily="65" charset="-120"/>
                          <a:cs typeface="+mn-cs"/>
                        </a:rPr>
                        <a:t>)</a:t>
                      </a:r>
                      <a:r>
                        <a:rPr lang="en-US" altLang="zh-TW" sz="1800" u="none" strike="noStrike" kern="1200" dirty="0">
                          <a:solidFill>
                            <a:srgbClr val="3333FF"/>
                          </a:solidFill>
                          <a:effectLst/>
                          <a:latin typeface="標楷體" panose="03000509000000000000" pitchFamily="65" charset="-120"/>
                          <a:ea typeface="標楷體" panose="03000509000000000000" pitchFamily="65" charset="-120"/>
                          <a:cs typeface="+mn-cs"/>
                        </a:rPr>
                        <a:t>[108</a:t>
                      </a:r>
                      <a:r>
                        <a:rPr lang="zh-TW" altLang="en-US" sz="1800" u="none" strike="noStrike" kern="1200" dirty="0">
                          <a:solidFill>
                            <a:srgbClr val="3333FF"/>
                          </a:solidFill>
                          <a:effectLst/>
                          <a:latin typeface="標楷體" panose="03000509000000000000" pitchFamily="65" charset="-120"/>
                          <a:ea typeface="標楷體" panose="03000509000000000000" pitchFamily="65" charset="-120"/>
                          <a:cs typeface="+mn-cs"/>
                        </a:rPr>
                        <a:t>新</a:t>
                      </a:r>
                      <a:r>
                        <a:rPr lang="en-US" altLang="zh-TW" sz="1800" u="none" strike="noStrike" kern="1200" dirty="0">
                          <a:solidFill>
                            <a:srgbClr val="3333FF"/>
                          </a:solidFill>
                          <a:effectLst/>
                          <a:latin typeface="標楷體" panose="03000509000000000000" pitchFamily="65" charset="-120"/>
                          <a:ea typeface="標楷體" panose="03000509000000000000" pitchFamily="65" charset="-120"/>
                          <a:cs typeface="+mn-cs"/>
                        </a:rPr>
                        <a:t>]</a:t>
                      </a:r>
                      <a:endParaRPr lang="zh-TW" altLang="en-US" sz="1800" u="none" strike="noStrike" kern="1200" dirty="0">
                        <a:solidFill>
                          <a:srgbClr val="3333FF"/>
                        </a:solidFill>
                        <a:effectLst/>
                        <a:latin typeface="標楷體" panose="03000509000000000000" pitchFamily="65" charset="-120"/>
                        <a:ea typeface="標楷體" panose="03000509000000000000" pitchFamily="65" charset="-120"/>
                        <a:cs typeface="+mn-cs"/>
                      </a:endParaRPr>
                    </a:p>
                  </a:txBody>
                  <a:tcPr marL="4605" marR="4605" marT="4605" marB="0" anchor="ctr"/>
                </a:tc>
                <a:tc>
                  <a:txBody>
                    <a:bodyPr/>
                    <a:lstStyle/>
                    <a:p>
                      <a:pPr marL="0" algn="ctr" defTabSz="914400" rtl="0" eaLnBrk="1" fontAlgn="ctr" latinLnBrk="0" hangingPunct="1"/>
                      <a:r>
                        <a:rPr lang="en-US" altLang="zh-TW" sz="180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34</a:t>
                      </a:r>
                    </a:p>
                  </a:txBody>
                  <a:tcPr marL="4605" marR="4605" marT="4605" marB="0" anchor="ctr"/>
                </a:tc>
                <a:tc vMerge="1">
                  <a:txBody>
                    <a:bodyPr/>
                    <a:lstStyle/>
                    <a:p>
                      <a:pPr marL="0" algn="ctr" defTabSz="914400" rtl="0" eaLnBrk="1" fontAlgn="ctr" latinLnBrk="0" hangingPunct="1"/>
                      <a:endParaRPr lang="en-US" altLang="zh-TW" sz="2000" u="none" strike="noStrike" kern="1200" dirty="0">
                        <a:solidFill>
                          <a:srgbClr val="FF0000"/>
                        </a:solidFill>
                        <a:effectLst/>
                        <a:latin typeface="+mn-lt"/>
                        <a:ea typeface="+mn-ea"/>
                        <a:cs typeface="+mn-cs"/>
                      </a:endParaRPr>
                    </a:p>
                  </a:txBody>
                  <a:tcPr marL="4605" marR="4605" marT="4605" marB="0" anchor="ctr"/>
                </a:tc>
                <a:extLst>
                  <a:ext uri="{0D108BD9-81ED-4DB2-BD59-A6C34878D82A}">
                    <a16:rowId xmlns="" xmlns:a16="http://schemas.microsoft.com/office/drawing/2014/main" val="932814324"/>
                  </a:ext>
                </a:extLst>
              </a:tr>
              <a:tr h="295060">
                <a:tc rowSpan="6">
                  <a:txBody>
                    <a:bodyPr/>
                    <a:lstStyle/>
                    <a:p>
                      <a:pPr marL="0" algn="ctr" defTabSz="914400" rtl="0" eaLnBrk="1" fontAlgn="ctr" latinLnBrk="0" hangingPunct="1"/>
                      <a:r>
                        <a:rPr lang="zh-TW" altLang="en-US" sz="2000" u="none" strike="noStrike" kern="1200" dirty="0">
                          <a:solidFill>
                            <a:schemeClr val="bg1"/>
                          </a:solidFill>
                          <a:effectLst/>
                          <a:latin typeface="標楷體" panose="03000509000000000000" pitchFamily="65" charset="-120"/>
                          <a:ea typeface="標楷體" panose="03000509000000000000" pitchFamily="65" charset="-120"/>
                          <a:cs typeface="+mn-cs"/>
                        </a:rPr>
                        <a:t>南英商工</a:t>
                      </a:r>
                    </a:p>
                  </a:txBody>
                  <a:tcPr marL="4605" marR="4605" marT="4605" marB="0" anchor="ctr">
                    <a:solidFill>
                      <a:srgbClr val="E78712"/>
                    </a:solidFill>
                  </a:tcPr>
                </a:tc>
                <a:tc>
                  <a:txBody>
                    <a:bodyPr/>
                    <a:lstStyle/>
                    <a:p>
                      <a:pPr marL="0" algn="l" defTabSz="914400" rtl="0" eaLnBrk="1" fontAlgn="ctr" latinLnBrk="0" hangingPunct="1"/>
                      <a:r>
                        <a:rPr lang="zh-TW" altLang="zh-TW" sz="1800" u="none" strike="noStrike" kern="1200" dirty="0">
                          <a:solidFill>
                            <a:schemeClr val="tx1"/>
                          </a:solidFill>
                          <a:effectLst/>
                          <a:latin typeface="標楷體" panose="03000509000000000000" pitchFamily="65" charset="-120"/>
                          <a:ea typeface="標楷體" panose="03000509000000000000" pitchFamily="65" charset="-120"/>
                          <a:cs typeface="+mn-cs"/>
                        </a:rPr>
                        <a:t>汽車科</a:t>
                      </a:r>
                      <a:r>
                        <a:rPr lang="en-US" altLang="zh-TW" sz="1800" u="none" strike="noStrike" kern="1200" dirty="0">
                          <a:solidFill>
                            <a:schemeClr val="tx1"/>
                          </a:solidFill>
                          <a:effectLst/>
                          <a:latin typeface="標楷體" panose="03000509000000000000" pitchFamily="65" charset="-120"/>
                          <a:ea typeface="標楷體" panose="03000509000000000000" pitchFamily="65" charset="-120"/>
                          <a:cs typeface="+mn-cs"/>
                        </a:rPr>
                        <a:t>(</a:t>
                      </a:r>
                      <a:r>
                        <a:rPr lang="zh-TW" altLang="en-US" sz="1800" u="none" strike="noStrike" kern="1200" dirty="0">
                          <a:solidFill>
                            <a:schemeClr val="tx1"/>
                          </a:solidFill>
                          <a:effectLst/>
                          <a:latin typeface="標楷體" panose="03000509000000000000" pitchFamily="65" charset="-120"/>
                          <a:ea typeface="標楷體" panose="03000509000000000000" pitchFamily="65" charset="-120"/>
                          <a:cs typeface="+mn-cs"/>
                        </a:rPr>
                        <a:t>先進檢修實務特色班</a:t>
                      </a:r>
                      <a:r>
                        <a:rPr lang="en-US" altLang="zh-TW" sz="1800" u="none" strike="noStrike" kern="1200" dirty="0">
                          <a:solidFill>
                            <a:schemeClr val="tx1"/>
                          </a:solidFill>
                          <a:effectLst/>
                          <a:latin typeface="標楷體" panose="03000509000000000000" pitchFamily="65" charset="-120"/>
                          <a:ea typeface="標楷體" panose="03000509000000000000" pitchFamily="65" charset="-120"/>
                          <a:cs typeface="+mn-cs"/>
                        </a:rPr>
                        <a:t>)</a:t>
                      </a:r>
                      <a:endParaRPr lang="zh-TW" altLang="en-US" sz="1800" u="none" strike="noStrike" kern="1200" dirty="0">
                        <a:solidFill>
                          <a:schemeClr val="tx1"/>
                        </a:solidFill>
                        <a:effectLst/>
                        <a:latin typeface="標楷體" panose="03000509000000000000" pitchFamily="65" charset="-120"/>
                        <a:ea typeface="標楷體" panose="03000509000000000000" pitchFamily="65" charset="-120"/>
                        <a:cs typeface="+mn-cs"/>
                      </a:endParaRPr>
                    </a:p>
                  </a:txBody>
                  <a:tcPr marL="4605" marR="4605" marT="4605" marB="0" anchor="ctr"/>
                </a:tc>
                <a:tc>
                  <a:txBody>
                    <a:bodyPr/>
                    <a:lstStyle/>
                    <a:p>
                      <a:pPr marL="0" algn="ctr" defTabSz="914400" rtl="0" eaLnBrk="1" fontAlgn="ctr" latinLnBrk="0" hangingPunct="1"/>
                      <a:r>
                        <a:rPr lang="en-US" altLang="zh-TW" sz="180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46</a:t>
                      </a:r>
                    </a:p>
                  </a:txBody>
                  <a:tcPr marL="4605" marR="4605" marT="4605" marB="0" anchor="ctr"/>
                </a:tc>
                <a:tc rowSpan="6">
                  <a:txBody>
                    <a:bodyPr/>
                    <a:lstStyle/>
                    <a:p>
                      <a:pPr marL="0" algn="ctr" defTabSz="914400" rtl="0" eaLnBrk="1" fontAlgn="ctr" latinLnBrk="0" hangingPunct="1"/>
                      <a:r>
                        <a:rPr lang="en-US" altLang="zh-TW" sz="180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213</a:t>
                      </a:r>
                    </a:p>
                  </a:txBody>
                  <a:tcPr marL="4605" marR="4605" marT="4605" marB="0" anchor="ctr"/>
                </a:tc>
                <a:extLst>
                  <a:ext uri="{0D108BD9-81ED-4DB2-BD59-A6C34878D82A}">
                    <a16:rowId xmlns="" xmlns:a16="http://schemas.microsoft.com/office/drawing/2014/main" val="10007"/>
                  </a:ext>
                </a:extLst>
              </a:tr>
              <a:tr h="295060">
                <a:tc vMerge="1">
                  <a:txBody>
                    <a:bodyPr/>
                    <a:lstStyle/>
                    <a:p>
                      <a:endParaRPr lang="zh-TW" altLang="en-US"/>
                    </a:p>
                  </a:txBody>
                  <a:tcPr/>
                </a:tc>
                <a:tc>
                  <a:txBody>
                    <a:bodyPr/>
                    <a:lstStyle/>
                    <a:p>
                      <a:pPr marL="0" algn="l" defTabSz="914400" rtl="0" eaLnBrk="1" fontAlgn="ctr" latinLnBrk="0" hangingPunct="1"/>
                      <a:r>
                        <a:rPr lang="zh-TW" altLang="zh-TW" sz="1800" u="none" strike="noStrike" kern="1200" dirty="0">
                          <a:solidFill>
                            <a:schemeClr val="tx1"/>
                          </a:solidFill>
                          <a:effectLst/>
                          <a:latin typeface="標楷體" panose="03000509000000000000" pitchFamily="65" charset="-120"/>
                          <a:ea typeface="標楷體" panose="03000509000000000000" pitchFamily="65" charset="-120"/>
                          <a:cs typeface="+mn-cs"/>
                        </a:rPr>
                        <a:t>觀光事業科</a:t>
                      </a:r>
                      <a:r>
                        <a:rPr lang="en-US" altLang="zh-TW" sz="1800" u="none" strike="noStrike" kern="1200" dirty="0">
                          <a:solidFill>
                            <a:schemeClr val="tx1"/>
                          </a:solidFill>
                          <a:effectLst/>
                          <a:latin typeface="標楷體" panose="03000509000000000000" pitchFamily="65" charset="-120"/>
                          <a:ea typeface="標楷體" panose="03000509000000000000" pitchFamily="65" charset="-120"/>
                          <a:cs typeface="+mn-cs"/>
                        </a:rPr>
                        <a:t>(</a:t>
                      </a:r>
                      <a:r>
                        <a:rPr lang="zh-TW" altLang="en-US" sz="1800" u="none" strike="noStrike" kern="1200" dirty="0">
                          <a:solidFill>
                            <a:schemeClr val="tx1"/>
                          </a:solidFill>
                          <a:effectLst/>
                          <a:latin typeface="標楷體" panose="03000509000000000000" pitchFamily="65" charset="-120"/>
                          <a:ea typeface="標楷體" panose="03000509000000000000" pitchFamily="65" charset="-120"/>
                          <a:cs typeface="+mn-cs"/>
                        </a:rPr>
                        <a:t>國際旅運專班</a:t>
                      </a:r>
                      <a:r>
                        <a:rPr lang="en-US" altLang="zh-TW" sz="1800" u="none" strike="noStrike" kern="1200" dirty="0">
                          <a:solidFill>
                            <a:schemeClr val="tx1"/>
                          </a:solidFill>
                          <a:effectLst/>
                          <a:latin typeface="標楷體" panose="03000509000000000000" pitchFamily="65" charset="-120"/>
                          <a:ea typeface="標楷體" panose="03000509000000000000" pitchFamily="65" charset="-120"/>
                          <a:cs typeface="+mn-cs"/>
                        </a:rPr>
                        <a:t>)</a:t>
                      </a:r>
                      <a:endParaRPr lang="zh-TW" altLang="en-US" sz="1800" u="none" strike="noStrike" kern="1200" dirty="0">
                        <a:solidFill>
                          <a:schemeClr val="tx1"/>
                        </a:solidFill>
                        <a:effectLst/>
                        <a:latin typeface="標楷體" panose="03000509000000000000" pitchFamily="65" charset="-120"/>
                        <a:ea typeface="標楷體" panose="03000509000000000000" pitchFamily="65" charset="-120"/>
                        <a:cs typeface="+mn-cs"/>
                      </a:endParaRPr>
                    </a:p>
                  </a:txBody>
                  <a:tcPr marL="4605" marR="4605" marT="4605" marB="0" anchor="ctr"/>
                </a:tc>
                <a:tc>
                  <a:txBody>
                    <a:bodyPr/>
                    <a:lstStyle/>
                    <a:p>
                      <a:pPr marL="0" algn="ctr" defTabSz="914400" rtl="0" eaLnBrk="1" fontAlgn="ctr" latinLnBrk="0" hangingPunct="1"/>
                      <a:r>
                        <a:rPr lang="en-US" altLang="zh-TW" sz="180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25</a:t>
                      </a:r>
                    </a:p>
                  </a:txBody>
                  <a:tcPr marL="4605" marR="4605" marT="4605" marB="0" anchor="ctr"/>
                </a:tc>
                <a:tc vMerge="1">
                  <a:txBody>
                    <a:bodyPr/>
                    <a:lstStyle/>
                    <a:p>
                      <a:endParaRPr lang="zh-TW" altLang="en-US"/>
                    </a:p>
                  </a:txBody>
                  <a:tcPr/>
                </a:tc>
                <a:extLst>
                  <a:ext uri="{0D108BD9-81ED-4DB2-BD59-A6C34878D82A}">
                    <a16:rowId xmlns="" xmlns:a16="http://schemas.microsoft.com/office/drawing/2014/main" val="10008"/>
                  </a:ext>
                </a:extLst>
              </a:tr>
              <a:tr h="295060">
                <a:tc vMerge="1">
                  <a:txBody>
                    <a:bodyPr/>
                    <a:lstStyle/>
                    <a:p>
                      <a:endParaRPr lang="zh-TW" altLang="en-US"/>
                    </a:p>
                  </a:txBody>
                  <a:tcPr/>
                </a:tc>
                <a:tc>
                  <a:txBody>
                    <a:bodyPr/>
                    <a:lstStyle/>
                    <a:p>
                      <a:pPr marL="0" algn="l" defTabSz="914400" rtl="0" eaLnBrk="1" fontAlgn="ctr" latinLnBrk="0" hangingPunct="1"/>
                      <a:r>
                        <a:rPr lang="zh-TW" altLang="zh-TW" sz="1800" u="none" strike="noStrike" kern="1200" dirty="0">
                          <a:solidFill>
                            <a:schemeClr val="tx1"/>
                          </a:solidFill>
                          <a:effectLst/>
                          <a:latin typeface="標楷體" panose="03000509000000000000" pitchFamily="65" charset="-120"/>
                          <a:ea typeface="標楷體" panose="03000509000000000000" pitchFamily="65" charset="-120"/>
                          <a:cs typeface="+mn-cs"/>
                        </a:rPr>
                        <a:t>多媒體動畫科</a:t>
                      </a:r>
                      <a:r>
                        <a:rPr lang="en-US" altLang="zh-TW" sz="1800" u="none" strike="noStrike" kern="1200" dirty="0">
                          <a:solidFill>
                            <a:schemeClr val="tx1"/>
                          </a:solidFill>
                          <a:effectLst/>
                          <a:latin typeface="標楷體" panose="03000509000000000000" pitchFamily="65" charset="-120"/>
                          <a:ea typeface="標楷體" panose="03000509000000000000" pitchFamily="65" charset="-120"/>
                          <a:cs typeface="+mn-cs"/>
                        </a:rPr>
                        <a:t>(</a:t>
                      </a:r>
                      <a:r>
                        <a:rPr lang="zh-TW" altLang="en-US" sz="1800" u="none" strike="noStrike" kern="1200" dirty="0">
                          <a:solidFill>
                            <a:schemeClr val="tx1"/>
                          </a:solidFill>
                          <a:effectLst/>
                          <a:latin typeface="標楷體" panose="03000509000000000000" pitchFamily="65" charset="-120"/>
                          <a:ea typeface="標楷體" panose="03000509000000000000" pitchFamily="65" charset="-120"/>
                          <a:cs typeface="+mn-cs"/>
                        </a:rPr>
                        <a:t>電競遊戲設計班</a:t>
                      </a:r>
                      <a:r>
                        <a:rPr lang="en-US" altLang="zh-TW" sz="1800" u="none" strike="noStrike" kern="1200" dirty="0">
                          <a:solidFill>
                            <a:schemeClr val="tx1"/>
                          </a:solidFill>
                          <a:effectLst/>
                          <a:latin typeface="標楷體" panose="03000509000000000000" pitchFamily="65" charset="-120"/>
                          <a:ea typeface="標楷體" panose="03000509000000000000" pitchFamily="65" charset="-120"/>
                          <a:cs typeface="+mn-cs"/>
                        </a:rPr>
                        <a:t>)</a:t>
                      </a:r>
                      <a:endParaRPr lang="zh-TW" altLang="en-US" sz="1800" u="none" strike="noStrike" kern="1200" dirty="0">
                        <a:solidFill>
                          <a:schemeClr val="tx1"/>
                        </a:solidFill>
                        <a:effectLst/>
                        <a:latin typeface="標楷體" panose="03000509000000000000" pitchFamily="65" charset="-120"/>
                        <a:ea typeface="標楷體" panose="03000509000000000000" pitchFamily="65" charset="-120"/>
                        <a:cs typeface="+mn-cs"/>
                      </a:endParaRPr>
                    </a:p>
                  </a:txBody>
                  <a:tcPr marL="4605" marR="4605" marT="4605" marB="0" anchor="ctr"/>
                </a:tc>
                <a:tc>
                  <a:txBody>
                    <a:bodyPr/>
                    <a:lstStyle/>
                    <a:p>
                      <a:pPr marL="0" algn="ctr" defTabSz="914400" rtl="0" eaLnBrk="1" fontAlgn="ctr" latinLnBrk="0" hangingPunct="1"/>
                      <a:r>
                        <a:rPr lang="en-US" altLang="zh-TW" sz="180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46</a:t>
                      </a:r>
                    </a:p>
                  </a:txBody>
                  <a:tcPr marL="4605" marR="4605" marT="4605" marB="0" anchor="ctr"/>
                </a:tc>
                <a:tc vMerge="1">
                  <a:txBody>
                    <a:bodyPr/>
                    <a:lstStyle/>
                    <a:p>
                      <a:endParaRPr lang="zh-TW" altLang="en-US"/>
                    </a:p>
                  </a:txBody>
                  <a:tcPr/>
                </a:tc>
                <a:extLst>
                  <a:ext uri="{0D108BD9-81ED-4DB2-BD59-A6C34878D82A}">
                    <a16:rowId xmlns="" xmlns:a16="http://schemas.microsoft.com/office/drawing/2014/main" val="10009"/>
                  </a:ext>
                </a:extLst>
              </a:tr>
              <a:tr h="295060">
                <a:tc vMerge="1">
                  <a:txBody>
                    <a:bodyPr/>
                    <a:lstStyle/>
                    <a:p>
                      <a:endParaRPr lang="zh-TW" altLang="en-US"/>
                    </a:p>
                  </a:txBody>
                  <a:tcPr/>
                </a:tc>
                <a:tc>
                  <a:txBody>
                    <a:bodyPr/>
                    <a:lstStyle/>
                    <a:p>
                      <a:pPr marL="0" algn="l" defTabSz="914400" rtl="0" eaLnBrk="1" fontAlgn="ctr" latinLnBrk="0" hangingPunct="1"/>
                      <a:r>
                        <a:rPr lang="zh-TW" altLang="zh-TW" sz="1800" u="none" strike="noStrike" kern="1200" dirty="0">
                          <a:solidFill>
                            <a:schemeClr val="tx1"/>
                          </a:solidFill>
                          <a:effectLst/>
                          <a:latin typeface="標楷體" panose="03000509000000000000" pitchFamily="65" charset="-120"/>
                          <a:ea typeface="標楷體" panose="03000509000000000000" pitchFamily="65" charset="-120"/>
                          <a:cs typeface="+mn-cs"/>
                        </a:rPr>
                        <a:t>應用日語科</a:t>
                      </a:r>
                      <a:r>
                        <a:rPr lang="en-US" altLang="zh-TW" sz="1800" u="none" strike="noStrike" kern="1200" dirty="0">
                          <a:solidFill>
                            <a:schemeClr val="tx1"/>
                          </a:solidFill>
                          <a:effectLst/>
                          <a:latin typeface="標楷體" panose="03000509000000000000" pitchFamily="65" charset="-120"/>
                          <a:ea typeface="標楷體" panose="03000509000000000000" pitchFamily="65" charset="-120"/>
                          <a:cs typeface="+mn-cs"/>
                        </a:rPr>
                        <a:t>(</a:t>
                      </a:r>
                      <a:r>
                        <a:rPr lang="zh-TW" altLang="en-US" sz="1800" u="none" strike="noStrike" kern="1200" dirty="0">
                          <a:solidFill>
                            <a:schemeClr val="tx1"/>
                          </a:solidFill>
                          <a:effectLst/>
                          <a:latin typeface="標楷體" panose="03000509000000000000" pitchFamily="65" charset="-120"/>
                          <a:ea typeface="標楷體" panose="03000509000000000000" pitchFamily="65" charset="-120"/>
                          <a:cs typeface="+mn-cs"/>
                        </a:rPr>
                        <a:t>日文特色班</a:t>
                      </a:r>
                      <a:r>
                        <a:rPr lang="en-US" altLang="zh-TW" sz="1800" u="none" strike="noStrike" kern="1200" dirty="0">
                          <a:solidFill>
                            <a:schemeClr val="tx1"/>
                          </a:solidFill>
                          <a:effectLst/>
                          <a:latin typeface="標楷體" panose="03000509000000000000" pitchFamily="65" charset="-120"/>
                          <a:ea typeface="標楷體" panose="03000509000000000000" pitchFamily="65" charset="-120"/>
                          <a:cs typeface="+mn-cs"/>
                        </a:rPr>
                        <a:t>)</a:t>
                      </a:r>
                      <a:endParaRPr lang="zh-TW" altLang="en-US" sz="1800" u="none" strike="noStrike" kern="1200" dirty="0">
                        <a:solidFill>
                          <a:schemeClr val="tx1"/>
                        </a:solidFill>
                        <a:effectLst/>
                        <a:latin typeface="標楷體" panose="03000509000000000000" pitchFamily="65" charset="-120"/>
                        <a:ea typeface="標楷體" panose="03000509000000000000" pitchFamily="65" charset="-120"/>
                        <a:cs typeface="+mn-cs"/>
                      </a:endParaRPr>
                    </a:p>
                  </a:txBody>
                  <a:tcPr marL="4605" marR="4605" marT="4605" marB="0" anchor="ctr"/>
                </a:tc>
                <a:tc>
                  <a:txBody>
                    <a:bodyPr/>
                    <a:lstStyle/>
                    <a:p>
                      <a:pPr marL="0" algn="ctr" defTabSz="914400" rtl="0" eaLnBrk="1" fontAlgn="ctr" latinLnBrk="0" hangingPunct="1"/>
                      <a:r>
                        <a:rPr lang="en-US" altLang="zh-TW" sz="180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25</a:t>
                      </a:r>
                    </a:p>
                  </a:txBody>
                  <a:tcPr marL="4605" marR="4605" marT="4605" marB="0" anchor="ctr"/>
                </a:tc>
                <a:tc vMerge="1">
                  <a:txBody>
                    <a:bodyPr/>
                    <a:lstStyle/>
                    <a:p>
                      <a:endParaRPr lang="zh-TW" altLang="en-US"/>
                    </a:p>
                  </a:txBody>
                  <a:tcPr/>
                </a:tc>
                <a:extLst>
                  <a:ext uri="{0D108BD9-81ED-4DB2-BD59-A6C34878D82A}">
                    <a16:rowId xmlns="" xmlns:a16="http://schemas.microsoft.com/office/drawing/2014/main" val="10010"/>
                  </a:ext>
                </a:extLst>
              </a:tr>
              <a:tr h="295060">
                <a:tc vMerge="1">
                  <a:txBody>
                    <a:bodyPr/>
                    <a:lstStyle/>
                    <a:p>
                      <a:endParaRPr lang="zh-TW" altLang="en-US"/>
                    </a:p>
                  </a:txBody>
                  <a:tcPr/>
                </a:tc>
                <a:tc>
                  <a:txBody>
                    <a:bodyPr/>
                    <a:lstStyle/>
                    <a:p>
                      <a:pPr marL="0" algn="l" defTabSz="914400" rtl="0" eaLnBrk="1" fontAlgn="ctr" latinLnBrk="0" hangingPunct="1"/>
                      <a:r>
                        <a:rPr lang="zh-TW" altLang="zh-TW" sz="1800" u="none" strike="noStrike" kern="1200" dirty="0">
                          <a:solidFill>
                            <a:schemeClr val="tx1"/>
                          </a:solidFill>
                          <a:effectLst/>
                          <a:latin typeface="標楷體" panose="03000509000000000000" pitchFamily="65" charset="-120"/>
                          <a:ea typeface="標楷體" panose="03000509000000000000" pitchFamily="65" charset="-120"/>
                          <a:cs typeface="+mn-cs"/>
                        </a:rPr>
                        <a:t>餐飲管理科</a:t>
                      </a:r>
                      <a:r>
                        <a:rPr lang="en-US" altLang="zh-TW" sz="1800" u="none" strike="noStrike" kern="1200" dirty="0">
                          <a:solidFill>
                            <a:schemeClr val="tx1"/>
                          </a:solidFill>
                          <a:effectLst/>
                          <a:latin typeface="標楷體" panose="03000509000000000000" pitchFamily="65" charset="-120"/>
                          <a:ea typeface="標楷體" panose="03000509000000000000" pitchFamily="65" charset="-120"/>
                          <a:cs typeface="+mn-cs"/>
                        </a:rPr>
                        <a:t>(</a:t>
                      </a:r>
                      <a:r>
                        <a:rPr lang="zh-TW" altLang="en-US" sz="1800" u="none" strike="noStrike" kern="1200" dirty="0">
                          <a:solidFill>
                            <a:schemeClr val="tx1"/>
                          </a:solidFill>
                          <a:effectLst/>
                          <a:latin typeface="標楷體" panose="03000509000000000000" pitchFamily="65" charset="-120"/>
                          <a:ea typeface="標楷體" panose="03000509000000000000" pitchFamily="65" charset="-120"/>
                          <a:cs typeface="+mn-cs"/>
                        </a:rPr>
                        <a:t>餐飲廚藝班</a:t>
                      </a:r>
                      <a:r>
                        <a:rPr lang="en-US" altLang="zh-TW" sz="1800" u="none" strike="noStrike" kern="1200" dirty="0">
                          <a:solidFill>
                            <a:schemeClr val="tx1"/>
                          </a:solidFill>
                          <a:effectLst/>
                          <a:latin typeface="標楷體" panose="03000509000000000000" pitchFamily="65" charset="-120"/>
                          <a:ea typeface="標楷體" panose="03000509000000000000" pitchFamily="65" charset="-120"/>
                          <a:cs typeface="+mn-cs"/>
                        </a:rPr>
                        <a:t>)</a:t>
                      </a:r>
                      <a:endParaRPr lang="zh-TW" altLang="en-US" sz="1800" u="none" strike="noStrike" kern="1200" dirty="0">
                        <a:solidFill>
                          <a:schemeClr val="tx1"/>
                        </a:solidFill>
                        <a:effectLst/>
                        <a:latin typeface="標楷體" panose="03000509000000000000" pitchFamily="65" charset="-120"/>
                        <a:ea typeface="標楷體" panose="03000509000000000000" pitchFamily="65" charset="-120"/>
                        <a:cs typeface="+mn-cs"/>
                      </a:endParaRPr>
                    </a:p>
                  </a:txBody>
                  <a:tcPr marL="4605" marR="4605" marT="4605" marB="0" anchor="ctr"/>
                </a:tc>
                <a:tc>
                  <a:txBody>
                    <a:bodyPr/>
                    <a:lstStyle/>
                    <a:p>
                      <a:pPr marL="0" algn="ctr" defTabSz="914400" rtl="0" eaLnBrk="1" fontAlgn="ctr" latinLnBrk="0" hangingPunct="1"/>
                      <a:r>
                        <a:rPr lang="en-US" altLang="zh-TW" sz="180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46</a:t>
                      </a:r>
                    </a:p>
                  </a:txBody>
                  <a:tcPr marL="4605" marR="4605" marT="4605" marB="0" anchor="ctr"/>
                </a:tc>
                <a:tc vMerge="1">
                  <a:txBody>
                    <a:bodyPr/>
                    <a:lstStyle/>
                    <a:p>
                      <a:endParaRPr lang="zh-TW" altLang="en-US"/>
                    </a:p>
                  </a:txBody>
                  <a:tcPr/>
                </a:tc>
                <a:extLst>
                  <a:ext uri="{0D108BD9-81ED-4DB2-BD59-A6C34878D82A}">
                    <a16:rowId xmlns="" xmlns:a16="http://schemas.microsoft.com/office/drawing/2014/main" val="10011"/>
                  </a:ext>
                </a:extLst>
              </a:tr>
              <a:tr h="295060">
                <a:tc vMerge="1">
                  <a:txBody>
                    <a:bodyPr/>
                    <a:lstStyle/>
                    <a:p>
                      <a:endParaRPr lang="zh-TW" altLang="en-US"/>
                    </a:p>
                  </a:txBody>
                  <a:tcPr/>
                </a:tc>
                <a:tc>
                  <a:txBody>
                    <a:bodyPr/>
                    <a:lstStyle/>
                    <a:p>
                      <a:pPr marL="0" algn="l" defTabSz="914400" rtl="0" eaLnBrk="1" fontAlgn="ctr" latinLnBrk="0" hangingPunct="1"/>
                      <a:r>
                        <a:rPr lang="zh-TW" altLang="zh-TW" sz="1800" u="none" strike="noStrike" kern="1200" dirty="0">
                          <a:solidFill>
                            <a:schemeClr val="tx1"/>
                          </a:solidFill>
                          <a:effectLst/>
                          <a:latin typeface="標楷體" panose="03000509000000000000" pitchFamily="65" charset="-120"/>
                          <a:ea typeface="標楷體" panose="03000509000000000000" pitchFamily="65" charset="-120"/>
                          <a:cs typeface="+mn-cs"/>
                        </a:rPr>
                        <a:t>電影電視科</a:t>
                      </a:r>
                      <a:r>
                        <a:rPr lang="en-US" altLang="zh-TW" sz="1800" u="none" strike="noStrike" kern="1200" dirty="0">
                          <a:solidFill>
                            <a:schemeClr val="tx1"/>
                          </a:solidFill>
                          <a:effectLst/>
                          <a:latin typeface="標楷體" panose="03000509000000000000" pitchFamily="65" charset="-120"/>
                          <a:ea typeface="標楷體" panose="03000509000000000000" pitchFamily="65" charset="-120"/>
                          <a:cs typeface="+mn-cs"/>
                        </a:rPr>
                        <a:t>(</a:t>
                      </a:r>
                      <a:r>
                        <a:rPr lang="zh-TW" altLang="en-US" sz="1800" u="none" strike="noStrike" kern="1200" dirty="0">
                          <a:solidFill>
                            <a:schemeClr val="tx1"/>
                          </a:solidFill>
                          <a:effectLst/>
                          <a:latin typeface="標楷體" panose="03000509000000000000" pitchFamily="65" charset="-120"/>
                          <a:ea typeface="標楷體" panose="03000509000000000000" pitchFamily="65" charset="-120"/>
                          <a:cs typeface="+mn-cs"/>
                        </a:rPr>
                        <a:t>影視才藝特色班</a:t>
                      </a:r>
                      <a:r>
                        <a:rPr lang="en-US" altLang="zh-TW" sz="1800" u="none" strike="noStrike" kern="1200" dirty="0">
                          <a:solidFill>
                            <a:schemeClr val="tx1"/>
                          </a:solidFill>
                          <a:effectLst/>
                          <a:latin typeface="標楷體" panose="03000509000000000000" pitchFamily="65" charset="-120"/>
                          <a:ea typeface="標楷體" panose="03000509000000000000" pitchFamily="65" charset="-120"/>
                          <a:cs typeface="+mn-cs"/>
                        </a:rPr>
                        <a:t>)</a:t>
                      </a:r>
                      <a:endParaRPr lang="zh-TW" altLang="en-US" sz="1800" u="none" strike="noStrike" kern="1200" dirty="0">
                        <a:solidFill>
                          <a:schemeClr val="tx1"/>
                        </a:solidFill>
                        <a:effectLst/>
                        <a:latin typeface="標楷體" panose="03000509000000000000" pitchFamily="65" charset="-120"/>
                        <a:ea typeface="標楷體" panose="03000509000000000000" pitchFamily="65" charset="-120"/>
                        <a:cs typeface="+mn-cs"/>
                      </a:endParaRPr>
                    </a:p>
                  </a:txBody>
                  <a:tcPr marL="4605" marR="4605" marT="4605" marB="0" anchor="ctr"/>
                </a:tc>
                <a:tc>
                  <a:txBody>
                    <a:bodyPr/>
                    <a:lstStyle/>
                    <a:p>
                      <a:pPr marL="0" algn="ctr" defTabSz="914400" rtl="0" eaLnBrk="1" fontAlgn="ctr" latinLnBrk="0" hangingPunct="1"/>
                      <a:r>
                        <a:rPr lang="en-US" altLang="zh-TW" sz="180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25</a:t>
                      </a:r>
                    </a:p>
                  </a:txBody>
                  <a:tcPr marL="4605" marR="4605" marT="4605" marB="0" anchor="ctr"/>
                </a:tc>
                <a:tc vMerge="1">
                  <a:txBody>
                    <a:bodyPr/>
                    <a:lstStyle/>
                    <a:p>
                      <a:endParaRPr lang="zh-TW" altLang="en-US"/>
                    </a:p>
                  </a:txBody>
                  <a:tcPr/>
                </a:tc>
                <a:extLst>
                  <a:ext uri="{0D108BD9-81ED-4DB2-BD59-A6C34878D82A}">
                    <a16:rowId xmlns="" xmlns:a16="http://schemas.microsoft.com/office/drawing/2014/main" val="10012"/>
                  </a:ext>
                </a:extLst>
              </a:tr>
            </a:tbl>
          </a:graphicData>
        </a:graphic>
      </p:graphicFrame>
      <p:sp>
        <p:nvSpPr>
          <p:cNvPr id="166986" name="投影片編號版面配置區 2"/>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6144B45B-264F-4506-B2AB-112FF30FD8B4}" type="slidenum">
              <a:rPr kumimoji="0" lang="zh-TW" altLang="en-US" smtClean="0">
                <a:solidFill>
                  <a:srgbClr val="FEFFFF"/>
                </a:solidFill>
                <a:latin typeface="Century Gothic" panose="020B0502020202020204" pitchFamily="34" charset="0"/>
              </a:rPr>
              <a:pPr/>
              <a:t>124</a:t>
            </a:fld>
            <a:endParaRPr kumimoji="0" lang="zh-TW" altLang="en-US">
              <a:solidFill>
                <a:srgbClr val="FEFFFF"/>
              </a:solidFill>
              <a:latin typeface="Century Gothic" panose="020B0502020202020204" pitchFamily="34" charset="0"/>
            </a:endParaRPr>
          </a:p>
        </p:txBody>
      </p:sp>
      <p:sp>
        <p:nvSpPr>
          <p:cNvPr id="5" name="標題 1"/>
          <p:cNvSpPr>
            <a:spLocks noGrp="1"/>
          </p:cNvSpPr>
          <p:nvPr>
            <p:ph type="title"/>
          </p:nvPr>
        </p:nvSpPr>
        <p:spPr>
          <a:xfrm>
            <a:off x="2207869" y="569895"/>
            <a:ext cx="6838567" cy="506776"/>
          </a:xfrm>
        </p:spPr>
        <p:txBody>
          <a:bodyPr/>
          <a:lstStyle/>
          <a:p>
            <a:pPr eaLnBrk="1" hangingPunct="1"/>
            <a:r>
              <a:rPr kumimoji="1" lang="zh-TW" altLang="en-US" sz="2800" dirty="0">
                <a:solidFill>
                  <a:srgbClr val="C00000"/>
                </a:solidFill>
                <a:latin typeface="標楷體" panose="03000509000000000000" pitchFamily="65" charset="-120"/>
                <a:ea typeface="標楷體" panose="03000509000000000000" pitchFamily="65" charset="-120"/>
              </a:rPr>
              <a:t>臺南區專業群科甄選入學辦理學校</a:t>
            </a:r>
          </a:p>
        </p:txBody>
      </p:sp>
      <p:sp>
        <p:nvSpPr>
          <p:cNvPr id="7" name="文字方塊 6">
            <a:extLst>
              <a:ext uri="{FF2B5EF4-FFF2-40B4-BE49-F238E27FC236}">
                <a16:creationId xmlns="" xmlns:a16="http://schemas.microsoft.com/office/drawing/2014/main" id="{0E7AF047-BF3E-4990-A76C-3FDAB9604ABE}"/>
              </a:ext>
            </a:extLst>
          </p:cNvPr>
          <p:cNvSpPr txBox="1">
            <a:spLocks noChangeArrowheads="1"/>
          </p:cNvSpPr>
          <p:nvPr/>
        </p:nvSpPr>
        <p:spPr bwMode="auto">
          <a:xfrm>
            <a:off x="7915275" y="6488668"/>
            <a:ext cx="4276725" cy="369332"/>
          </a:xfrm>
          <a:prstGeom prst="rect">
            <a:avLst/>
          </a:prstGeom>
          <a:solidFill>
            <a:srgbClr val="FFFF00"/>
          </a:solidFill>
          <a:ln w="28575">
            <a:solidFill>
              <a:schemeClr val="bg1"/>
            </a:solidFill>
          </a:ln>
          <a:extLst/>
        </p:spPr>
        <p:txBody>
          <a:bodyPr wrap="square">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zh-TW" b="1" i="0" u="none" strike="noStrike" kern="1200" cap="none" spc="0" normalizeH="0" baseline="0" noProof="0" dirty="0">
                <a:ln>
                  <a:noFill/>
                </a:ln>
                <a:solidFill>
                  <a:srgbClr val="FF0000"/>
                </a:solidFill>
                <a:effectLst/>
                <a:uLnTx/>
                <a:uFillTx/>
                <a:latin typeface="Arial" panose="020B0604020202020204" pitchFamily="34" charset="0"/>
                <a:ea typeface="微軟正黑體" panose="020B0604030504040204" pitchFamily="34" charset="-120"/>
                <a:cs typeface="+mn-cs"/>
              </a:rPr>
              <a:t>108</a:t>
            </a:r>
            <a:r>
              <a:rPr kumimoji="1" lang="zh-TW" altLang="en-US" b="1" i="0" u="none" strike="noStrike" kern="1200" cap="none" spc="0" normalizeH="0" baseline="0" noProof="0" dirty="0">
                <a:ln>
                  <a:noFill/>
                </a:ln>
                <a:solidFill>
                  <a:srgbClr val="FF0000"/>
                </a:solidFill>
                <a:effectLst/>
                <a:uLnTx/>
                <a:uFillTx/>
                <a:latin typeface="Arial" panose="020B0604020202020204" pitchFamily="34" charset="0"/>
                <a:ea typeface="微軟正黑體" panose="020B0604030504040204" pitchFamily="34" charset="-120"/>
                <a:cs typeface="+mn-cs"/>
              </a:rPr>
              <a:t>年度資料，</a:t>
            </a:r>
            <a:r>
              <a:rPr kumimoji="1" lang="en-US" altLang="zh-TW" b="1" i="0" u="none" strike="noStrike" kern="1200" cap="none" spc="0" normalizeH="0" baseline="0" noProof="0" dirty="0">
                <a:ln>
                  <a:noFill/>
                </a:ln>
                <a:solidFill>
                  <a:srgbClr val="FF0000"/>
                </a:solidFill>
                <a:effectLst/>
                <a:uLnTx/>
                <a:uFillTx/>
                <a:latin typeface="Arial" panose="020B0604020202020204" pitchFamily="34" charset="0"/>
                <a:ea typeface="微軟正黑體" panose="020B0604030504040204" pitchFamily="34" charset="-120"/>
                <a:cs typeface="+mn-cs"/>
              </a:rPr>
              <a:t>109</a:t>
            </a:r>
            <a:r>
              <a:rPr kumimoji="1" lang="zh-TW" altLang="en-US" b="1" i="0" u="none" strike="noStrike" kern="1200" cap="none" spc="0" normalizeH="0" baseline="0" noProof="0" dirty="0">
                <a:ln>
                  <a:noFill/>
                </a:ln>
                <a:solidFill>
                  <a:srgbClr val="FF0000"/>
                </a:solidFill>
                <a:effectLst/>
                <a:uLnTx/>
                <a:uFillTx/>
                <a:latin typeface="Arial" panose="020B0604020202020204" pitchFamily="34" charset="0"/>
                <a:ea typeface="微軟正黑體" panose="020B0604030504040204" pitchFamily="34" charset="-120"/>
                <a:cs typeface="+mn-cs"/>
              </a:rPr>
              <a:t>年度依簡章公布為準</a:t>
            </a:r>
          </a:p>
        </p:txBody>
      </p:sp>
    </p:spTree>
    <p:extLst>
      <p:ext uri="{BB962C8B-B14F-4D97-AF65-F5344CB8AC3E}">
        <p14:creationId xmlns="" xmlns:p14="http://schemas.microsoft.com/office/powerpoint/2010/main" val="1360512488"/>
      </p:ext>
    </p:extLst>
  </p:cSld>
  <p:clrMapOvr>
    <a:masterClrMapping/>
  </p:clrMapOvr>
  <p:transition spd="slow"/>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標題 1"/>
          <p:cNvSpPr txBox="1">
            <a:spLocks/>
          </p:cNvSpPr>
          <p:nvPr/>
        </p:nvSpPr>
        <p:spPr bwMode="auto">
          <a:xfrm>
            <a:off x="1636714" y="146679"/>
            <a:ext cx="7417660" cy="569895"/>
          </a:xfrm>
          <a:prstGeom prst="rect">
            <a:avLst/>
          </a:prstGeom>
          <a:solidFill>
            <a:srgbClr val="66FF6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5625" indent="-212725"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5663" indent="-169863"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198563" indent="-169863"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1463" indent="-169863"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1998663" indent="-169863"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5863" indent="-169863"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3063" indent="-169863"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0263" indent="-169863"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3600" dirty="0">
                <a:solidFill>
                  <a:srgbClr val="C00000"/>
                </a:solidFill>
                <a:latin typeface="標楷體" panose="03000509000000000000" pitchFamily="65" charset="-120"/>
                <a:ea typeface="標楷體" panose="03000509000000000000" pitchFamily="65" charset="-120"/>
              </a:rPr>
              <a:t>(</a:t>
            </a:r>
            <a:r>
              <a:rPr kumimoji="0" lang="zh-TW" altLang="en-US" sz="3600" dirty="0">
                <a:solidFill>
                  <a:srgbClr val="C00000"/>
                </a:solidFill>
                <a:latin typeface="標楷體" panose="03000509000000000000" pitchFamily="65" charset="-120"/>
                <a:ea typeface="標楷體" panose="03000509000000000000" pitchFamily="65" charset="-120"/>
              </a:rPr>
              <a:t>四</a:t>
            </a:r>
            <a:r>
              <a:rPr kumimoji="0" lang="en-US" altLang="zh-TW" sz="3600" dirty="0">
                <a:solidFill>
                  <a:srgbClr val="C00000"/>
                </a:solidFill>
                <a:latin typeface="標楷體" panose="03000509000000000000" pitchFamily="65" charset="-120"/>
                <a:ea typeface="標楷體" panose="03000509000000000000" pitchFamily="65" charset="-120"/>
              </a:rPr>
              <a:t>)</a:t>
            </a:r>
            <a:r>
              <a:rPr kumimoji="0" lang="zh-TW" altLang="en-US" sz="3600" dirty="0">
                <a:solidFill>
                  <a:srgbClr val="C00000"/>
                </a:solidFill>
                <a:latin typeface="標楷體" panose="03000509000000000000" pitchFamily="65" charset="-120"/>
                <a:ea typeface="標楷體" panose="03000509000000000000" pitchFamily="65" charset="-120"/>
              </a:rPr>
              <a:t>特色招生甄選入學</a:t>
            </a:r>
            <a:r>
              <a:rPr kumimoji="0" lang="en-US" altLang="zh-TW" sz="3600" dirty="0">
                <a:solidFill>
                  <a:srgbClr val="C00000"/>
                </a:solidFill>
                <a:latin typeface="標楷體" panose="03000509000000000000" pitchFamily="65" charset="-120"/>
                <a:ea typeface="標楷體" panose="03000509000000000000" pitchFamily="65" charset="-120"/>
              </a:rPr>
              <a:t>--</a:t>
            </a:r>
            <a:r>
              <a:rPr kumimoji="0" lang="zh-TW" altLang="en-US" sz="3600" dirty="0">
                <a:solidFill>
                  <a:srgbClr val="C00000"/>
                </a:solidFill>
                <a:latin typeface="標楷體" panose="03000509000000000000" pitchFamily="65" charset="-120"/>
                <a:ea typeface="標楷體" panose="03000509000000000000" pitchFamily="65" charset="-120"/>
              </a:rPr>
              <a:t>專業群科</a:t>
            </a:r>
            <a:r>
              <a:rPr kumimoji="0" lang="en-US" altLang="zh-TW" sz="3600" dirty="0">
                <a:solidFill>
                  <a:srgbClr val="C00000"/>
                </a:solidFill>
                <a:latin typeface="標楷體" panose="03000509000000000000" pitchFamily="65" charset="-120"/>
                <a:ea typeface="標楷體" panose="03000509000000000000" pitchFamily="65" charset="-120"/>
              </a:rPr>
              <a:t>4</a:t>
            </a:r>
            <a:endParaRPr kumimoji="0" lang="zh-TW" altLang="en-US" sz="4000" dirty="0">
              <a:solidFill>
                <a:srgbClr val="C00000"/>
              </a:solidFill>
              <a:latin typeface="標楷體" panose="03000509000000000000" pitchFamily="65" charset="-120"/>
              <a:ea typeface="標楷體" panose="03000509000000000000" pitchFamily="65" charset="-120"/>
            </a:endParaRPr>
          </a:p>
        </p:txBody>
      </p:sp>
      <p:graphicFrame>
        <p:nvGraphicFramePr>
          <p:cNvPr id="6" name="表格 5"/>
          <p:cNvGraphicFramePr>
            <a:graphicFrameLocks noGrp="1"/>
          </p:cNvGraphicFramePr>
          <p:nvPr>
            <p:extLst>
              <p:ext uri="{D42A27DB-BD31-4B8C-83A1-F6EECF244321}">
                <p14:modId xmlns="" xmlns:p14="http://schemas.microsoft.com/office/powerpoint/2010/main" val="3356965913"/>
              </p:ext>
            </p:extLst>
          </p:nvPr>
        </p:nvGraphicFramePr>
        <p:xfrm>
          <a:off x="2252854" y="1301101"/>
          <a:ext cx="8719946" cy="5099702"/>
        </p:xfrm>
        <a:graphic>
          <a:graphicData uri="http://schemas.openxmlformats.org/drawingml/2006/table">
            <a:tbl>
              <a:tblPr>
                <a:tableStyleId>{5C22544A-7EE6-4342-B048-85BDC9FD1C3A}</a:tableStyleId>
              </a:tblPr>
              <a:tblGrid>
                <a:gridCol w="2335771">
                  <a:extLst>
                    <a:ext uri="{9D8B030D-6E8A-4147-A177-3AD203B41FA5}">
                      <a16:colId xmlns="" xmlns:a16="http://schemas.microsoft.com/office/drawing/2014/main" val="20000"/>
                    </a:ext>
                  </a:extLst>
                </a:gridCol>
                <a:gridCol w="4298200">
                  <a:extLst>
                    <a:ext uri="{9D8B030D-6E8A-4147-A177-3AD203B41FA5}">
                      <a16:colId xmlns="" xmlns:a16="http://schemas.microsoft.com/office/drawing/2014/main" val="20001"/>
                    </a:ext>
                  </a:extLst>
                </a:gridCol>
                <a:gridCol w="1238250">
                  <a:extLst>
                    <a:ext uri="{9D8B030D-6E8A-4147-A177-3AD203B41FA5}">
                      <a16:colId xmlns="" xmlns:a16="http://schemas.microsoft.com/office/drawing/2014/main" val="20002"/>
                    </a:ext>
                  </a:extLst>
                </a:gridCol>
                <a:gridCol w="847725">
                  <a:extLst>
                    <a:ext uri="{9D8B030D-6E8A-4147-A177-3AD203B41FA5}">
                      <a16:colId xmlns="" xmlns:a16="http://schemas.microsoft.com/office/drawing/2014/main" val="20003"/>
                    </a:ext>
                  </a:extLst>
                </a:gridCol>
              </a:tblGrid>
              <a:tr h="447142">
                <a:tc>
                  <a:txBody>
                    <a:bodyPr/>
                    <a:lstStyle/>
                    <a:p>
                      <a:pPr marL="0" algn="ctr" defTabSz="914400" rtl="0" eaLnBrk="1" fontAlgn="ctr" latinLnBrk="0" hangingPunct="1"/>
                      <a:r>
                        <a:rPr lang="zh-TW" altLang="en-US" sz="2400" u="none" strike="noStrike" kern="1200" dirty="0">
                          <a:solidFill>
                            <a:schemeClr val="bg1"/>
                          </a:solidFill>
                          <a:effectLst/>
                          <a:latin typeface="標楷體" panose="03000509000000000000" pitchFamily="65" charset="-120"/>
                          <a:ea typeface="標楷體" panose="03000509000000000000" pitchFamily="65" charset="-120"/>
                          <a:cs typeface="+mn-cs"/>
                        </a:rPr>
                        <a:t>學校</a:t>
                      </a:r>
                    </a:p>
                  </a:txBody>
                  <a:tcPr marL="4605" marR="4605" marT="4605" marB="0" anchor="ctr">
                    <a:solidFill>
                      <a:srgbClr val="E78712"/>
                    </a:solidFill>
                  </a:tcPr>
                </a:tc>
                <a:tc>
                  <a:txBody>
                    <a:bodyPr/>
                    <a:lstStyle/>
                    <a:p>
                      <a:pPr marL="0" algn="ctr" defTabSz="914400" rtl="0" eaLnBrk="1" fontAlgn="ctr" latinLnBrk="0" hangingPunct="1"/>
                      <a:r>
                        <a:rPr lang="zh-TW" altLang="en-US" sz="2400" u="none" strike="noStrike" kern="1200" dirty="0">
                          <a:solidFill>
                            <a:schemeClr val="bg1"/>
                          </a:solidFill>
                          <a:effectLst/>
                          <a:latin typeface="標楷體" panose="03000509000000000000" pitchFamily="65" charset="-120"/>
                          <a:ea typeface="標楷體" panose="03000509000000000000" pitchFamily="65" charset="-120"/>
                          <a:cs typeface="+mn-cs"/>
                        </a:rPr>
                        <a:t>色班別名稱</a:t>
                      </a:r>
                    </a:p>
                  </a:txBody>
                  <a:tcPr marL="4605" marR="4605" marT="4605" marB="0" anchor="ctr">
                    <a:solidFill>
                      <a:srgbClr val="E78712"/>
                    </a:solidFill>
                  </a:tcPr>
                </a:tc>
                <a:tc>
                  <a:txBody>
                    <a:bodyPr/>
                    <a:lstStyle/>
                    <a:p>
                      <a:pPr marL="0" algn="ctr" defTabSz="914400" rtl="0" eaLnBrk="1" fontAlgn="ctr" latinLnBrk="0" hangingPunct="1"/>
                      <a:r>
                        <a:rPr lang="zh-TW" altLang="en-US" sz="2000" u="none" strike="noStrike" kern="1200" dirty="0">
                          <a:solidFill>
                            <a:schemeClr val="bg1"/>
                          </a:solidFill>
                          <a:effectLst/>
                          <a:latin typeface="標楷體" panose="03000509000000000000" pitchFamily="65" charset="-120"/>
                          <a:ea typeface="標楷體" panose="03000509000000000000" pitchFamily="65" charset="-120"/>
                          <a:cs typeface="+mn-cs"/>
                        </a:rPr>
                        <a:t>招生數</a:t>
                      </a:r>
                    </a:p>
                  </a:txBody>
                  <a:tcPr marL="4605" marR="4605" marT="4605" marB="0" anchor="ctr">
                    <a:solidFill>
                      <a:srgbClr val="E78712"/>
                    </a:solidFill>
                  </a:tcPr>
                </a:tc>
                <a:tc>
                  <a:txBody>
                    <a:bodyPr/>
                    <a:lstStyle/>
                    <a:p>
                      <a:pPr marL="0" algn="ctr" defTabSz="914400" rtl="0" eaLnBrk="1" fontAlgn="ctr" latinLnBrk="0" hangingPunct="1"/>
                      <a:r>
                        <a:rPr lang="zh-TW" altLang="en-US" sz="2400" u="none" strike="noStrike" kern="1200" dirty="0">
                          <a:solidFill>
                            <a:schemeClr val="bg1"/>
                          </a:solidFill>
                          <a:effectLst/>
                          <a:latin typeface="標楷體" panose="03000509000000000000" pitchFamily="65" charset="-120"/>
                          <a:ea typeface="標楷體" panose="03000509000000000000" pitchFamily="65" charset="-120"/>
                          <a:cs typeface="+mn-cs"/>
                        </a:rPr>
                        <a:t>總數</a:t>
                      </a:r>
                    </a:p>
                  </a:txBody>
                  <a:tcPr marL="4605" marR="4605" marT="4605" marB="0" anchor="ctr">
                    <a:solidFill>
                      <a:srgbClr val="E78712"/>
                    </a:solidFill>
                  </a:tcPr>
                </a:tc>
                <a:extLst>
                  <a:ext uri="{0D108BD9-81ED-4DB2-BD59-A6C34878D82A}">
                    <a16:rowId xmlns="" xmlns:a16="http://schemas.microsoft.com/office/drawing/2014/main" val="10000"/>
                  </a:ext>
                </a:extLst>
              </a:tr>
              <a:tr h="422960">
                <a:tc rowSpan="5">
                  <a:txBody>
                    <a:bodyPr/>
                    <a:lstStyle/>
                    <a:p>
                      <a:pPr marL="0" algn="l" defTabSz="914400" rtl="0" eaLnBrk="1" fontAlgn="ctr" latinLnBrk="0" hangingPunct="1"/>
                      <a:r>
                        <a:rPr lang="zh-TW" altLang="en-US" sz="2400" u="none" strike="noStrike" kern="1200" dirty="0">
                          <a:solidFill>
                            <a:schemeClr val="bg1"/>
                          </a:solidFill>
                          <a:effectLst/>
                          <a:latin typeface="標楷體" panose="03000509000000000000" pitchFamily="65" charset="-120"/>
                          <a:ea typeface="標楷體" panose="03000509000000000000" pitchFamily="65" charset="-120"/>
                          <a:cs typeface="+mn-cs"/>
                        </a:rPr>
                        <a:t>長榮女中</a:t>
                      </a:r>
                    </a:p>
                  </a:txBody>
                  <a:tcPr marL="4605" marR="4605" marT="4605" marB="0" anchor="ctr">
                    <a:solidFill>
                      <a:srgbClr val="E78712"/>
                    </a:solidFill>
                  </a:tcPr>
                </a:tc>
                <a:tc>
                  <a:txBody>
                    <a:bodyPr/>
                    <a:lstStyle/>
                    <a:p>
                      <a:pPr marL="0" algn="l" defTabSz="914400" rtl="0" eaLnBrk="1" fontAlgn="ctr" latinLnBrk="0" hangingPunct="1"/>
                      <a:r>
                        <a:rPr lang="zh-TW" altLang="zh-TW" sz="2000" u="none" strike="noStrike" kern="1200" dirty="0">
                          <a:solidFill>
                            <a:schemeClr val="tx1"/>
                          </a:solidFill>
                          <a:effectLst/>
                          <a:latin typeface="標楷體" panose="03000509000000000000" pitchFamily="65" charset="-120"/>
                          <a:ea typeface="標楷體" panose="03000509000000000000" pitchFamily="65" charset="-120"/>
                          <a:cs typeface="+mn-cs"/>
                        </a:rPr>
                        <a:t>美容科</a:t>
                      </a:r>
                      <a:r>
                        <a:rPr lang="en-US" altLang="zh-TW" sz="2000" u="none" strike="noStrike" kern="1200" dirty="0">
                          <a:solidFill>
                            <a:schemeClr val="tx1"/>
                          </a:solidFill>
                          <a:effectLst/>
                          <a:latin typeface="標楷體" panose="03000509000000000000" pitchFamily="65" charset="-120"/>
                          <a:ea typeface="標楷體" panose="03000509000000000000" pitchFamily="65" charset="-120"/>
                          <a:cs typeface="+mn-cs"/>
                        </a:rPr>
                        <a:t>(</a:t>
                      </a:r>
                      <a:r>
                        <a:rPr lang="zh-TW" altLang="zh-TW" sz="2000" u="none" strike="noStrike" kern="1200" dirty="0">
                          <a:solidFill>
                            <a:schemeClr val="tx1"/>
                          </a:solidFill>
                          <a:effectLst/>
                          <a:latin typeface="標楷體" panose="03000509000000000000" pitchFamily="65" charset="-120"/>
                          <a:ea typeface="標楷體" panose="03000509000000000000" pitchFamily="65" charset="-120"/>
                          <a:cs typeface="+mn-cs"/>
                        </a:rPr>
                        <a:t>亮麗美妝班</a:t>
                      </a:r>
                      <a:r>
                        <a:rPr lang="en-US" altLang="zh-TW" sz="2000" u="none" strike="noStrike" kern="1200" dirty="0">
                          <a:solidFill>
                            <a:schemeClr val="tx1"/>
                          </a:solidFill>
                          <a:effectLst/>
                          <a:latin typeface="標楷體" panose="03000509000000000000" pitchFamily="65" charset="-120"/>
                          <a:ea typeface="標楷體" panose="03000509000000000000" pitchFamily="65" charset="-120"/>
                          <a:cs typeface="+mn-cs"/>
                        </a:rPr>
                        <a:t>)</a:t>
                      </a:r>
                      <a:endParaRPr lang="zh-TW" altLang="en-US" sz="2000" u="none" strike="noStrike" kern="1200" dirty="0">
                        <a:solidFill>
                          <a:schemeClr val="tx1"/>
                        </a:solidFill>
                        <a:effectLst/>
                        <a:latin typeface="標楷體" panose="03000509000000000000" pitchFamily="65" charset="-120"/>
                        <a:ea typeface="標楷體" panose="03000509000000000000" pitchFamily="65" charset="-120"/>
                        <a:cs typeface="+mn-cs"/>
                      </a:endParaRPr>
                    </a:p>
                  </a:txBody>
                  <a:tcPr marL="4605" marR="4605" marT="4605" marB="0" anchor="ctr"/>
                </a:tc>
                <a:tc>
                  <a:txBody>
                    <a:bodyPr/>
                    <a:lstStyle/>
                    <a:p>
                      <a:pPr marL="0" indent="0" algn="ctr" defTabSz="914400" rtl="0" eaLnBrk="1" fontAlgn="ctr" latinLnBrk="0" hangingPunct="1">
                        <a:buFont typeface="Arial" panose="020B0604020202020204" pitchFamily="34" charset="0"/>
                        <a:buNone/>
                      </a:pPr>
                      <a:r>
                        <a:rPr lang="en-US" altLang="zh-TW" sz="200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46</a:t>
                      </a:r>
                    </a:p>
                  </a:txBody>
                  <a:tcPr marL="4605" marR="4605" marT="4605" marB="0" anchor="ctr"/>
                </a:tc>
                <a:tc rowSpan="5">
                  <a:txBody>
                    <a:bodyPr/>
                    <a:lstStyle/>
                    <a:p>
                      <a:pPr marL="0" algn="ctr" defTabSz="914400" rtl="0" eaLnBrk="1" fontAlgn="ctr" latinLnBrk="0" hangingPunct="1"/>
                      <a:r>
                        <a:rPr lang="en-US" altLang="zh-TW" sz="200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230</a:t>
                      </a:r>
                    </a:p>
                  </a:txBody>
                  <a:tcPr marL="4605" marR="4605" marT="4605" marB="0" anchor="ctr"/>
                </a:tc>
                <a:extLst>
                  <a:ext uri="{0D108BD9-81ED-4DB2-BD59-A6C34878D82A}">
                    <a16:rowId xmlns="" xmlns:a16="http://schemas.microsoft.com/office/drawing/2014/main" val="10013"/>
                  </a:ext>
                </a:extLst>
              </a:tr>
              <a:tr h="422960">
                <a:tc vMerge="1">
                  <a:txBody>
                    <a:bodyPr/>
                    <a:lstStyle/>
                    <a:p>
                      <a:endParaRPr lang="zh-TW" altLang="en-US"/>
                    </a:p>
                  </a:txBody>
                  <a:tcPr/>
                </a:tc>
                <a:tc>
                  <a:txBody>
                    <a:bodyPr/>
                    <a:lstStyle/>
                    <a:p>
                      <a:pPr marL="0" algn="l" defTabSz="914400" rtl="0" eaLnBrk="1" fontAlgn="ctr" latinLnBrk="0" hangingPunct="1"/>
                      <a:r>
                        <a:rPr lang="zh-TW" altLang="zh-TW" sz="2000" u="none" strike="noStrike" kern="1200" dirty="0">
                          <a:solidFill>
                            <a:schemeClr val="tx1"/>
                          </a:solidFill>
                          <a:effectLst/>
                          <a:latin typeface="標楷體" panose="03000509000000000000" pitchFamily="65" charset="-120"/>
                          <a:ea typeface="標楷體" panose="03000509000000000000" pitchFamily="65" charset="-120"/>
                          <a:cs typeface="+mn-cs"/>
                        </a:rPr>
                        <a:t>美容科</a:t>
                      </a:r>
                      <a:r>
                        <a:rPr lang="en-US" altLang="zh-TW" sz="2000" u="none" strike="noStrike" kern="1200" dirty="0">
                          <a:solidFill>
                            <a:schemeClr val="tx1"/>
                          </a:solidFill>
                          <a:effectLst/>
                          <a:latin typeface="標楷體" panose="03000509000000000000" pitchFamily="65" charset="-120"/>
                          <a:ea typeface="標楷體" panose="03000509000000000000" pitchFamily="65" charset="-120"/>
                          <a:cs typeface="+mn-cs"/>
                        </a:rPr>
                        <a:t>(</a:t>
                      </a:r>
                      <a:r>
                        <a:rPr lang="zh-TW" altLang="en-US" sz="2000" u="none" strike="noStrike" kern="1200" dirty="0">
                          <a:solidFill>
                            <a:schemeClr val="tx1"/>
                          </a:solidFill>
                          <a:effectLst/>
                          <a:latin typeface="標楷體" panose="03000509000000000000" pitchFamily="65" charset="-120"/>
                          <a:ea typeface="標楷體" panose="03000509000000000000" pitchFamily="65" charset="-120"/>
                          <a:cs typeface="+mn-cs"/>
                        </a:rPr>
                        <a:t>幸福魔髮師班</a:t>
                      </a:r>
                      <a:r>
                        <a:rPr lang="en-US" altLang="zh-TW" sz="2000" u="none" strike="noStrike" kern="1200" dirty="0">
                          <a:solidFill>
                            <a:schemeClr val="tx1"/>
                          </a:solidFill>
                          <a:effectLst/>
                          <a:latin typeface="標楷體" panose="03000509000000000000" pitchFamily="65" charset="-120"/>
                          <a:ea typeface="標楷體" panose="03000509000000000000" pitchFamily="65" charset="-120"/>
                          <a:cs typeface="+mn-cs"/>
                        </a:rPr>
                        <a:t>)</a:t>
                      </a:r>
                      <a:endParaRPr lang="zh-TW" altLang="en-US" sz="2000" u="none" strike="noStrike" kern="1200" dirty="0">
                        <a:solidFill>
                          <a:schemeClr val="tx1"/>
                        </a:solidFill>
                        <a:effectLst/>
                        <a:latin typeface="標楷體" panose="03000509000000000000" pitchFamily="65" charset="-120"/>
                        <a:ea typeface="標楷體" panose="03000509000000000000" pitchFamily="65" charset="-120"/>
                        <a:cs typeface="+mn-cs"/>
                      </a:endParaRPr>
                    </a:p>
                  </a:txBody>
                  <a:tcPr marL="4605" marR="4605" marT="4605" marB="0" anchor="ctr"/>
                </a:tc>
                <a:tc>
                  <a:txBody>
                    <a:bodyPr/>
                    <a:lstStyle/>
                    <a:p>
                      <a:pPr marL="0" indent="0" algn="ctr" defTabSz="914400" rtl="0" eaLnBrk="1" fontAlgn="ctr" latinLnBrk="0" hangingPunct="1">
                        <a:buFont typeface="Arial" panose="020B0604020202020204" pitchFamily="34" charset="0"/>
                        <a:buNone/>
                      </a:pPr>
                      <a:r>
                        <a:rPr lang="en-US" altLang="zh-TW" sz="200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46</a:t>
                      </a:r>
                    </a:p>
                  </a:txBody>
                  <a:tcPr marL="4605" marR="4605" marT="4605" marB="0" anchor="ctr"/>
                </a:tc>
                <a:tc vMerge="1">
                  <a:txBody>
                    <a:bodyPr/>
                    <a:lstStyle/>
                    <a:p>
                      <a:endParaRPr lang="zh-TW" altLang="en-US"/>
                    </a:p>
                  </a:txBody>
                  <a:tcPr/>
                </a:tc>
                <a:extLst>
                  <a:ext uri="{0D108BD9-81ED-4DB2-BD59-A6C34878D82A}">
                    <a16:rowId xmlns="" xmlns:a16="http://schemas.microsoft.com/office/drawing/2014/main" val="10014"/>
                  </a:ext>
                </a:extLst>
              </a:tr>
              <a:tr h="422960">
                <a:tc vMerge="1">
                  <a:txBody>
                    <a:bodyPr/>
                    <a:lstStyle/>
                    <a:p>
                      <a:endParaRPr lang="zh-TW" altLang="en-US"/>
                    </a:p>
                  </a:txBody>
                  <a:tcPr/>
                </a:tc>
                <a:tc>
                  <a:txBody>
                    <a:bodyPr/>
                    <a:lstStyle/>
                    <a:p>
                      <a:pPr marL="0" algn="l" defTabSz="914400" rtl="0" eaLnBrk="1" fontAlgn="ctr" latinLnBrk="0" hangingPunct="1"/>
                      <a:r>
                        <a:rPr lang="zh-TW" altLang="zh-TW" sz="2000" u="none" strike="noStrike" kern="1200" dirty="0">
                          <a:solidFill>
                            <a:schemeClr val="tx1"/>
                          </a:solidFill>
                          <a:effectLst/>
                          <a:latin typeface="標楷體" panose="03000509000000000000" pitchFamily="65" charset="-120"/>
                          <a:ea typeface="標楷體" panose="03000509000000000000" pitchFamily="65" charset="-120"/>
                          <a:cs typeface="+mn-cs"/>
                        </a:rPr>
                        <a:t>觀光事業科</a:t>
                      </a:r>
                      <a:r>
                        <a:rPr lang="en-US" altLang="zh-TW" sz="2000" u="none" strike="noStrike" kern="1200" dirty="0">
                          <a:solidFill>
                            <a:schemeClr val="tx1"/>
                          </a:solidFill>
                          <a:effectLst/>
                          <a:latin typeface="標楷體" panose="03000509000000000000" pitchFamily="65" charset="-120"/>
                          <a:ea typeface="標楷體" panose="03000509000000000000" pitchFamily="65" charset="-120"/>
                          <a:cs typeface="+mn-cs"/>
                        </a:rPr>
                        <a:t>(</a:t>
                      </a:r>
                      <a:r>
                        <a:rPr lang="zh-TW" altLang="en-US" sz="2000" u="none" strike="noStrike" kern="1200" dirty="0">
                          <a:solidFill>
                            <a:schemeClr val="tx1"/>
                          </a:solidFill>
                          <a:effectLst/>
                          <a:latin typeface="標楷體" panose="03000509000000000000" pitchFamily="65" charset="-120"/>
                          <a:ea typeface="標楷體" panose="03000509000000000000" pitchFamily="65" charset="-120"/>
                          <a:cs typeface="+mn-cs"/>
                        </a:rPr>
                        <a:t>府城古蹟美食休閒班</a:t>
                      </a:r>
                      <a:r>
                        <a:rPr lang="en-US" altLang="zh-TW" sz="2000" u="none" strike="noStrike" kern="1200" dirty="0">
                          <a:solidFill>
                            <a:schemeClr val="tx1"/>
                          </a:solidFill>
                          <a:effectLst/>
                          <a:latin typeface="標楷體" panose="03000509000000000000" pitchFamily="65" charset="-120"/>
                          <a:ea typeface="標楷體" panose="03000509000000000000" pitchFamily="65" charset="-120"/>
                          <a:cs typeface="+mn-cs"/>
                        </a:rPr>
                        <a:t>)</a:t>
                      </a:r>
                      <a:endParaRPr lang="zh-TW" altLang="en-US" sz="2000" u="none" strike="noStrike" kern="1200" dirty="0">
                        <a:solidFill>
                          <a:schemeClr val="tx1"/>
                        </a:solidFill>
                        <a:effectLst/>
                        <a:latin typeface="標楷體" panose="03000509000000000000" pitchFamily="65" charset="-120"/>
                        <a:ea typeface="標楷體" panose="03000509000000000000" pitchFamily="65" charset="-120"/>
                        <a:cs typeface="+mn-cs"/>
                      </a:endParaRPr>
                    </a:p>
                  </a:txBody>
                  <a:tcPr marL="4605" marR="4605" marT="4605" marB="0" anchor="ctr"/>
                </a:tc>
                <a:tc>
                  <a:txBody>
                    <a:bodyPr/>
                    <a:lstStyle/>
                    <a:p>
                      <a:pPr marL="0" indent="0" algn="ctr" defTabSz="914400" rtl="0" eaLnBrk="1" fontAlgn="ctr" latinLnBrk="0" hangingPunct="1">
                        <a:buFont typeface="Arial" panose="020B0604020202020204" pitchFamily="34" charset="0"/>
                        <a:buNone/>
                      </a:pPr>
                      <a:r>
                        <a:rPr lang="en-US" altLang="zh-TW" sz="200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46</a:t>
                      </a:r>
                    </a:p>
                  </a:txBody>
                  <a:tcPr marL="4605" marR="4605" marT="4605" marB="0" anchor="ctr"/>
                </a:tc>
                <a:tc vMerge="1">
                  <a:txBody>
                    <a:bodyPr/>
                    <a:lstStyle/>
                    <a:p>
                      <a:endParaRPr lang="zh-TW" altLang="en-US"/>
                    </a:p>
                  </a:txBody>
                  <a:tcPr/>
                </a:tc>
                <a:extLst>
                  <a:ext uri="{0D108BD9-81ED-4DB2-BD59-A6C34878D82A}">
                    <a16:rowId xmlns="" xmlns:a16="http://schemas.microsoft.com/office/drawing/2014/main" val="10015"/>
                  </a:ext>
                </a:extLst>
              </a:tr>
              <a:tr h="422960">
                <a:tc vMerge="1">
                  <a:txBody>
                    <a:bodyPr/>
                    <a:lstStyle/>
                    <a:p>
                      <a:endParaRPr lang="zh-TW" altLang="en-US"/>
                    </a:p>
                  </a:txBody>
                  <a:tcPr/>
                </a:tc>
                <a:tc>
                  <a:txBody>
                    <a:bodyPr/>
                    <a:lstStyle/>
                    <a:p>
                      <a:pPr marL="0" algn="l" defTabSz="914400" rtl="0" eaLnBrk="1" fontAlgn="ctr" latinLnBrk="0" hangingPunct="1"/>
                      <a:r>
                        <a:rPr lang="zh-TW" altLang="zh-TW" sz="2000" u="none" strike="noStrike" kern="1200" dirty="0">
                          <a:solidFill>
                            <a:schemeClr val="tx1"/>
                          </a:solidFill>
                          <a:effectLst/>
                          <a:latin typeface="標楷體" panose="03000509000000000000" pitchFamily="65" charset="-120"/>
                          <a:ea typeface="標楷體" panose="03000509000000000000" pitchFamily="65" charset="-120"/>
                          <a:cs typeface="+mn-cs"/>
                        </a:rPr>
                        <a:t>餐飲管理科</a:t>
                      </a:r>
                      <a:r>
                        <a:rPr lang="en-US" altLang="zh-TW" sz="2000" u="none" strike="noStrike" kern="1200" dirty="0">
                          <a:solidFill>
                            <a:schemeClr val="tx1"/>
                          </a:solidFill>
                          <a:effectLst/>
                          <a:latin typeface="標楷體" panose="03000509000000000000" pitchFamily="65" charset="-120"/>
                          <a:ea typeface="標楷體" panose="03000509000000000000" pitchFamily="65" charset="-120"/>
                          <a:cs typeface="+mn-cs"/>
                        </a:rPr>
                        <a:t>(</a:t>
                      </a:r>
                      <a:r>
                        <a:rPr lang="zh-TW" altLang="en-US" sz="2000" u="none" strike="noStrike" kern="1200" dirty="0">
                          <a:solidFill>
                            <a:schemeClr val="tx1"/>
                          </a:solidFill>
                          <a:effectLst/>
                          <a:latin typeface="標楷體" panose="03000509000000000000" pitchFamily="65" charset="-120"/>
                          <a:ea typeface="標楷體" panose="03000509000000000000" pitchFamily="65" charset="-120"/>
                          <a:cs typeface="+mn-cs"/>
                        </a:rPr>
                        <a:t>茶飲文化班</a:t>
                      </a:r>
                      <a:r>
                        <a:rPr lang="en-US" altLang="zh-TW" sz="2000" u="none" strike="noStrike" kern="1200" dirty="0">
                          <a:solidFill>
                            <a:schemeClr val="tx1"/>
                          </a:solidFill>
                          <a:effectLst/>
                          <a:latin typeface="標楷體" panose="03000509000000000000" pitchFamily="65" charset="-120"/>
                          <a:ea typeface="標楷體" panose="03000509000000000000" pitchFamily="65" charset="-120"/>
                          <a:cs typeface="+mn-cs"/>
                        </a:rPr>
                        <a:t>)</a:t>
                      </a:r>
                      <a:endParaRPr lang="zh-TW" altLang="en-US" sz="2000" u="none" strike="noStrike" kern="1200" dirty="0">
                        <a:solidFill>
                          <a:schemeClr val="tx1"/>
                        </a:solidFill>
                        <a:effectLst/>
                        <a:latin typeface="標楷體" panose="03000509000000000000" pitchFamily="65" charset="-120"/>
                        <a:ea typeface="標楷體" panose="03000509000000000000" pitchFamily="65" charset="-120"/>
                        <a:cs typeface="+mn-cs"/>
                      </a:endParaRPr>
                    </a:p>
                  </a:txBody>
                  <a:tcPr marL="4605" marR="4605" marT="4605" marB="0" anchor="ctr"/>
                </a:tc>
                <a:tc>
                  <a:txBody>
                    <a:bodyPr/>
                    <a:lstStyle/>
                    <a:p>
                      <a:pPr marL="0" indent="0" algn="ctr" defTabSz="914400" rtl="0" eaLnBrk="1" fontAlgn="ctr" latinLnBrk="0" hangingPunct="1">
                        <a:buFont typeface="Arial" panose="020B0604020202020204" pitchFamily="34" charset="0"/>
                        <a:buNone/>
                      </a:pPr>
                      <a:r>
                        <a:rPr lang="en-US" altLang="zh-TW" sz="200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46</a:t>
                      </a:r>
                    </a:p>
                  </a:txBody>
                  <a:tcPr marL="4605" marR="4605" marT="4605" marB="0" anchor="ctr"/>
                </a:tc>
                <a:tc vMerge="1">
                  <a:txBody>
                    <a:bodyPr/>
                    <a:lstStyle/>
                    <a:p>
                      <a:endParaRPr lang="zh-TW" altLang="en-US"/>
                    </a:p>
                  </a:txBody>
                  <a:tcPr/>
                </a:tc>
                <a:extLst>
                  <a:ext uri="{0D108BD9-81ED-4DB2-BD59-A6C34878D82A}">
                    <a16:rowId xmlns="" xmlns:a16="http://schemas.microsoft.com/office/drawing/2014/main" val="10016"/>
                  </a:ext>
                </a:extLst>
              </a:tr>
              <a:tr h="422960">
                <a:tc vMerge="1">
                  <a:txBody>
                    <a:bodyPr/>
                    <a:lstStyle/>
                    <a:p>
                      <a:endParaRPr lang="zh-TW" altLang="en-US"/>
                    </a:p>
                  </a:txBody>
                  <a:tcPr/>
                </a:tc>
                <a:tc>
                  <a:txBody>
                    <a:bodyPr/>
                    <a:lstStyle/>
                    <a:p>
                      <a:pPr marL="0" algn="l" defTabSz="914400" rtl="0" eaLnBrk="1" fontAlgn="ctr" latinLnBrk="0" hangingPunct="1"/>
                      <a:r>
                        <a:rPr lang="zh-TW" altLang="zh-TW" sz="2000" u="none" strike="noStrike" kern="1200" dirty="0">
                          <a:solidFill>
                            <a:schemeClr val="tx1"/>
                          </a:solidFill>
                          <a:effectLst/>
                          <a:latin typeface="標楷體" panose="03000509000000000000" pitchFamily="65" charset="-120"/>
                          <a:ea typeface="標楷體" panose="03000509000000000000" pitchFamily="65" charset="-120"/>
                          <a:cs typeface="+mn-cs"/>
                        </a:rPr>
                        <a:t>時尚造型科</a:t>
                      </a:r>
                      <a:r>
                        <a:rPr lang="en-US" altLang="zh-TW" sz="2000" u="none" strike="noStrike" kern="1200" dirty="0">
                          <a:solidFill>
                            <a:schemeClr val="tx1"/>
                          </a:solidFill>
                          <a:effectLst/>
                          <a:latin typeface="標楷體" panose="03000509000000000000" pitchFamily="65" charset="-120"/>
                          <a:ea typeface="標楷體" panose="03000509000000000000" pitchFamily="65" charset="-120"/>
                          <a:cs typeface="+mn-cs"/>
                        </a:rPr>
                        <a:t>(</a:t>
                      </a:r>
                      <a:r>
                        <a:rPr lang="zh-TW" altLang="zh-TW" sz="2000" u="none" strike="noStrike" kern="1200" dirty="0">
                          <a:solidFill>
                            <a:schemeClr val="tx1"/>
                          </a:solidFill>
                          <a:effectLst/>
                          <a:latin typeface="標楷體" panose="03000509000000000000" pitchFamily="65" charset="-120"/>
                          <a:ea typeface="標楷體" panose="03000509000000000000" pitchFamily="65" charset="-120"/>
                          <a:cs typeface="+mn-cs"/>
                        </a:rPr>
                        <a:t>新娘秘書班</a:t>
                      </a:r>
                      <a:r>
                        <a:rPr lang="en-US" altLang="zh-TW" sz="2000" u="none" strike="noStrike" kern="1200" dirty="0">
                          <a:solidFill>
                            <a:schemeClr val="tx1"/>
                          </a:solidFill>
                          <a:effectLst/>
                          <a:latin typeface="標楷體" panose="03000509000000000000" pitchFamily="65" charset="-120"/>
                          <a:ea typeface="標楷體" panose="03000509000000000000" pitchFamily="65" charset="-120"/>
                          <a:cs typeface="+mn-cs"/>
                        </a:rPr>
                        <a:t>)</a:t>
                      </a:r>
                      <a:endParaRPr lang="zh-TW" altLang="en-US" sz="2000" u="none" strike="noStrike" kern="1200" dirty="0">
                        <a:solidFill>
                          <a:schemeClr val="tx1"/>
                        </a:solidFill>
                        <a:effectLst/>
                        <a:latin typeface="標楷體" panose="03000509000000000000" pitchFamily="65" charset="-120"/>
                        <a:ea typeface="標楷體" panose="03000509000000000000" pitchFamily="65" charset="-120"/>
                        <a:cs typeface="+mn-cs"/>
                      </a:endParaRPr>
                    </a:p>
                  </a:txBody>
                  <a:tcPr marL="4605" marR="4605" marT="4605" marB="0" anchor="ctr"/>
                </a:tc>
                <a:tc>
                  <a:txBody>
                    <a:bodyPr/>
                    <a:lstStyle/>
                    <a:p>
                      <a:pPr marL="0" indent="0" algn="ctr" defTabSz="914400" rtl="0" eaLnBrk="1" fontAlgn="ctr" latinLnBrk="0" hangingPunct="1">
                        <a:buFont typeface="Arial" panose="020B0604020202020204" pitchFamily="34" charset="0"/>
                        <a:buNone/>
                      </a:pPr>
                      <a:r>
                        <a:rPr lang="en-US" altLang="zh-TW" sz="200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46</a:t>
                      </a:r>
                    </a:p>
                  </a:txBody>
                  <a:tcPr marL="4605" marR="4605" marT="4605" marB="0" anchor="ctr"/>
                </a:tc>
                <a:tc vMerge="1">
                  <a:txBody>
                    <a:bodyPr/>
                    <a:lstStyle/>
                    <a:p>
                      <a:endParaRPr lang="zh-TW" altLang="en-US"/>
                    </a:p>
                  </a:txBody>
                  <a:tcPr/>
                </a:tc>
                <a:extLst>
                  <a:ext uri="{0D108BD9-81ED-4DB2-BD59-A6C34878D82A}">
                    <a16:rowId xmlns="" xmlns:a16="http://schemas.microsoft.com/office/drawing/2014/main" val="10017"/>
                  </a:ext>
                </a:extLst>
              </a:tr>
              <a:tr h="42296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zh-TW" altLang="en-US" sz="2400" u="none" strike="noStrike" kern="1200" dirty="0">
                          <a:solidFill>
                            <a:srgbClr val="3333FF"/>
                          </a:solidFill>
                          <a:effectLst/>
                          <a:latin typeface="標楷體" panose="03000509000000000000" pitchFamily="65" charset="-120"/>
                          <a:ea typeface="標楷體" panose="03000509000000000000" pitchFamily="65" charset="-120"/>
                          <a:cs typeface="+mn-cs"/>
                        </a:rPr>
                        <a:t>臺南海事</a:t>
                      </a:r>
                      <a:r>
                        <a:rPr lang="en-US" altLang="zh-TW" sz="2400" u="none" strike="noStrike" kern="1200" dirty="0">
                          <a:solidFill>
                            <a:srgbClr val="3333FF"/>
                          </a:solidFill>
                          <a:effectLst/>
                          <a:latin typeface="標楷體" panose="03000509000000000000" pitchFamily="65" charset="-120"/>
                          <a:ea typeface="標楷體" panose="03000509000000000000" pitchFamily="65" charset="-120"/>
                          <a:cs typeface="+mn-cs"/>
                        </a:rPr>
                        <a:t>[108</a:t>
                      </a:r>
                      <a:r>
                        <a:rPr lang="zh-TW" altLang="en-US" sz="2400" u="none" strike="noStrike" kern="1200" dirty="0">
                          <a:solidFill>
                            <a:srgbClr val="3333FF"/>
                          </a:solidFill>
                          <a:effectLst/>
                          <a:latin typeface="標楷體" panose="03000509000000000000" pitchFamily="65" charset="-120"/>
                          <a:ea typeface="標楷體" panose="03000509000000000000" pitchFamily="65" charset="-120"/>
                          <a:cs typeface="+mn-cs"/>
                        </a:rPr>
                        <a:t>新</a:t>
                      </a:r>
                      <a:r>
                        <a:rPr lang="en-US" altLang="zh-TW" sz="2400" u="none" strike="noStrike" kern="1200" dirty="0">
                          <a:solidFill>
                            <a:srgbClr val="3333FF"/>
                          </a:solidFill>
                          <a:effectLst/>
                          <a:latin typeface="標楷體" panose="03000509000000000000" pitchFamily="65" charset="-120"/>
                          <a:ea typeface="標楷體" panose="03000509000000000000" pitchFamily="65" charset="-120"/>
                          <a:cs typeface="+mn-cs"/>
                        </a:rPr>
                        <a:t>]</a:t>
                      </a:r>
                      <a:endParaRPr lang="zh-TW" altLang="en-US" sz="2400" u="none" strike="noStrike" kern="1200" dirty="0">
                        <a:solidFill>
                          <a:srgbClr val="3333FF"/>
                        </a:solidFill>
                        <a:effectLst/>
                        <a:latin typeface="標楷體" panose="03000509000000000000" pitchFamily="65" charset="-120"/>
                        <a:ea typeface="標楷體" panose="03000509000000000000" pitchFamily="65" charset="-120"/>
                        <a:cs typeface="+mn-cs"/>
                      </a:endParaRPr>
                    </a:p>
                  </a:txBody>
                  <a:tcPr marL="4605" marR="4605" marT="4605" marB="0" anchor="ctr">
                    <a:solidFill>
                      <a:srgbClr val="E78712"/>
                    </a:solidFill>
                  </a:tcPr>
                </a:tc>
                <a:tc>
                  <a:txBody>
                    <a:bodyPr/>
                    <a:lstStyle/>
                    <a:p>
                      <a:pPr marL="68580" marR="59055" indent="0" algn="l" defTabSz="342900" rtl="0" eaLnBrk="1" fontAlgn="auto" latinLnBrk="0" hangingPunct="1">
                        <a:lnSpc>
                          <a:spcPct val="100000"/>
                        </a:lnSpc>
                        <a:spcBef>
                          <a:spcPts val="230"/>
                        </a:spcBef>
                        <a:spcAft>
                          <a:spcPts val="0"/>
                        </a:spcAft>
                        <a:buClrTx/>
                        <a:buSzTx/>
                        <a:buFontTx/>
                        <a:buNone/>
                        <a:tabLst/>
                        <a:defRPr/>
                      </a:pPr>
                      <a:r>
                        <a:rPr lang="zh-TW" altLang="zh-TW" sz="2000" u="none" strike="noStrike" kern="1200" dirty="0">
                          <a:solidFill>
                            <a:schemeClr val="tx1"/>
                          </a:solidFill>
                          <a:effectLst/>
                          <a:latin typeface="標楷體" panose="03000509000000000000" pitchFamily="65" charset="-120"/>
                          <a:ea typeface="標楷體" panose="03000509000000000000" pitchFamily="65" charset="-120"/>
                          <a:cs typeface="+mn-cs"/>
                        </a:rPr>
                        <a:t>電子科</a:t>
                      </a:r>
                      <a:r>
                        <a:rPr lang="en-US" altLang="zh-TW" sz="2000" u="none" strike="noStrike" kern="1200" dirty="0">
                          <a:solidFill>
                            <a:schemeClr val="tx1"/>
                          </a:solidFill>
                          <a:effectLst/>
                          <a:latin typeface="標楷體" panose="03000509000000000000" pitchFamily="65" charset="-120"/>
                          <a:ea typeface="標楷體" panose="03000509000000000000" pitchFamily="65" charset="-120"/>
                          <a:cs typeface="+mn-cs"/>
                        </a:rPr>
                        <a:t>(</a:t>
                      </a:r>
                      <a:r>
                        <a:rPr lang="zh-TW" altLang="zh-TW" sz="2000" u="none" strike="noStrike" kern="1200" dirty="0">
                          <a:solidFill>
                            <a:schemeClr val="tx1"/>
                          </a:solidFill>
                          <a:effectLst/>
                          <a:latin typeface="標楷體" panose="03000509000000000000" pitchFamily="65" charset="-120"/>
                          <a:ea typeface="標楷體" panose="03000509000000000000" pitchFamily="65" charset="-120"/>
                          <a:cs typeface="+mn-cs"/>
                        </a:rPr>
                        <a:t>AI智慧型機器人特色菁英班</a:t>
                      </a:r>
                      <a:r>
                        <a:rPr lang="en-US" altLang="zh-TW" sz="2000" u="none" strike="noStrike" kern="1200" dirty="0">
                          <a:solidFill>
                            <a:schemeClr val="tx1"/>
                          </a:solidFill>
                          <a:effectLst/>
                          <a:latin typeface="標楷體" panose="03000509000000000000" pitchFamily="65" charset="-120"/>
                          <a:ea typeface="標楷體" panose="03000509000000000000" pitchFamily="65" charset="-120"/>
                          <a:cs typeface="+mn-cs"/>
                        </a:rPr>
                        <a:t>)</a:t>
                      </a:r>
                      <a:endParaRPr lang="zh-TW" altLang="en-US" sz="2000" u="none" strike="noStrike" kern="1200" dirty="0">
                        <a:solidFill>
                          <a:srgbClr val="3939FF"/>
                        </a:solidFill>
                        <a:effectLst/>
                        <a:latin typeface="標楷體" panose="03000509000000000000" pitchFamily="65" charset="-120"/>
                        <a:ea typeface="標楷體" panose="03000509000000000000" pitchFamily="65" charset="-120"/>
                        <a:cs typeface="+mn-cs"/>
                      </a:endParaRPr>
                    </a:p>
                  </a:txBody>
                  <a:tcPr marL="4605" marR="4605" marT="4605" marB="0" anchor="ctr"/>
                </a:tc>
                <a:tc>
                  <a:txBody>
                    <a:bodyPr/>
                    <a:lstStyle/>
                    <a:p>
                      <a:pPr marL="0" indent="0" algn="ctr" defTabSz="914400" rtl="0" eaLnBrk="1" fontAlgn="ctr" latinLnBrk="0" hangingPunct="1">
                        <a:buFont typeface="Arial" panose="020B0604020202020204" pitchFamily="34" charset="0"/>
                        <a:buNone/>
                      </a:pPr>
                      <a:r>
                        <a:rPr lang="en-US" altLang="zh-TW" sz="200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36</a:t>
                      </a:r>
                    </a:p>
                  </a:txBody>
                  <a:tcPr marL="4605" marR="4605" marT="4605" marB="0" anchor="ctr"/>
                </a:tc>
                <a:tc>
                  <a:txBody>
                    <a:bodyPr/>
                    <a:lstStyle/>
                    <a:p>
                      <a:pPr marL="0" algn="ctr" defTabSz="914400" rtl="0" eaLnBrk="1" fontAlgn="ctr" latinLnBrk="0" hangingPunct="1"/>
                      <a:r>
                        <a:rPr lang="en-US" altLang="zh-TW" sz="200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36</a:t>
                      </a:r>
                    </a:p>
                  </a:txBody>
                  <a:tcPr marL="4605" marR="4605" marT="4605" marB="0" anchor="ctr"/>
                </a:tc>
                <a:extLst>
                  <a:ext uri="{0D108BD9-81ED-4DB2-BD59-A6C34878D82A}">
                    <a16:rowId xmlns="" xmlns:a16="http://schemas.microsoft.com/office/drawing/2014/main" val="1987931704"/>
                  </a:ext>
                </a:extLst>
              </a:tr>
              <a:tr h="42296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zh-TW" altLang="zh-TW" sz="2400" u="none" strike="noStrike" kern="1200" dirty="0">
                          <a:solidFill>
                            <a:srgbClr val="3333FF"/>
                          </a:solidFill>
                          <a:effectLst/>
                          <a:latin typeface="標楷體" panose="03000509000000000000" pitchFamily="65" charset="-120"/>
                          <a:ea typeface="標楷體" panose="03000509000000000000" pitchFamily="65" charset="-120"/>
                          <a:cs typeface="+mn-cs"/>
                        </a:rPr>
                        <a:t>曾文家商</a:t>
                      </a:r>
                      <a:r>
                        <a:rPr lang="en-US" altLang="zh-TW" sz="2400" u="none" strike="noStrike" kern="1200" dirty="0">
                          <a:solidFill>
                            <a:srgbClr val="3333FF"/>
                          </a:solidFill>
                          <a:effectLst/>
                          <a:latin typeface="標楷體" panose="03000509000000000000" pitchFamily="65" charset="-120"/>
                          <a:ea typeface="標楷體" panose="03000509000000000000" pitchFamily="65" charset="-120"/>
                          <a:cs typeface="+mn-cs"/>
                        </a:rPr>
                        <a:t>[108</a:t>
                      </a:r>
                      <a:r>
                        <a:rPr lang="zh-TW" altLang="en-US" sz="2400" u="none" strike="noStrike" kern="1200" dirty="0">
                          <a:solidFill>
                            <a:srgbClr val="3333FF"/>
                          </a:solidFill>
                          <a:effectLst/>
                          <a:latin typeface="標楷體" panose="03000509000000000000" pitchFamily="65" charset="-120"/>
                          <a:ea typeface="標楷體" panose="03000509000000000000" pitchFamily="65" charset="-120"/>
                          <a:cs typeface="+mn-cs"/>
                        </a:rPr>
                        <a:t>新</a:t>
                      </a:r>
                      <a:r>
                        <a:rPr lang="en-US" altLang="zh-TW" sz="2400" u="none" strike="noStrike" kern="1200" dirty="0">
                          <a:solidFill>
                            <a:srgbClr val="3333FF"/>
                          </a:solidFill>
                          <a:effectLst/>
                          <a:latin typeface="標楷體" panose="03000509000000000000" pitchFamily="65" charset="-120"/>
                          <a:ea typeface="標楷體" panose="03000509000000000000" pitchFamily="65" charset="-120"/>
                          <a:cs typeface="+mn-cs"/>
                        </a:rPr>
                        <a:t>]</a:t>
                      </a:r>
                      <a:endParaRPr lang="zh-TW" altLang="en-US" sz="2400" u="none" strike="noStrike" kern="1200" dirty="0">
                        <a:solidFill>
                          <a:srgbClr val="3333FF"/>
                        </a:solidFill>
                        <a:effectLst/>
                        <a:latin typeface="標楷體" panose="03000509000000000000" pitchFamily="65" charset="-120"/>
                        <a:ea typeface="標楷體" panose="03000509000000000000" pitchFamily="65" charset="-120"/>
                        <a:cs typeface="+mn-cs"/>
                      </a:endParaRPr>
                    </a:p>
                  </a:txBody>
                  <a:tcPr marL="4605" marR="4605" marT="4605" marB="0" anchor="ctr">
                    <a:solidFill>
                      <a:srgbClr val="E78712"/>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TW" altLang="zh-TW" sz="2000" u="none" strike="noStrike" kern="1200" dirty="0">
                          <a:solidFill>
                            <a:schemeClr val="tx1"/>
                          </a:solidFill>
                          <a:effectLst/>
                          <a:latin typeface="標楷體" panose="03000509000000000000" pitchFamily="65" charset="-120"/>
                          <a:ea typeface="標楷體" panose="03000509000000000000" pitchFamily="65" charset="-120"/>
                          <a:cs typeface="+mn-cs"/>
                        </a:rPr>
                        <a:t>餐飲管理科</a:t>
                      </a:r>
                      <a:r>
                        <a:rPr lang="en-US" altLang="zh-TW" sz="2000" u="none" strike="noStrike" kern="1200" dirty="0">
                          <a:solidFill>
                            <a:schemeClr val="tx1"/>
                          </a:solidFill>
                          <a:effectLst/>
                          <a:latin typeface="標楷體" panose="03000509000000000000" pitchFamily="65" charset="-120"/>
                          <a:ea typeface="標楷體" panose="03000509000000000000" pitchFamily="65" charset="-120"/>
                          <a:cs typeface="+mn-cs"/>
                        </a:rPr>
                        <a:t>(</a:t>
                      </a:r>
                      <a:r>
                        <a:rPr lang="zh-TW" altLang="zh-TW" sz="2000" u="none" strike="noStrike" kern="1200" dirty="0">
                          <a:solidFill>
                            <a:schemeClr val="tx1"/>
                          </a:solidFill>
                          <a:effectLst/>
                          <a:latin typeface="標楷體" panose="03000509000000000000" pitchFamily="65" charset="-120"/>
                          <a:ea typeface="標楷體" panose="03000509000000000000" pitchFamily="65" charset="-120"/>
                          <a:cs typeface="+mn-cs"/>
                        </a:rPr>
                        <a:t>廚藝管理班</a:t>
                      </a:r>
                      <a:r>
                        <a:rPr lang="en-US" altLang="zh-TW" sz="2000" u="none" strike="noStrike" kern="1200" dirty="0">
                          <a:solidFill>
                            <a:schemeClr val="tx1"/>
                          </a:solidFill>
                          <a:effectLst/>
                          <a:latin typeface="標楷體" panose="03000509000000000000" pitchFamily="65" charset="-120"/>
                          <a:ea typeface="標楷體" panose="03000509000000000000" pitchFamily="65" charset="-120"/>
                          <a:cs typeface="+mn-cs"/>
                        </a:rPr>
                        <a:t>)</a:t>
                      </a:r>
                      <a:endParaRPr lang="zh-TW" altLang="en-US" sz="2000" u="none" strike="noStrike" kern="1200" dirty="0">
                        <a:solidFill>
                          <a:srgbClr val="3939FF"/>
                        </a:solidFill>
                        <a:effectLst/>
                        <a:latin typeface="標楷體" panose="03000509000000000000" pitchFamily="65" charset="-120"/>
                        <a:ea typeface="標楷體" panose="03000509000000000000" pitchFamily="65" charset="-120"/>
                        <a:cs typeface="+mn-cs"/>
                      </a:endParaRPr>
                    </a:p>
                  </a:txBody>
                  <a:tcPr marL="4605" marR="4605" marT="4605" marB="0" anchor="ctr"/>
                </a:tc>
                <a:tc>
                  <a:txBody>
                    <a:bodyPr/>
                    <a:lstStyle/>
                    <a:p>
                      <a:pPr marL="0" indent="0" algn="ctr" defTabSz="914400" rtl="0" eaLnBrk="1" fontAlgn="ctr" latinLnBrk="0" hangingPunct="1">
                        <a:buFont typeface="Arial" panose="020B0604020202020204" pitchFamily="34" charset="0"/>
                        <a:buNone/>
                      </a:pPr>
                      <a:r>
                        <a:rPr lang="en-US" altLang="zh-TW" sz="200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36</a:t>
                      </a:r>
                    </a:p>
                  </a:txBody>
                  <a:tcPr marL="4605" marR="4605" marT="4605"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TW" sz="200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36</a:t>
                      </a:r>
                    </a:p>
                  </a:txBody>
                  <a:tcPr marL="4605" marR="4605" marT="4605" marB="0" anchor="ctr"/>
                </a:tc>
                <a:extLst>
                  <a:ext uri="{0D108BD9-81ED-4DB2-BD59-A6C34878D82A}">
                    <a16:rowId xmlns="" xmlns:a16="http://schemas.microsoft.com/office/drawing/2014/main" val="2286485949"/>
                  </a:ext>
                </a:extLst>
              </a:tr>
              <a:tr h="422960">
                <a:tc rowSpan="4">
                  <a:txBody>
                    <a:bodyPr/>
                    <a:lstStyle/>
                    <a:p>
                      <a:pPr marL="0" algn="l" defTabSz="914400" rtl="0" eaLnBrk="1" fontAlgn="ctr" latinLnBrk="0" hangingPunct="1"/>
                      <a:r>
                        <a:rPr lang="zh-TW" altLang="zh-TW" sz="2400" u="none" strike="noStrike" kern="1200" dirty="0">
                          <a:solidFill>
                            <a:srgbClr val="3333FF"/>
                          </a:solidFill>
                          <a:effectLst/>
                          <a:latin typeface="標楷體" panose="03000509000000000000" pitchFamily="65" charset="-120"/>
                          <a:ea typeface="標楷體" panose="03000509000000000000" pitchFamily="65" charset="-120"/>
                          <a:cs typeface="+mn-cs"/>
                        </a:rPr>
                        <a:t>育德</a:t>
                      </a:r>
                      <a:r>
                        <a:rPr lang="zh-TW" altLang="en-US" sz="2400" u="none" strike="noStrike" kern="1200" dirty="0">
                          <a:solidFill>
                            <a:srgbClr val="3333FF"/>
                          </a:solidFill>
                          <a:effectLst/>
                          <a:latin typeface="標楷體" panose="03000509000000000000" pitchFamily="65" charset="-120"/>
                          <a:ea typeface="標楷體" panose="03000509000000000000" pitchFamily="65" charset="-120"/>
                          <a:cs typeface="+mn-cs"/>
                        </a:rPr>
                        <a:t>工家</a:t>
                      </a:r>
                      <a:r>
                        <a:rPr lang="en-US" altLang="zh-TW" sz="2400" u="none" strike="noStrike" kern="1200" dirty="0">
                          <a:solidFill>
                            <a:srgbClr val="3333FF"/>
                          </a:solidFill>
                          <a:effectLst/>
                          <a:latin typeface="標楷體" panose="03000509000000000000" pitchFamily="65" charset="-120"/>
                          <a:ea typeface="標楷體" panose="03000509000000000000" pitchFamily="65" charset="-120"/>
                          <a:cs typeface="+mn-cs"/>
                        </a:rPr>
                        <a:t>[108</a:t>
                      </a:r>
                      <a:r>
                        <a:rPr lang="zh-TW" altLang="en-US" sz="2400" u="none" strike="noStrike" kern="1200" dirty="0">
                          <a:solidFill>
                            <a:srgbClr val="3333FF"/>
                          </a:solidFill>
                          <a:effectLst/>
                          <a:latin typeface="標楷體" panose="03000509000000000000" pitchFamily="65" charset="-120"/>
                          <a:ea typeface="標楷體" panose="03000509000000000000" pitchFamily="65" charset="-120"/>
                          <a:cs typeface="+mn-cs"/>
                        </a:rPr>
                        <a:t>新</a:t>
                      </a:r>
                      <a:r>
                        <a:rPr lang="en-US" altLang="zh-TW" sz="2400" u="none" strike="noStrike" kern="1200" dirty="0">
                          <a:solidFill>
                            <a:srgbClr val="3333FF"/>
                          </a:solidFill>
                          <a:effectLst/>
                          <a:latin typeface="標楷體" panose="03000509000000000000" pitchFamily="65" charset="-120"/>
                          <a:ea typeface="標楷體" panose="03000509000000000000" pitchFamily="65" charset="-120"/>
                          <a:cs typeface="+mn-cs"/>
                        </a:rPr>
                        <a:t>]</a:t>
                      </a:r>
                      <a:endParaRPr lang="zh-TW" altLang="en-US" sz="2400" u="none" strike="noStrike" kern="1200" dirty="0">
                        <a:solidFill>
                          <a:srgbClr val="3333FF"/>
                        </a:solidFill>
                        <a:effectLst/>
                        <a:latin typeface="標楷體" panose="03000509000000000000" pitchFamily="65" charset="-120"/>
                        <a:ea typeface="標楷體" panose="03000509000000000000" pitchFamily="65" charset="-120"/>
                        <a:cs typeface="+mn-cs"/>
                      </a:endParaRPr>
                    </a:p>
                  </a:txBody>
                  <a:tcPr marL="4605" marR="4605" marT="4605" marB="0" anchor="ctr">
                    <a:solidFill>
                      <a:srgbClr val="E78712"/>
                    </a:solidFill>
                  </a:tcPr>
                </a:tc>
                <a:tc>
                  <a:txBody>
                    <a:bodyPr/>
                    <a:lstStyle/>
                    <a:p>
                      <a:pPr marL="65405" marR="59055" indent="0" algn="l" defTabSz="342900" rtl="0" eaLnBrk="1" fontAlgn="auto" latinLnBrk="0" hangingPunct="1">
                        <a:lnSpc>
                          <a:spcPts val="2660"/>
                        </a:lnSpc>
                        <a:spcBef>
                          <a:spcPts val="0"/>
                        </a:spcBef>
                        <a:spcAft>
                          <a:spcPts val="0"/>
                        </a:spcAft>
                        <a:buClrTx/>
                        <a:buSzTx/>
                        <a:buFontTx/>
                        <a:buNone/>
                        <a:tabLst/>
                        <a:defRPr/>
                      </a:pPr>
                      <a:r>
                        <a:rPr lang="zh-TW" sz="2000" u="none" strike="noStrike" kern="1200" dirty="0">
                          <a:solidFill>
                            <a:schemeClr val="tx1"/>
                          </a:solidFill>
                          <a:effectLst/>
                          <a:latin typeface="標楷體" panose="03000509000000000000" pitchFamily="65" charset="-120"/>
                          <a:ea typeface="標楷體" panose="03000509000000000000" pitchFamily="65" charset="-120"/>
                          <a:cs typeface="+mn-cs"/>
                        </a:rPr>
                        <a:t>多媒體設計科</a:t>
                      </a:r>
                      <a:endParaRPr lang="zh-TW" sz="2000" u="none" strike="noStrike" kern="1200" dirty="0">
                        <a:solidFill>
                          <a:srgbClr val="3939FF"/>
                        </a:solidFill>
                        <a:effectLst/>
                        <a:latin typeface="標楷體" panose="03000509000000000000" pitchFamily="65" charset="-120"/>
                        <a:ea typeface="標楷體" panose="03000509000000000000" pitchFamily="65" charset="-120"/>
                        <a:cs typeface="+mn-cs"/>
                      </a:endParaRPr>
                    </a:p>
                  </a:txBody>
                  <a:tcPr marL="0" marR="0" marT="0" marB="0"/>
                </a:tc>
                <a:tc>
                  <a:txBody>
                    <a:bodyPr/>
                    <a:lstStyle/>
                    <a:p>
                      <a:pPr marL="0" marR="160020" indent="0" algn="ctr" defTabSz="914400" rtl="0" eaLnBrk="1" fontAlgn="ctr" latinLnBrk="0" hangingPunct="1">
                        <a:lnSpc>
                          <a:spcPct val="100000"/>
                        </a:lnSpc>
                        <a:spcAft>
                          <a:spcPts val="0"/>
                        </a:spcAft>
                        <a:buFont typeface="Arial" panose="020B0604020202020204" pitchFamily="34" charset="0"/>
                        <a:buNone/>
                      </a:pPr>
                      <a:r>
                        <a:rPr lang="zh-TW" altLang="en-US" sz="200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00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22</a:t>
                      </a:r>
                      <a:endParaRPr lang="zh-TW" sz="200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tc>
                <a:tc rowSpan="4">
                  <a:txBody>
                    <a:bodyPr/>
                    <a:lstStyle/>
                    <a:p>
                      <a:pPr marL="0" algn="ctr" defTabSz="914400" rtl="0" eaLnBrk="1" fontAlgn="ctr" latinLnBrk="0" hangingPunct="1"/>
                      <a:r>
                        <a:rPr lang="en-US" altLang="zh-TW" sz="200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112</a:t>
                      </a:r>
                    </a:p>
                  </a:txBody>
                  <a:tcPr marL="4605" marR="4605" marT="4605" marB="0" anchor="ctr"/>
                </a:tc>
                <a:extLst>
                  <a:ext uri="{0D108BD9-81ED-4DB2-BD59-A6C34878D82A}">
                    <a16:rowId xmlns="" xmlns:a16="http://schemas.microsoft.com/office/drawing/2014/main" val="3368722666"/>
                  </a:ext>
                </a:extLst>
              </a:tr>
              <a:tr h="422960">
                <a:tc vMerge="1">
                  <a:txBody>
                    <a:bodyPr/>
                    <a:lstStyle/>
                    <a:p>
                      <a:pPr marL="0" algn="ctr" defTabSz="914400" rtl="0" eaLnBrk="1" fontAlgn="ctr" latinLnBrk="0" hangingPunct="1"/>
                      <a:endParaRPr lang="zh-TW" altLang="en-US" sz="2400" u="none" strike="noStrike" kern="1200" dirty="0">
                        <a:solidFill>
                          <a:schemeClr val="bg1"/>
                        </a:solidFill>
                        <a:effectLst/>
                        <a:latin typeface="標楷體" panose="03000509000000000000" pitchFamily="65" charset="-120"/>
                        <a:ea typeface="標楷體" panose="03000509000000000000" pitchFamily="65" charset="-120"/>
                        <a:cs typeface="+mn-cs"/>
                      </a:endParaRPr>
                    </a:p>
                  </a:txBody>
                  <a:tcPr marL="4605" marR="4605" marT="4605" marB="0" anchor="ctr">
                    <a:solidFill>
                      <a:srgbClr val="E78712"/>
                    </a:solidFill>
                  </a:tcPr>
                </a:tc>
                <a:tc>
                  <a:txBody>
                    <a:bodyPr/>
                    <a:lstStyle/>
                    <a:p>
                      <a:pPr marL="78740" algn="l">
                        <a:lnSpc>
                          <a:spcPts val="2275"/>
                        </a:lnSpc>
                        <a:spcAft>
                          <a:spcPts val="0"/>
                        </a:spcAft>
                      </a:pPr>
                      <a:r>
                        <a:rPr lang="zh-TW" altLang="zh-TW" sz="2000" u="none" strike="noStrike" kern="1200" dirty="0">
                          <a:solidFill>
                            <a:schemeClr val="tx1"/>
                          </a:solidFill>
                          <a:effectLst/>
                          <a:latin typeface="標楷體" panose="03000509000000000000" pitchFamily="65" charset="-120"/>
                          <a:ea typeface="標楷體" panose="03000509000000000000" pitchFamily="65" charset="-120"/>
                          <a:cs typeface="+mn-cs"/>
                        </a:rPr>
                        <a:t>飛機修護科</a:t>
                      </a:r>
                      <a:r>
                        <a:rPr lang="en-US" altLang="zh-TW" sz="2000" u="none" strike="noStrike" kern="1200" dirty="0">
                          <a:solidFill>
                            <a:schemeClr val="tx1"/>
                          </a:solidFill>
                          <a:effectLst/>
                          <a:latin typeface="標楷體" panose="03000509000000000000" pitchFamily="65" charset="-120"/>
                          <a:ea typeface="標楷體" panose="03000509000000000000" pitchFamily="65" charset="-120"/>
                          <a:cs typeface="+mn-cs"/>
                        </a:rPr>
                        <a:t>(</a:t>
                      </a:r>
                      <a:r>
                        <a:rPr lang="zh-TW" sz="2000" u="none" strike="noStrike" kern="1200" dirty="0">
                          <a:solidFill>
                            <a:schemeClr val="tx1"/>
                          </a:solidFill>
                          <a:effectLst/>
                          <a:latin typeface="標楷體" panose="03000509000000000000" pitchFamily="65" charset="-120"/>
                          <a:ea typeface="標楷體" panose="03000509000000000000" pitchFamily="65" charset="-120"/>
                          <a:cs typeface="+mn-cs"/>
                        </a:rPr>
                        <a:t>航太產業菁英班</a:t>
                      </a:r>
                      <a:r>
                        <a:rPr lang="en-US" altLang="zh-TW" sz="2000" u="none" strike="noStrike" kern="1200" dirty="0">
                          <a:solidFill>
                            <a:schemeClr val="tx1"/>
                          </a:solidFill>
                          <a:effectLst/>
                          <a:latin typeface="標楷體" panose="03000509000000000000" pitchFamily="65" charset="-120"/>
                          <a:ea typeface="標楷體" panose="03000509000000000000" pitchFamily="65" charset="-120"/>
                          <a:cs typeface="+mn-cs"/>
                        </a:rPr>
                        <a:t>)</a:t>
                      </a:r>
                      <a:endParaRPr lang="zh-TW" sz="2000" u="none" strike="noStrike" kern="1200" dirty="0">
                        <a:solidFill>
                          <a:srgbClr val="3939FF"/>
                        </a:solidFill>
                        <a:effectLst/>
                        <a:latin typeface="標楷體" panose="03000509000000000000" pitchFamily="65" charset="-120"/>
                        <a:ea typeface="標楷體" panose="03000509000000000000" pitchFamily="65" charset="-120"/>
                        <a:cs typeface="+mn-cs"/>
                      </a:endParaRPr>
                    </a:p>
                  </a:txBody>
                  <a:tcPr marL="0" marR="0" marT="0" marB="0"/>
                </a:tc>
                <a:tc>
                  <a:txBody>
                    <a:bodyPr/>
                    <a:lstStyle/>
                    <a:p>
                      <a:pPr marL="0" marR="160020" indent="0" algn="ctr" defTabSz="914400" rtl="0" eaLnBrk="1" fontAlgn="ctr" latinLnBrk="0" hangingPunct="1">
                        <a:lnSpc>
                          <a:spcPct val="100000"/>
                        </a:lnSpc>
                        <a:spcAft>
                          <a:spcPts val="0"/>
                        </a:spcAft>
                        <a:buFont typeface="Arial" panose="020B0604020202020204" pitchFamily="34" charset="0"/>
                        <a:buNone/>
                      </a:pPr>
                      <a:r>
                        <a:rPr lang="zh-TW" altLang="en-US" sz="200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00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46</a:t>
                      </a:r>
                      <a:endParaRPr lang="zh-TW" sz="200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tc>
                <a:tc vMerge="1">
                  <a:txBody>
                    <a:bodyPr/>
                    <a:lstStyle/>
                    <a:p>
                      <a:endParaRPr lang="zh-TW" altLang="en-US" dirty="0">
                        <a:latin typeface="Times New Roman" panose="02020603050405020304" pitchFamily="18" charset="0"/>
                        <a:cs typeface="Times New Roman" panose="02020603050405020304" pitchFamily="18" charset="0"/>
                      </a:endParaRPr>
                    </a:p>
                  </a:txBody>
                  <a:tcPr marL="4605" marR="4605" marT="4605" marB="0" anchor="ctr"/>
                </a:tc>
                <a:extLst>
                  <a:ext uri="{0D108BD9-81ED-4DB2-BD59-A6C34878D82A}">
                    <a16:rowId xmlns="" xmlns:a16="http://schemas.microsoft.com/office/drawing/2014/main" val="1887760923"/>
                  </a:ext>
                </a:extLst>
              </a:tr>
              <a:tr h="422960">
                <a:tc vMerge="1">
                  <a:txBody>
                    <a:bodyPr/>
                    <a:lstStyle/>
                    <a:p>
                      <a:endParaRPr lang="zh-TW" altLang="en-US"/>
                    </a:p>
                  </a:txBody>
                  <a:tcPr/>
                </a:tc>
                <a:tc>
                  <a:txBody>
                    <a:bodyPr/>
                    <a:lstStyle/>
                    <a:p>
                      <a:pPr marL="66675" marR="59055" algn="l">
                        <a:lnSpc>
                          <a:spcPts val="2660"/>
                        </a:lnSpc>
                        <a:spcAft>
                          <a:spcPts val="0"/>
                        </a:spcAft>
                      </a:pPr>
                      <a:r>
                        <a:rPr lang="zh-TW" sz="2000" u="none" strike="noStrike" kern="1200" dirty="0">
                          <a:solidFill>
                            <a:schemeClr val="tx1"/>
                          </a:solidFill>
                          <a:effectLst/>
                          <a:latin typeface="標楷體" panose="03000509000000000000" pitchFamily="65" charset="-120"/>
                          <a:ea typeface="標楷體" panose="03000509000000000000" pitchFamily="65" charset="-120"/>
                          <a:cs typeface="+mn-cs"/>
                        </a:rPr>
                        <a:t>時尚造型科</a:t>
                      </a:r>
                      <a:endParaRPr lang="zh-TW" sz="2000" u="none" strike="noStrike" kern="1200" dirty="0">
                        <a:solidFill>
                          <a:srgbClr val="3939FF"/>
                        </a:solidFill>
                        <a:effectLst/>
                        <a:latin typeface="標楷體" panose="03000509000000000000" pitchFamily="65" charset="-120"/>
                        <a:ea typeface="標楷體" panose="03000509000000000000" pitchFamily="65" charset="-120"/>
                        <a:cs typeface="+mn-cs"/>
                      </a:endParaRPr>
                    </a:p>
                  </a:txBody>
                  <a:tcPr marL="0" marR="0" marT="0" marB="0"/>
                </a:tc>
                <a:tc>
                  <a:txBody>
                    <a:bodyPr/>
                    <a:lstStyle/>
                    <a:p>
                      <a:pPr marL="0" marR="160020" indent="0" algn="ctr" defTabSz="914400" rtl="0" eaLnBrk="1" fontAlgn="ctr" latinLnBrk="0" hangingPunct="1">
                        <a:lnSpc>
                          <a:spcPct val="100000"/>
                        </a:lnSpc>
                        <a:spcAft>
                          <a:spcPts val="0"/>
                        </a:spcAft>
                        <a:buFont typeface="Arial" panose="020B0604020202020204" pitchFamily="34" charset="0"/>
                        <a:buNone/>
                      </a:pPr>
                      <a:r>
                        <a:rPr lang="zh-TW" altLang="en-US" sz="200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00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22</a:t>
                      </a:r>
                      <a:endParaRPr lang="zh-TW" sz="200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tc>
                <a:tc vMerge="1">
                  <a:txBody>
                    <a:bodyPr/>
                    <a:lstStyle/>
                    <a:p>
                      <a:pPr marL="0" algn="ctr" defTabSz="914400" rtl="0" eaLnBrk="1" fontAlgn="ctr" latinLnBrk="0" hangingPunct="1"/>
                      <a:endParaRPr lang="en-US" altLang="zh-TW" sz="200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4605" marR="4605" marT="4605" marB="0" anchor="ctr"/>
                </a:tc>
                <a:extLst>
                  <a:ext uri="{0D108BD9-81ED-4DB2-BD59-A6C34878D82A}">
                    <a16:rowId xmlns="" xmlns:a16="http://schemas.microsoft.com/office/drawing/2014/main" val="4192163748"/>
                  </a:ext>
                </a:extLst>
              </a:tr>
              <a:tr h="422960">
                <a:tc vMerge="1">
                  <a:txBody>
                    <a:bodyPr/>
                    <a:lstStyle/>
                    <a:p>
                      <a:endParaRPr lang="zh-TW" altLang="en-US"/>
                    </a:p>
                  </a:txBody>
                  <a:tcPr/>
                </a:tc>
                <a:tc>
                  <a:txBody>
                    <a:bodyPr/>
                    <a:lstStyle/>
                    <a:p>
                      <a:pPr marL="66675" marR="59055" algn="l">
                        <a:lnSpc>
                          <a:spcPts val="2660"/>
                        </a:lnSpc>
                        <a:spcAft>
                          <a:spcPts val="0"/>
                        </a:spcAft>
                      </a:pPr>
                      <a:r>
                        <a:rPr lang="zh-TW" sz="2000" u="none" strike="noStrike" kern="1200" dirty="0">
                          <a:solidFill>
                            <a:schemeClr val="tx1"/>
                          </a:solidFill>
                          <a:effectLst/>
                          <a:latin typeface="標楷體" panose="03000509000000000000" pitchFamily="65" charset="-120"/>
                          <a:ea typeface="標楷體" panose="03000509000000000000" pitchFamily="65" charset="-120"/>
                          <a:cs typeface="+mn-cs"/>
                        </a:rPr>
                        <a:t>餐飲管理科</a:t>
                      </a:r>
                      <a:endParaRPr lang="zh-TW" sz="2000" u="none" strike="noStrike" kern="1200" dirty="0">
                        <a:solidFill>
                          <a:srgbClr val="3939FF"/>
                        </a:solidFill>
                        <a:effectLst/>
                        <a:latin typeface="標楷體" panose="03000509000000000000" pitchFamily="65" charset="-120"/>
                        <a:ea typeface="標楷體" panose="03000509000000000000" pitchFamily="65" charset="-120"/>
                        <a:cs typeface="+mn-cs"/>
                      </a:endParaRPr>
                    </a:p>
                  </a:txBody>
                  <a:tcPr marL="0" marR="0" marT="0" marB="0"/>
                </a:tc>
                <a:tc>
                  <a:txBody>
                    <a:bodyPr/>
                    <a:lstStyle/>
                    <a:p>
                      <a:pPr marL="0" marR="160020" indent="0" algn="ctr" defTabSz="914400" rtl="0" eaLnBrk="1" fontAlgn="ctr" latinLnBrk="0" hangingPunct="1">
                        <a:lnSpc>
                          <a:spcPct val="100000"/>
                        </a:lnSpc>
                        <a:spcAft>
                          <a:spcPts val="0"/>
                        </a:spcAft>
                        <a:buFont typeface="Arial" panose="020B0604020202020204" pitchFamily="34" charset="0"/>
                        <a:buNone/>
                      </a:pPr>
                      <a:r>
                        <a:rPr lang="zh-TW" altLang="en-US" sz="200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00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22</a:t>
                      </a:r>
                      <a:endParaRPr lang="zh-TW" sz="200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tc>
                <a:tc vMerge="1">
                  <a:txBody>
                    <a:bodyPr/>
                    <a:lstStyle/>
                    <a:p>
                      <a:pPr marL="0" algn="ctr" defTabSz="914400" rtl="0" eaLnBrk="1" fontAlgn="ctr" latinLnBrk="0" hangingPunct="1"/>
                      <a:endParaRPr lang="en-US" altLang="zh-TW" sz="200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4605" marR="4605" marT="4605" marB="0" anchor="ctr"/>
                </a:tc>
                <a:extLst>
                  <a:ext uri="{0D108BD9-81ED-4DB2-BD59-A6C34878D82A}">
                    <a16:rowId xmlns="" xmlns:a16="http://schemas.microsoft.com/office/drawing/2014/main" val="1251102818"/>
                  </a:ext>
                </a:extLst>
              </a:tr>
            </a:tbl>
          </a:graphicData>
        </a:graphic>
      </p:graphicFrame>
      <p:sp>
        <p:nvSpPr>
          <p:cNvPr id="166986" name="投影片編號版面配置區 2"/>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6144B45B-264F-4506-B2AB-112FF30FD8B4}" type="slidenum">
              <a:rPr kumimoji="0" lang="zh-TW" altLang="en-US" smtClean="0">
                <a:solidFill>
                  <a:srgbClr val="FEFFFF"/>
                </a:solidFill>
                <a:latin typeface="Century Gothic" panose="020B0502020202020204" pitchFamily="34" charset="0"/>
              </a:rPr>
              <a:pPr/>
              <a:t>125</a:t>
            </a:fld>
            <a:endParaRPr kumimoji="0" lang="zh-TW" altLang="en-US">
              <a:solidFill>
                <a:srgbClr val="FEFFFF"/>
              </a:solidFill>
              <a:latin typeface="Century Gothic" panose="020B0502020202020204" pitchFamily="34" charset="0"/>
            </a:endParaRPr>
          </a:p>
        </p:txBody>
      </p:sp>
      <p:sp>
        <p:nvSpPr>
          <p:cNvPr id="5" name="標題 1"/>
          <p:cNvSpPr>
            <a:spLocks noGrp="1"/>
          </p:cNvSpPr>
          <p:nvPr>
            <p:ph type="title"/>
          </p:nvPr>
        </p:nvSpPr>
        <p:spPr>
          <a:xfrm>
            <a:off x="2338579" y="716574"/>
            <a:ext cx="6838567" cy="506776"/>
          </a:xfrm>
        </p:spPr>
        <p:txBody>
          <a:bodyPr/>
          <a:lstStyle/>
          <a:p>
            <a:pPr eaLnBrk="1" hangingPunct="1"/>
            <a:r>
              <a:rPr kumimoji="1" lang="zh-TW" altLang="en-US" sz="2800" dirty="0">
                <a:solidFill>
                  <a:srgbClr val="C00000"/>
                </a:solidFill>
                <a:latin typeface="標楷體" panose="03000509000000000000" pitchFamily="65" charset="-120"/>
                <a:ea typeface="標楷體" panose="03000509000000000000" pitchFamily="65" charset="-120"/>
              </a:rPr>
              <a:t>臺南區專業群科甄選入學辦理學校</a:t>
            </a:r>
          </a:p>
        </p:txBody>
      </p:sp>
      <p:sp>
        <p:nvSpPr>
          <p:cNvPr id="7" name="文字方塊 6">
            <a:extLst>
              <a:ext uri="{FF2B5EF4-FFF2-40B4-BE49-F238E27FC236}">
                <a16:creationId xmlns="" xmlns:a16="http://schemas.microsoft.com/office/drawing/2014/main" id="{758155ED-E7D2-413C-802D-CCD1AC17B730}"/>
              </a:ext>
            </a:extLst>
          </p:cNvPr>
          <p:cNvSpPr txBox="1">
            <a:spLocks noChangeArrowheads="1"/>
          </p:cNvSpPr>
          <p:nvPr/>
        </p:nvSpPr>
        <p:spPr bwMode="auto">
          <a:xfrm>
            <a:off x="7915275" y="6488668"/>
            <a:ext cx="4276725" cy="369332"/>
          </a:xfrm>
          <a:prstGeom prst="rect">
            <a:avLst/>
          </a:prstGeom>
          <a:solidFill>
            <a:srgbClr val="FFFF00"/>
          </a:solidFill>
          <a:ln w="28575">
            <a:solidFill>
              <a:schemeClr val="bg1"/>
            </a:solidFill>
          </a:ln>
          <a:extLst/>
        </p:spPr>
        <p:txBody>
          <a:bodyPr wrap="square">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zh-TW" b="1" i="0" u="none" strike="noStrike" kern="1200" cap="none" spc="0" normalizeH="0" baseline="0" noProof="0" dirty="0">
                <a:ln>
                  <a:noFill/>
                </a:ln>
                <a:solidFill>
                  <a:srgbClr val="FF0000"/>
                </a:solidFill>
                <a:effectLst/>
                <a:uLnTx/>
                <a:uFillTx/>
                <a:latin typeface="Arial" panose="020B0604020202020204" pitchFamily="34" charset="0"/>
                <a:ea typeface="微軟正黑體" panose="020B0604030504040204" pitchFamily="34" charset="-120"/>
                <a:cs typeface="+mn-cs"/>
              </a:rPr>
              <a:t>108</a:t>
            </a:r>
            <a:r>
              <a:rPr kumimoji="1" lang="zh-TW" altLang="en-US" b="1" i="0" u="none" strike="noStrike" kern="1200" cap="none" spc="0" normalizeH="0" baseline="0" noProof="0" dirty="0">
                <a:ln>
                  <a:noFill/>
                </a:ln>
                <a:solidFill>
                  <a:srgbClr val="FF0000"/>
                </a:solidFill>
                <a:effectLst/>
                <a:uLnTx/>
                <a:uFillTx/>
                <a:latin typeface="Arial" panose="020B0604020202020204" pitchFamily="34" charset="0"/>
                <a:ea typeface="微軟正黑體" panose="020B0604030504040204" pitchFamily="34" charset="-120"/>
                <a:cs typeface="+mn-cs"/>
              </a:rPr>
              <a:t>年度資料，</a:t>
            </a:r>
            <a:r>
              <a:rPr kumimoji="1" lang="en-US" altLang="zh-TW" b="1" i="0" u="none" strike="noStrike" kern="1200" cap="none" spc="0" normalizeH="0" baseline="0" noProof="0" dirty="0">
                <a:ln>
                  <a:noFill/>
                </a:ln>
                <a:solidFill>
                  <a:srgbClr val="FF0000"/>
                </a:solidFill>
                <a:effectLst/>
                <a:uLnTx/>
                <a:uFillTx/>
                <a:latin typeface="Arial" panose="020B0604020202020204" pitchFamily="34" charset="0"/>
                <a:ea typeface="微軟正黑體" panose="020B0604030504040204" pitchFamily="34" charset="-120"/>
                <a:cs typeface="+mn-cs"/>
              </a:rPr>
              <a:t>109</a:t>
            </a:r>
            <a:r>
              <a:rPr kumimoji="1" lang="zh-TW" altLang="en-US" b="1" i="0" u="none" strike="noStrike" kern="1200" cap="none" spc="0" normalizeH="0" baseline="0" noProof="0" dirty="0">
                <a:ln>
                  <a:noFill/>
                </a:ln>
                <a:solidFill>
                  <a:srgbClr val="FF0000"/>
                </a:solidFill>
                <a:effectLst/>
                <a:uLnTx/>
                <a:uFillTx/>
                <a:latin typeface="Arial" panose="020B0604020202020204" pitchFamily="34" charset="0"/>
                <a:ea typeface="微軟正黑體" panose="020B0604030504040204" pitchFamily="34" charset="-120"/>
                <a:cs typeface="+mn-cs"/>
              </a:rPr>
              <a:t>年度依簡章公布為準</a:t>
            </a:r>
          </a:p>
        </p:txBody>
      </p:sp>
    </p:spTree>
    <p:extLst>
      <p:ext uri="{BB962C8B-B14F-4D97-AF65-F5344CB8AC3E}">
        <p14:creationId xmlns="" xmlns:p14="http://schemas.microsoft.com/office/powerpoint/2010/main" val="3768595845"/>
      </p:ext>
    </p:extLst>
  </p:cSld>
  <p:clrMapOvr>
    <a:masterClrMapping/>
  </p:clrMapOvr>
  <p:transition spd="slow"/>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標題 1"/>
          <p:cNvSpPr txBox="1">
            <a:spLocks/>
          </p:cNvSpPr>
          <p:nvPr/>
        </p:nvSpPr>
        <p:spPr bwMode="auto">
          <a:xfrm>
            <a:off x="1855789" y="438167"/>
            <a:ext cx="7417660" cy="569895"/>
          </a:xfrm>
          <a:prstGeom prst="rect">
            <a:avLst/>
          </a:prstGeom>
          <a:solidFill>
            <a:srgbClr val="66FF6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5625" indent="-212725"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5663" indent="-169863"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198563" indent="-169863"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1463" indent="-169863"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1998663" indent="-169863"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5863" indent="-169863"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3063" indent="-169863"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0263" indent="-169863"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3600" dirty="0">
                <a:solidFill>
                  <a:srgbClr val="C00000"/>
                </a:solidFill>
                <a:latin typeface="標楷體" panose="03000509000000000000" pitchFamily="65" charset="-120"/>
                <a:ea typeface="標楷體" panose="03000509000000000000" pitchFamily="65" charset="-120"/>
              </a:rPr>
              <a:t>(</a:t>
            </a:r>
            <a:r>
              <a:rPr kumimoji="0" lang="zh-TW" altLang="en-US" sz="3600" dirty="0">
                <a:solidFill>
                  <a:srgbClr val="C00000"/>
                </a:solidFill>
                <a:latin typeface="標楷體" panose="03000509000000000000" pitchFamily="65" charset="-120"/>
                <a:ea typeface="標楷體" panose="03000509000000000000" pitchFamily="65" charset="-120"/>
              </a:rPr>
              <a:t>四</a:t>
            </a:r>
            <a:r>
              <a:rPr kumimoji="0" lang="en-US" altLang="zh-TW" sz="3600" dirty="0">
                <a:solidFill>
                  <a:srgbClr val="C00000"/>
                </a:solidFill>
                <a:latin typeface="標楷體" panose="03000509000000000000" pitchFamily="65" charset="-120"/>
                <a:ea typeface="標楷體" panose="03000509000000000000" pitchFamily="65" charset="-120"/>
              </a:rPr>
              <a:t>)</a:t>
            </a:r>
            <a:r>
              <a:rPr kumimoji="0" lang="zh-TW" altLang="en-US" sz="3600" dirty="0">
                <a:solidFill>
                  <a:srgbClr val="C00000"/>
                </a:solidFill>
                <a:latin typeface="標楷體" panose="03000509000000000000" pitchFamily="65" charset="-120"/>
                <a:ea typeface="標楷體" panose="03000509000000000000" pitchFamily="65" charset="-120"/>
              </a:rPr>
              <a:t>特色招生甄選入學</a:t>
            </a:r>
            <a:r>
              <a:rPr kumimoji="0" lang="en-US" altLang="zh-TW" sz="3600" dirty="0">
                <a:solidFill>
                  <a:srgbClr val="C00000"/>
                </a:solidFill>
                <a:latin typeface="標楷體" panose="03000509000000000000" pitchFamily="65" charset="-120"/>
                <a:ea typeface="標楷體" panose="03000509000000000000" pitchFamily="65" charset="-120"/>
              </a:rPr>
              <a:t>--</a:t>
            </a:r>
            <a:r>
              <a:rPr kumimoji="0" lang="zh-TW" altLang="en-US" sz="3600" dirty="0">
                <a:solidFill>
                  <a:srgbClr val="C00000"/>
                </a:solidFill>
                <a:latin typeface="標楷體" panose="03000509000000000000" pitchFamily="65" charset="-120"/>
                <a:ea typeface="標楷體" panose="03000509000000000000" pitchFamily="65" charset="-120"/>
              </a:rPr>
              <a:t>專業群科</a:t>
            </a:r>
            <a:r>
              <a:rPr kumimoji="0" lang="en-US" altLang="zh-TW" sz="3600" dirty="0">
                <a:solidFill>
                  <a:srgbClr val="C00000"/>
                </a:solidFill>
                <a:latin typeface="標楷體" panose="03000509000000000000" pitchFamily="65" charset="-120"/>
                <a:ea typeface="標楷體" panose="03000509000000000000" pitchFamily="65" charset="-120"/>
              </a:rPr>
              <a:t>5</a:t>
            </a:r>
            <a:endParaRPr kumimoji="0" lang="zh-TW" altLang="en-US" sz="4000" dirty="0">
              <a:solidFill>
                <a:srgbClr val="C00000"/>
              </a:solidFill>
              <a:latin typeface="標楷體" panose="03000509000000000000" pitchFamily="65" charset="-120"/>
              <a:ea typeface="標楷體" panose="03000509000000000000" pitchFamily="65" charset="-120"/>
            </a:endParaRPr>
          </a:p>
        </p:txBody>
      </p:sp>
      <p:graphicFrame>
        <p:nvGraphicFramePr>
          <p:cNvPr id="6" name="表格 5"/>
          <p:cNvGraphicFramePr>
            <a:graphicFrameLocks noGrp="1"/>
          </p:cNvGraphicFramePr>
          <p:nvPr>
            <p:extLst>
              <p:ext uri="{D42A27DB-BD31-4B8C-83A1-F6EECF244321}">
                <p14:modId xmlns="" xmlns:p14="http://schemas.microsoft.com/office/powerpoint/2010/main" val="4161352487"/>
              </p:ext>
            </p:extLst>
          </p:nvPr>
        </p:nvGraphicFramePr>
        <p:xfrm>
          <a:off x="1727200" y="1682514"/>
          <a:ext cx="9049181" cy="2729827"/>
        </p:xfrm>
        <a:graphic>
          <a:graphicData uri="http://schemas.openxmlformats.org/drawingml/2006/table">
            <a:tbl>
              <a:tblPr>
                <a:tableStyleId>{5C22544A-7EE6-4342-B048-85BDC9FD1C3A}</a:tableStyleId>
              </a:tblPr>
              <a:tblGrid>
                <a:gridCol w="2520950">
                  <a:extLst>
                    <a:ext uri="{9D8B030D-6E8A-4147-A177-3AD203B41FA5}">
                      <a16:colId xmlns="" xmlns:a16="http://schemas.microsoft.com/office/drawing/2014/main" val="20000"/>
                    </a:ext>
                  </a:extLst>
                </a:gridCol>
                <a:gridCol w="4667250">
                  <a:extLst>
                    <a:ext uri="{9D8B030D-6E8A-4147-A177-3AD203B41FA5}">
                      <a16:colId xmlns="" xmlns:a16="http://schemas.microsoft.com/office/drawing/2014/main" val="20001"/>
                    </a:ext>
                  </a:extLst>
                </a:gridCol>
                <a:gridCol w="894150">
                  <a:extLst>
                    <a:ext uri="{9D8B030D-6E8A-4147-A177-3AD203B41FA5}">
                      <a16:colId xmlns="" xmlns:a16="http://schemas.microsoft.com/office/drawing/2014/main" val="20002"/>
                    </a:ext>
                  </a:extLst>
                </a:gridCol>
                <a:gridCol w="966831">
                  <a:extLst>
                    <a:ext uri="{9D8B030D-6E8A-4147-A177-3AD203B41FA5}">
                      <a16:colId xmlns="" xmlns:a16="http://schemas.microsoft.com/office/drawing/2014/main" val="20003"/>
                    </a:ext>
                  </a:extLst>
                </a:gridCol>
              </a:tblGrid>
              <a:tr h="447142">
                <a:tc>
                  <a:txBody>
                    <a:bodyPr/>
                    <a:lstStyle/>
                    <a:p>
                      <a:pPr marL="0" algn="ctr" defTabSz="914400" rtl="0" eaLnBrk="1" fontAlgn="ctr" latinLnBrk="0" hangingPunct="1"/>
                      <a:r>
                        <a:rPr lang="zh-TW" altLang="en-US" sz="2400" u="none" strike="noStrike" kern="1200" dirty="0">
                          <a:solidFill>
                            <a:schemeClr val="bg1"/>
                          </a:solidFill>
                          <a:effectLst/>
                          <a:latin typeface="標楷體" panose="03000509000000000000" pitchFamily="65" charset="-120"/>
                          <a:ea typeface="標楷體" panose="03000509000000000000" pitchFamily="65" charset="-120"/>
                          <a:cs typeface="+mn-cs"/>
                        </a:rPr>
                        <a:t>學校</a:t>
                      </a:r>
                    </a:p>
                  </a:txBody>
                  <a:tcPr marL="4605" marR="4605" marT="4605" marB="0" anchor="ctr">
                    <a:solidFill>
                      <a:srgbClr val="E78712"/>
                    </a:solidFill>
                  </a:tcPr>
                </a:tc>
                <a:tc>
                  <a:txBody>
                    <a:bodyPr/>
                    <a:lstStyle/>
                    <a:p>
                      <a:pPr marL="0" algn="ctr" defTabSz="914400" rtl="0" eaLnBrk="1" fontAlgn="ctr" latinLnBrk="0" hangingPunct="1"/>
                      <a:r>
                        <a:rPr lang="zh-TW" altLang="en-US" sz="2400" u="none" strike="noStrike" kern="1200" dirty="0">
                          <a:solidFill>
                            <a:schemeClr val="bg1"/>
                          </a:solidFill>
                          <a:effectLst/>
                          <a:latin typeface="標楷體" panose="03000509000000000000" pitchFamily="65" charset="-120"/>
                          <a:ea typeface="標楷體" panose="03000509000000000000" pitchFamily="65" charset="-120"/>
                          <a:cs typeface="+mn-cs"/>
                        </a:rPr>
                        <a:t>特色班別名稱</a:t>
                      </a:r>
                    </a:p>
                  </a:txBody>
                  <a:tcPr marL="4605" marR="4605" marT="4605" marB="0" anchor="ctr">
                    <a:solidFill>
                      <a:srgbClr val="E78712"/>
                    </a:solidFill>
                  </a:tcPr>
                </a:tc>
                <a:tc>
                  <a:txBody>
                    <a:bodyPr/>
                    <a:lstStyle/>
                    <a:p>
                      <a:pPr marL="0" algn="ctr" defTabSz="914400" rtl="0" eaLnBrk="1" fontAlgn="ctr" latinLnBrk="0" hangingPunct="1"/>
                      <a:r>
                        <a:rPr lang="zh-TW" altLang="en-US" sz="2000" u="none" strike="noStrike" kern="1200" dirty="0">
                          <a:solidFill>
                            <a:schemeClr val="bg1"/>
                          </a:solidFill>
                          <a:effectLst/>
                          <a:latin typeface="標楷體" panose="03000509000000000000" pitchFamily="65" charset="-120"/>
                          <a:ea typeface="標楷體" panose="03000509000000000000" pitchFamily="65" charset="-120"/>
                          <a:cs typeface="+mn-cs"/>
                        </a:rPr>
                        <a:t>招生數</a:t>
                      </a:r>
                    </a:p>
                  </a:txBody>
                  <a:tcPr marL="4605" marR="4605" marT="4605" marB="0" anchor="ctr">
                    <a:solidFill>
                      <a:srgbClr val="E78712"/>
                    </a:solidFill>
                  </a:tcPr>
                </a:tc>
                <a:tc>
                  <a:txBody>
                    <a:bodyPr/>
                    <a:lstStyle/>
                    <a:p>
                      <a:pPr marL="0" algn="ctr" defTabSz="914400" rtl="0" eaLnBrk="1" fontAlgn="ctr" latinLnBrk="0" hangingPunct="1"/>
                      <a:r>
                        <a:rPr lang="zh-TW" altLang="en-US" sz="2400" u="none" strike="noStrike" kern="1200" dirty="0">
                          <a:solidFill>
                            <a:schemeClr val="bg1"/>
                          </a:solidFill>
                          <a:effectLst/>
                          <a:latin typeface="標楷體" panose="03000509000000000000" pitchFamily="65" charset="-120"/>
                          <a:ea typeface="標楷體" panose="03000509000000000000" pitchFamily="65" charset="-120"/>
                          <a:cs typeface="+mn-cs"/>
                        </a:rPr>
                        <a:t>總數</a:t>
                      </a:r>
                    </a:p>
                  </a:txBody>
                  <a:tcPr marL="4605" marR="4605" marT="4605" marB="0" anchor="ctr">
                    <a:solidFill>
                      <a:srgbClr val="E78712"/>
                    </a:solidFill>
                  </a:tcPr>
                </a:tc>
                <a:extLst>
                  <a:ext uri="{0D108BD9-81ED-4DB2-BD59-A6C34878D82A}">
                    <a16:rowId xmlns="" xmlns:a16="http://schemas.microsoft.com/office/drawing/2014/main" val="10000"/>
                  </a:ext>
                </a:extLst>
              </a:tr>
              <a:tr h="456537">
                <a:tc rowSpan="5">
                  <a:txBody>
                    <a:bodyPr/>
                    <a:lstStyle/>
                    <a:p>
                      <a:pPr marL="0" algn="ctr" defTabSz="914400" rtl="0" eaLnBrk="1" fontAlgn="ctr" latinLnBrk="0" hangingPunct="1"/>
                      <a:r>
                        <a:rPr lang="zh-TW" altLang="en-US" sz="2400" u="none" strike="noStrike" kern="1200" dirty="0">
                          <a:solidFill>
                            <a:srgbClr val="3333FF"/>
                          </a:solidFill>
                          <a:effectLst/>
                          <a:latin typeface="標楷體" panose="03000509000000000000" pitchFamily="65" charset="-120"/>
                          <a:ea typeface="標楷體" panose="03000509000000000000" pitchFamily="65" charset="-120"/>
                          <a:cs typeface="+mn-cs"/>
                        </a:rPr>
                        <a:t>長榮中學</a:t>
                      </a:r>
                      <a:r>
                        <a:rPr lang="en-US" altLang="zh-TW" sz="2400" u="none" strike="noStrike" kern="1200" dirty="0">
                          <a:solidFill>
                            <a:srgbClr val="3333FF"/>
                          </a:solidFill>
                          <a:effectLst/>
                          <a:latin typeface="標楷體" panose="03000509000000000000" pitchFamily="65" charset="-120"/>
                          <a:ea typeface="標楷體" panose="03000509000000000000" pitchFamily="65" charset="-120"/>
                          <a:cs typeface="+mn-cs"/>
                        </a:rPr>
                        <a:t>[108</a:t>
                      </a:r>
                      <a:r>
                        <a:rPr lang="zh-TW" altLang="en-US" sz="2400" u="none" strike="noStrike" kern="1200" dirty="0">
                          <a:solidFill>
                            <a:srgbClr val="3333FF"/>
                          </a:solidFill>
                          <a:effectLst/>
                          <a:latin typeface="標楷體" panose="03000509000000000000" pitchFamily="65" charset="-120"/>
                          <a:ea typeface="標楷體" panose="03000509000000000000" pitchFamily="65" charset="-120"/>
                          <a:cs typeface="+mn-cs"/>
                        </a:rPr>
                        <a:t>新</a:t>
                      </a:r>
                      <a:r>
                        <a:rPr lang="en-US" altLang="zh-TW" sz="2400" u="none" strike="noStrike" kern="1200" dirty="0">
                          <a:solidFill>
                            <a:srgbClr val="3333FF"/>
                          </a:solidFill>
                          <a:effectLst/>
                          <a:latin typeface="標楷體" panose="03000509000000000000" pitchFamily="65" charset="-120"/>
                          <a:ea typeface="標楷體" panose="03000509000000000000" pitchFamily="65" charset="-120"/>
                          <a:cs typeface="+mn-cs"/>
                        </a:rPr>
                        <a:t>]</a:t>
                      </a:r>
                      <a:endParaRPr lang="zh-TW" altLang="en-US" sz="2400" u="none" strike="noStrike" kern="1200" dirty="0">
                        <a:solidFill>
                          <a:srgbClr val="3333FF"/>
                        </a:solidFill>
                        <a:effectLst/>
                        <a:latin typeface="標楷體" panose="03000509000000000000" pitchFamily="65" charset="-120"/>
                        <a:ea typeface="標楷體" panose="03000509000000000000" pitchFamily="65" charset="-120"/>
                        <a:cs typeface="+mn-cs"/>
                      </a:endParaRPr>
                    </a:p>
                  </a:txBody>
                  <a:tcPr marL="4605" marR="4605" marT="4605" marB="0" anchor="ctr">
                    <a:solidFill>
                      <a:srgbClr val="E78712"/>
                    </a:solidFill>
                  </a:tcPr>
                </a:tc>
                <a:tc>
                  <a:txBody>
                    <a:bodyPr/>
                    <a:lstStyle/>
                    <a:p>
                      <a:pPr marL="65405" marR="59055" indent="0" algn="l" defTabSz="342900" rtl="0" eaLnBrk="1" fontAlgn="auto" latinLnBrk="0" hangingPunct="1">
                        <a:lnSpc>
                          <a:spcPct val="100000"/>
                        </a:lnSpc>
                        <a:spcBef>
                          <a:spcPts val="0"/>
                        </a:spcBef>
                        <a:spcAft>
                          <a:spcPts val="0"/>
                        </a:spcAft>
                        <a:buClrTx/>
                        <a:buSzTx/>
                        <a:buFontTx/>
                        <a:buNone/>
                        <a:tabLst/>
                        <a:defRPr/>
                      </a:pPr>
                      <a:r>
                        <a:rPr lang="zh-TW" sz="2000" u="none" strike="noStrike" kern="1200" dirty="0">
                          <a:solidFill>
                            <a:schemeClr val="tx1"/>
                          </a:solidFill>
                          <a:effectLst/>
                          <a:latin typeface="標楷體" panose="03000509000000000000" pitchFamily="65" charset="-120"/>
                          <a:ea typeface="標楷體" panose="03000509000000000000" pitchFamily="65" charset="-120"/>
                          <a:cs typeface="+mn-cs"/>
                        </a:rPr>
                        <a:t>美工科</a:t>
                      </a:r>
                    </a:p>
                  </a:txBody>
                  <a:tcPr marL="0" marR="0" marT="0" marB="0"/>
                </a:tc>
                <a:tc>
                  <a:txBody>
                    <a:bodyPr/>
                    <a:lstStyle/>
                    <a:p>
                      <a:pPr marL="0" indent="0" algn="ctr" defTabSz="914400" rtl="0" eaLnBrk="1" fontAlgn="ctr" latinLnBrk="0" hangingPunct="1">
                        <a:buFont typeface="Arial" panose="020B0604020202020204" pitchFamily="34" charset="0"/>
                        <a:buNone/>
                      </a:pPr>
                      <a:r>
                        <a:rPr lang="en-US" altLang="zh-TW" sz="200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25</a:t>
                      </a:r>
                    </a:p>
                  </a:txBody>
                  <a:tcPr marL="4605" marR="4605" marT="4605" marB="0" anchor="ctr"/>
                </a:tc>
                <a:tc rowSpan="5">
                  <a:txBody>
                    <a:bodyPr/>
                    <a:lstStyle/>
                    <a:p>
                      <a:pPr marL="0" algn="ctr" defTabSz="914400" rtl="0" eaLnBrk="1" fontAlgn="ctr" latinLnBrk="0" hangingPunct="1"/>
                      <a:r>
                        <a:rPr lang="en-US" altLang="zh-TW" sz="200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188</a:t>
                      </a:r>
                    </a:p>
                  </a:txBody>
                  <a:tcPr marL="4605" marR="4605" marT="4605" marB="0" anchor="ctr"/>
                </a:tc>
                <a:extLst>
                  <a:ext uri="{0D108BD9-81ED-4DB2-BD59-A6C34878D82A}">
                    <a16:rowId xmlns="" xmlns:a16="http://schemas.microsoft.com/office/drawing/2014/main" val="10013"/>
                  </a:ext>
                </a:extLst>
              </a:tr>
              <a:tr h="456537">
                <a:tc vMerge="1">
                  <a:txBody>
                    <a:bodyPr/>
                    <a:lstStyle/>
                    <a:p>
                      <a:pPr marL="0" algn="ctr" defTabSz="914400" rtl="0" eaLnBrk="1" fontAlgn="ctr" latinLnBrk="0" hangingPunct="1"/>
                      <a:endParaRPr lang="zh-TW" altLang="en-US" sz="2400" u="none" strike="noStrike" kern="1200" dirty="0">
                        <a:solidFill>
                          <a:schemeClr val="bg1"/>
                        </a:solidFill>
                        <a:effectLst/>
                        <a:latin typeface="標楷體" panose="03000509000000000000" pitchFamily="65" charset="-120"/>
                        <a:ea typeface="標楷體" panose="03000509000000000000" pitchFamily="65" charset="-120"/>
                        <a:cs typeface="+mn-cs"/>
                      </a:endParaRPr>
                    </a:p>
                  </a:txBody>
                  <a:tcPr marL="4605" marR="4605" marT="4605" marB="0" anchor="ctr">
                    <a:solidFill>
                      <a:srgbClr val="E78712"/>
                    </a:solidFill>
                  </a:tcPr>
                </a:tc>
                <a:tc>
                  <a:txBody>
                    <a:bodyPr/>
                    <a:lstStyle/>
                    <a:p>
                      <a:pPr marL="78740" marR="71120" indent="0" algn="l" defTabSz="342900" rtl="0" eaLnBrk="1" fontAlgn="auto" latinLnBrk="0" hangingPunct="1">
                        <a:lnSpc>
                          <a:spcPct val="100000"/>
                        </a:lnSpc>
                        <a:spcBef>
                          <a:spcPts val="230"/>
                        </a:spcBef>
                        <a:spcAft>
                          <a:spcPts val="0"/>
                        </a:spcAft>
                        <a:buClrTx/>
                        <a:buSzTx/>
                        <a:buFontTx/>
                        <a:buNone/>
                        <a:tabLst/>
                        <a:defRPr/>
                      </a:pPr>
                      <a:r>
                        <a:rPr lang="zh-TW" sz="2000" u="none" strike="noStrike" kern="1200" dirty="0">
                          <a:solidFill>
                            <a:schemeClr val="tx1"/>
                          </a:solidFill>
                          <a:effectLst/>
                          <a:latin typeface="標楷體" panose="03000509000000000000" pitchFamily="65" charset="-120"/>
                          <a:ea typeface="標楷體" panose="03000509000000000000" pitchFamily="65" charset="-120"/>
                          <a:cs typeface="+mn-cs"/>
                        </a:rPr>
                        <a:t>機電科(氣壓迴路設計與自動控制班)</a:t>
                      </a:r>
                    </a:p>
                  </a:txBody>
                  <a:tcPr marL="0" marR="0" marT="0" marB="0"/>
                </a:tc>
                <a:tc>
                  <a:txBody>
                    <a:bodyPr/>
                    <a:lstStyle/>
                    <a:p>
                      <a:pPr marL="0" indent="0" algn="ctr" defTabSz="914400" rtl="0" eaLnBrk="1" fontAlgn="ctr" latinLnBrk="0" hangingPunct="1">
                        <a:buFont typeface="Arial" panose="020B0604020202020204" pitchFamily="34" charset="0"/>
                        <a:buNone/>
                      </a:pPr>
                      <a:r>
                        <a:rPr lang="en-US" altLang="zh-TW" sz="200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46</a:t>
                      </a:r>
                    </a:p>
                  </a:txBody>
                  <a:tcPr marL="4605" marR="4605" marT="4605" marB="0" anchor="ctr"/>
                </a:tc>
                <a:tc vMerge="1">
                  <a:txBody>
                    <a:bodyPr/>
                    <a:lstStyle/>
                    <a:p>
                      <a:pPr marL="0" algn="ctr" defTabSz="914400" rtl="0" eaLnBrk="1" fontAlgn="ctr" latinLnBrk="0" hangingPunct="1"/>
                      <a:endParaRPr lang="en-US" altLang="zh-TW" sz="2000" u="none" strike="noStrike" kern="1200" dirty="0">
                        <a:solidFill>
                          <a:schemeClr val="tx1"/>
                        </a:solidFill>
                        <a:effectLst/>
                        <a:latin typeface="標楷體" panose="03000509000000000000" pitchFamily="65" charset="-120"/>
                        <a:ea typeface="標楷體" panose="03000509000000000000" pitchFamily="65" charset="-120"/>
                        <a:cs typeface="+mn-cs"/>
                      </a:endParaRPr>
                    </a:p>
                  </a:txBody>
                  <a:tcPr marL="4605" marR="4605" marT="4605" marB="0" anchor="ctr"/>
                </a:tc>
                <a:extLst>
                  <a:ext uri="{0D108BD9-81ED-4DB2-BD59-A6C34878D82A}">
                    <a16:rowId xmlns="" xmlns:a16="http://schemas.microsoft.com/office/drawing/2014/main" val="10015"/>
                  </a:ext>
                </a:extLst>
              </a:tr>
              <a:tr h="456537">
                <a:tc vMerge="1">
                  <a:txBody>
                    <a:bodyPr/>
                    <a:lstStyle/>
                    <a:p>
                      <a:pPr marL="0" algn="ctr" defTabSz="914400" rtl="0" eaLnBrk="1" fontAlgn="ctr" latinLnBrk="0" hangingPunct="1"/>
                      <a:endParaRPr lang="zh-TW" altLang="en-US" sz="2400" u="none" strike="noStrike" kern="1200" dirty="0">
                        <a:solidFill>
                          <a:schemeClr val="bg1"/>
                        </a:solidFill>
                        <a:effectLst/>
                        <a:latin typeface="標楷體" panose="03000509000000000000" pitchFamily="65" charset="-120"/>
                        <a:ea typeface="標楷體" panose="03000509000000000000" pitchFamily="65" charset="-120"/>
                        <a:cs typeface="+mn-cs"/>
                      </a:endParaRPr>
                    </a:p>
                  </a:txBody>
                  <a:tcPr marL="4605" marR="4605" marT="4605" marB="0" anchor="ctr">
                    <a:solidFill>
                      <a:srgbClr val="E78712"/>
                    </a:solidFill>
                  </a:tcPr>
                </a:tc>
                <a:tc>
                  <a:txBody>
                    <a:bodyPr/>
                    <a:lstStyle/>
                    <a:p>
                      <a:pPr marL="66675" marR="59055" indent="0" algn="l" defTabSz="342900" rtl="0" eaLnBrk="1" fontAlgn="auto" latinLnBrk="0" hangingPunct="1">
                        <a:lnSpc>
                          <a:spcPct val="100000"/>
                        </a:lnSpc>
                        <a:spcBef>
                          <a:spcPts val="0"/>
                        </a:spcBef>
                        <a:spcAft>
                          <a:spcPts val="0"/>
                        </a:spcAft>
                        <a:buClrTx/>
                        <a:buSzTx/>
                        <a:buFontTx/>
                        <a:buNone/>
                        <a:tabLst/>
                        <a:defRPr/>
                      </a:pPr>
                      <a:r>
                        <a:rPr lang="zh-TW" sz="2000" u="none" strike="noStrike" kern="1200" dirty="0">
                          <a:solidFill>
                            <a:schemeClr val="tx1"/>
                          </a:solidFill>
                          <a:effectLst/>
                          <a:latin typeface="標楷體" panose="03000509000000000000" pitchFamily="65" charset="-120"/>
                          <a:ea typeface="標楷體" panose="03000509000000000000" pitchFamily="65" charset="-120"/>
                          <a:cs typeface="+mn-cs"/>
                        </a:rPr>
                        <a:t>流通管理科</a:t>
                      </a:r>
                    </a:p>
                  </a:txBody>
                  <a:tcPr marL="0" marR="0" marT="0" marB="0"/>
                </a:tc>
                <a:tc>
                  <a:txBody>
                    <a:bodyPr/>
                    <a:lstStyle/>
                    <a:p>
                      <a:pPr marL="0" indent="0" algn="ctr" defTabSz="914400" rtl="0" eaLnBrk="1" fontAlgn="ctr" latinLnBrk="0" hangingPunct="1">
                        <a:buFont typeface="Arial" panose="020B0604020202020204" pitchFamily="34" charset="0"/>
                        <a:buNone/>
                      </a:pPr>
                      <a:r>
                        <a:rPr lang="en-US" altLang="zh-TW" sz="200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25</a:t>
                      </a:r>
                    </a:p>
                  </a:txBody>
                  <a:tcPr marL="4605" marR="4605" marT="4605" marB="0" anchor="ctr"/>
                </a:tc>
                <a:tc vMerge="1">
                  <a:txBody>
                    <a:bodyPr/>
                    <a:lstStyle/>
                    <a:p>
                      <a:pPr marL="0" algn="ctr" defTabSz="914400" rtl="0" eaLnBrk="1" fontAlgn="ctr" latinLnBrk="0" hangingPunct="1"/>
                      <a:endParaRPr lang="en-US" altLang="zh-TW" sz="2000" u="none" strike="noStrike" kern="1200" dirty="0">
                        <a:solidFill>
                          <a:schemeClr val="tx1"/>
                        </a:solidFill>
                        <a:effectLst/>
                        <a:latin typeface="標楷體" panose="03000509000000000000" pitchFamily="65" charset="-120"/>
                        <a:ea typeface="標楷體" panose="03000509000000000000" pitchFamily="65" charset="-120"/>
                        <a:cs typeface="+mn-cs"/>
                      </a:endParaRPr>
                    </a:p>
                  </a:txBody>
                  <a:tcPr marL="4605" marR="4605" marT="4605" marB="0" anchor="ctr"/>
                </a:tc>
                <a:extLst>
                  <a:ext uri="{0D108BD9-81ED-4DB2-BD59-A6C34878D82A}">
                    <a16:rowId xmlns="" xmlns:a16="http://schemas.microsoft.com/office/drawing/2014/main" val="10016"/>
                  </a:ext>
                </a:extLst>
              </a:tr>
              <a:tr h="456537">
                <a:tc vMerge="1">
                  <a:txBody>
                    <a:bodyPr/>
                    <a:lstStyle/>
                    <a:p>
                      <a:pPr marL="0" algn="ctr" defTabSz="914400" rtl="0" eaLnBrk="1" fontAlgn="ctr" latinLnBrk="0" hangingPunct="1"/>
                      <a:endParaRPr lang="zh-TW" altLang="en-US" sz="2400" u="none" strike="noStrike" kern="1200" dirty="0">
                        <a:solidFill>
                          <a:schemeClr val="bg1"/>
                        </a:solidFill>
                        <a:effectLst/>
                        <a:latin typeface="標楷體" panose="03000509000000000000" pitchFamily="65" charset="-120"/>
                        <a:ea typeface="標楷體" panose="03000509000000000000" pitchFamily="65" charset="-120"/>
                        <a:cs typeface="+mn-cs"/>
                      </a:endParaRPr>
                    </a:p>
                  </a:txBody>
                  <a:tcPr marL="4605" marR="4605" marT="4605" marB="0" anchor="ctr">
                    <a:solidFill>
                      <a:srgbClr val="E78712"/>
                    </a:solidFill>
                  </a:tcPr>
                </a:tc>
                <a:tc>
                  <a:txBody>
                    <a:bodyPr/>
                    <a:lstStyle/>
                    <a:p>
                      <a:pPr marL="78740" marR="71120" indent="0" algn="l" defTabSz="342900" rtl="0" eaLnBrk="1" fontAlgn="auto" latinLnBrk="0" hangingPunct="1">
                        <a:lnSpc>
                          <a:spcPct val="100000"/>
                        </a:lnSpc>
                        <a:spcBef>
                          <a:spcPts val="230"/>
                        </a:spcBef>
                        <a:spcAft>
                          <a:spcPts val="0"/>
                        </a:spcAft>
                        <a:buClrTx/>
                        <a:buSzTx/>
                        <a:buFontTx/>
                        <a:buNone/>
                        <a:tabLst/>
                        <a:defRPr/>
                      </a:pPr>
                      <a:r>
                        <a:rPr lang="zh-TW" sz="2000" u="none" strike="noStrike" kern="1200" dirty="0">
                          <a:solidFill>
                            <a:schemeClr val="tx1"/>
                          </a:solidFill>
                          <a:effectLst/>
                          <a:latin typeface="標楷體" panose="03000509000000000000" pitchFamily="65" charset="-120"/>
                          <a:ea typeface="標楷體" panose="03000509000000000000" pitchFamily="65" charset="-120"/>
                          <a:cs typeface="+mn-cs"/>
                        </a:rPr>
                        <a:t>應用外語科(國際會展旅遊菁英班)</a:t>
                      </a:r>
                    </a:p>
                  </a:txBody>
                  <a:tcPr marL="0" marR="0" marT="0" marB="0"/>
                </a:tc>
                <a:tc>
                  <a:txBody>
                    <a:bodyPr/>
                    <a:lstStyle/>
                    <a:p>
                      <a:pPr marL="0" indent="0" algn="ctr" defTabSz="914400" rtl="0" eaLnBrk="1" fontAlgn="ctr" latinLnBrk="0" hangingPunct="1">
                        <a:buFont typeface="Arial" panose="020B0604020202020204" pitchFamily="34" charset="0"/>
                        <a:buNone/>
                      </a:pPr>
                      <a:r>
                        <a:rPr lang="en-US" altLang="zh-TW" sz="200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46</a:t>
                      </a:r>
                    </a:p>
                  </a:txBody>
                  <a:tcPr marL="4605" marR="4605" marT="4605" marB="0" anchor="ctr"/>
                </a:tc>
                <a:tc vMerge="1">
                  <a:txBody>
                    <a:bodyPr/>
                    <a:lstStyle/>
                    <a:p>
                      <a:pPr marL="0" algn="ctr" defTabSz="914400" rtl="0" eaLnBrk="1" fontAlgn="ctr" latinLnBrk="0" hangingPunct="1"/>
                      <a:endParaRPr lang="en-US" altLang="zh-TW" sz="2000" u="none" strike="noStrike" kern="1200" dirty="0">
                        <a:solidFill>
                          <a:schemeClr val="tx1"/>
                        </a:solidFill>
                        <a:effectLst/>
                        <a:latin typeface="標楷體" panose="03000509000000000000" pitchFamily="65" charset="-120"/>
                        <a:ea typeface="標楷體" panose="03000509000000000000" pitchFamily="65" charset="-120"/>
                        <a:cs typeface="+mn-cs"/>
                      </a:endParaRPr>
                    </a:p>
                  </a:txBody>
                  <a:tcPr marL="4605" marR="4605" marT="4605" marB="0" anchor="ctr"/>
                </a:tc>
                <a:extLst>
                  <a:ext uri="{0D108BD9-81ED-4DB2-BD59-A6C34878D82A}">
                    <a16:rowId xmlns="" xmlns:a16="http://schemas.microsoft.com/office/drawing/2014/main" val="10017"/>
                  </a:ext>
                </a:extLst>
              </a:tr>
              <a:tr h="456537">
                <a:tc vMerge="1">
                  <a:txBody>
                    <a:bodyPr/>
                    <a:lstStyle/>
                    <a:p>
                      <a:pPr marL="0" algn="ctr" defTabSz="914400" rtl="0" eaLnBrk="1" fontAlgn="ctr" latinLnBrk="0" hangingPunct="1"/>
                      <a:endParaRPr lang="zh-TW" altLang="en-US" sz="2400" u="none" strike="noStrike" kern="1200" dirty="0">
                        <a:solidFill>
                          <a:schemeClr val="bg1"/>
                        </a:solidFill>
                        <a:effectLst/>
                        <a:latin typeface="標楷體" panose="03000509000000000000" pitchFamily="65" charset="-120"/>
                        <a:ea typeface="標楷體" panose="03000509000000000000" pitchFamily="65" charset="-120"/>
                        <a:cs typeface="+mn-cs"/>
                      </a:endParaRPr>
                    </a:p>
                  </a:txBody>
                  <a:tcPr marL="4605" marR="4605" marT="4605" marB="0" anchor="ctr">
                    <a:solidFill>
                      <a:srgbClr val="E78712"/>
                    </a:solidFill>
                  </a:tcPr>
                </a:tc>
                <a:tc>
                  <a:txBody>
                    <a:bodyPr/>
                    <a:lstStyle/>
                    <a:p>
                      <a:pPr marL="78740" marR="71120" lvl="0" indent="0" algn="l" defTabSz="342900" rtl="0" eaLnBrk="1" fontAlgn="auto" latinLnBrk="0" hangingPunct="1">
                        <a:lnSpc>
                          <a:spcPct val="100000"/>
                        </a:lnSpc>
                        <a:spcBef>
                          <a:spcPts val="230"/>
                        </a:spcBef>
                        <a:spcAft>
                          <a:spcPts val="0"/>
                        </a:spcAft>
                        <a:buClrTx/>
                        <a:buSzTx/>
                        <a:buFontTx/>
                        <a:buNone/>
                        <a:tabLst/>
                        <a:defRPr/>
                      </a:pPr>
                      <a:r>
                        <a:rPr lang="zh-TW" altLang="zh-TW" sz="2000" u="none" strike="noStrike" kern="1200" dirty="0">
                          <a:solidFill>
                            <a:schemeClr val="tx1"/>
                          </a:solidFill>
                          <a:effectLst/>
                          <a:latin typeface="標楷體" panose="03000509000000000000" pitchFamily="65" charset="-120"/>
                          <a:ea typeface="標楷體" panose="03000509000000000000" pitchFamily="65" charset="-120"/>
                          <a:cs typeface="+mn-cs"/>
                        </a:rPr>
                        <a:t>廣告設計科</a:t>
                      </a:r>
                      <a:r>
                        <a:rPr lang="en-US" altLang="zh-TW" sz="2000" u="none" strike="noStrike" kern="1200" dirty="0">
                          <a:solidFill>
                            <a:schemeClr val="tx1"/>
                          </a:solidFill>
                          <a:effectLst/>
                          <a:latin typeface="標楷體" panose="03000509000000000000" pitchFamily="65" charset="-120"/>
                          <a:ea typeface="標楷體" panose="03000509000000000000" pitchFamily="65" charset="-120"/>
                          <a:cs typeface="+mn-cs"/>
                        </a:rPr>
                        <a:t>(</a:t>
                      </a:r>
                      <a:r>
                        <a:rPr lang="zh-TW" altLang="zh-TW" sz="2000" u="none" strike="noStrike" kern="1200" dirty="0">
                          <a:solidFill>
                            <a:schemeClr val="tx1"/>
                          </a:solidFill>
                          <a:effectLst/>
                          <a:latin typeface="標楷體" panose="03000509000000000000" pitchFamily="65" charset="-120"/>
                          <a:ea typeface="標楷體" panose="03000509000000000000" pitchFamily="65" charset="-120"/>
                          <a:cs typeface="+mn-cs"/>
                        </a:rPr>
                        <a:t>動漫手遊角色設計班</a:t>
                      </a:r>
                      <a:r>
                        <a:rPr lang="en-US" altLang="zh-TW" sz="2000" u="none" strike="noStrike" kern="1200" dirty="0">
                          <a:solidFill>
                            <a:schemeClr val="tx1"/>
                          </a:solidFill>
                          <a:effectLst/>
                          <a:latin typeface="標楷體" panose="03000509000000000000" pitchFamily="65" charset="-120"/>
                          <a:ea typeface="標楷體" panose="03000509000000000000" pitchFamily="65" charset="-120"/>
                          <a:cs typeface="+mn-cs"/>
                        </a:rPr>
                        <a:t>)</a:t>
                      </a:r>
                      <a:endParaRPr lang="zh-TW" sz="2000" u="none" strike="noStrike" kern="1200" dirty="0">
                        <a:solidFill>
                          <a:schemeClr val="tx1"/>
                        </a:solidFill>
                        <a:effectLst/>
                        <a:latin typeface="標楷體" panose="03000509000000000000" pitchFamily="65" charset="-120"/>
                        <a:ea typeface="標楷體" panose="03000509000000000000" pitchFamily="65" charset="-120"/>
                        <a:cs typeface="+mn-cs"/>
                      </a:endParaRPr>
                    </a:p>
                  </a:txBody>
                  <a:tcPr marL="0" marR="0" marT="0" marB="0"/>
                </a:tc>
                <a:tc>
                  <a:txBody>
                    <a:bodyPr/>
                    <a:lstStyle/>
                    <a:p>
                      <a:pPr marL="0" indent="0" algn="ctr" defTabSz="914400" rtl="0" eaLnBrk="1" fontAlgn="ctr" latinLnBrk="0" hangingPunct="1">
                        <a:buFont typeface="Arial" panose="020B0604020202020204" pitchFamily="34" charset="0"/>
                        <a:buNone/>
                      </a:pPr>
                      <a:r>
                        <a:rPr lang="en-US" altLang="zh-TW" sz="200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46</a:t>
                      </a:r>
                    </a:p>
                  </a:txBody>
                  <a:tcPr marL="4605" marR="4605" marT="4605" marB="0" anchor="ctr"/>
                </a:tc>
                <a:tc vMerge="1">
                  <a:txBody>
                    <a:bodyPr/>
                    <a:lstStyle/>
                    <a:p>
                      <a:pPr marL="0" algn="ctr" defTabSz="914400" rtl="0" eaLnBrk="1" fontAlgn="ctr" latinLnBrk="0" hangingPunct="1"/>
                      <a:endParaRPr lang="en-US" altLang="zh-TW" sz="2000" u="none" strike="noStrike" kern="1200" dirty="0">
                        <a:solidFill>
                          <a:schemeClr val="tx1"/>
                        </a:solidFill>
                        <a:effectLst/>
                        <a:latin typeface="標楷體" panose="03000509000000000000" pitchFamily="65" charset="-120"/>
                        <a:ea typeface="標楷體" panose="03000509000000000000" pitchFamily="65" charset="-120"/>
                        <a:cs typeface="+mn-cs"/>
                      </a:endParaRPr>
                    </a:p>
                  </a:txBody>
                  <a:tcPr marL="4605" marR="4605" marT="4605" marB="0" anchor="ctr"/>
                </a:tc>
                <a:extLst>
                  <a:ext uri="{0D108BD9-81ED-4DB2-BD59-A6C34878D82A}">
                    <a16:rowId xmlns="" xmlns:a16="http://schemas.microsoft.com/office/drawing/2014/main" val="20100757"/>
                  </a:ext>
                </a:extLst>
              </a:tr>
            </a:tbl>
          </a:graphicData>
        </a:graphic>
      </p:graphicFrame>
      <p:sp>
        <p:nvSpPr>
          <p:cNvPr id="166986" name="投影片編號版面配置區 2"/>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6144B45B-264F-4506-B2AB-112FF30FD8B4}" type="slidenum">
              <a:rPr kumimoji="0" lang="zh-TW" altLang="en-US" smtClean="0">
                <a:solidFill>
                  <a:srgbClr val="FEFFFF"/>
                </a:solidFill>
                <a:latin typeface="Century Gothic" panose="020B0502020202020204" pitchFamily="34" charset="0"/>
              </a:rPr>
              <a:pPr/>
              <a:t>126</a:t>
            </a:fld>
            <a:endParaRPr kumimoji="0" lang="zh-TW" altLang="en-US">
              <a:solidFill>
                <a:srgbClr val="FEFFFF"/>
              </a:solidFill>
              <a:latin typeface="Century Gothic" panose="020B0502020202020204" pitchFamily="34" charset="0"/>
            </a:endParaRPr>
          </a:p>
        </p:txBody>
      </p:sp>
      <p:sp>
        <p:nvSpPr>
          <p:cNvPr id="5" name="標題 1"/>
          <p:cNvSpPr>
            <a:spLocks noGrp="1"/>
          </p:cNvSpPr>
          <p:nvPr>
            <p:ph type="title"/>
          </p:nvPr>
        </p:nvSpPr>
        <p:spPr>
          <a:xfrm>
            <a:off x="1727200" y="1152525"/>
            <a:ext cx="6838567" cy="506776"/>
          </a:xfrm>
        </p:spPr>
        <p:txBody>
          <a:bodyPr/>
          <a:lstStyle/>
          <a:p>
            <a:pPr eaLnBrk="1" hangingPunct="1"/>
            <a:r>
              <a:rPr kumimoji="1" lang="zh-TW" altLang="en-US" sz="2800" dirty="0">
                <a:solidFill>
                  <a:srgbClr val="C00000"/>
                </a:solidFill>
                <a:latin typeface="標楷體" panose="03000509000000000000" pitchFamily="65" charset="-120"/>
                <a:ea typeface="標楷體" panose="03000509000000000000" pitchFamily="65" charset="-120"/>
              </a:rPr>
              <a:t>臺南區專業群科甄選入學辦理學校</a:t>
            </a:r>
          </a:p>
        </p:txBody>
      </p:sp>
      <p:sp>
        <p:nvSpPr>
          <p:cNvPr id="7" name="文字方塊 6">
            <a:extLst>
              <a:ext uri="{FF2B5EF4-FFF2-40B4-BE49-F238E27FC236}">
                <a16:creationId xmlns="" xmlns:a16="http://schemas.microsoft.com/office/drawing/2014/main" id="{309CBF4A-62E0-4660-BC49-8598BC435AE0}"/>
              </a:ext>
            </a:extLst>
          </p:cNvPr>
          <p:cNvSpPr txBox="1">
            <a:spLocks noChangeArrowheads="1"/>
          </p:cNvSpPr>
          <p:nvPr/>
        </p:nvSpPr>
        <p:spPr bwMode="auto">
          <a:xfrm>
            <a:off x="7915275" y="6488668"/>
            <a:ext cx="4276725" cy="369332"/>
          </a:xfrm>
          <a:prstGeom prst="rect">
            <a:avLst/>
          </a:prstGeom>
          <a:solidFill>
            <a:srgbClr val="FFFF00"/>
          </a:solidFill>
          <a:ln w="28575">
            <a:solidFill>
              <a:schemeClr val="bg1"/>
            </a:solidFill>
          </a:ln>
          <a:extLst/>
        </p:spPr>
        <p:txBody>
          <a:bodyPr wrap="square">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zh-TW" b="1" i="0" u="none" strike="noStrike" kern="1200" cap="none" spc="0" normalizeH="0" baseline="0" noProof="0" dirty="0">
                <a:ln>
                  <a:noFill/>
                </a:ln>
                <a:solidFill>
                  <a:srgbClr val="FF0000"/>
                </a:solidFill>
                <a:effectLst/>
                <a:uLnTx/>
                <a:uFillTx/>
                <a:latin typeface="Arial" panose="020B0604020202020204" pitchFamily="34" charset="0"/>
                <a:ea typeface="微軟正黑體" panose="020B0604030504040204" pitchFamily="34" charset="-120"/>
                <a:cs typeface="+mn-cs"/>
              </a:rPr>
              <a:t>108</a:t>
            </a:r>
            <a:r>
              <a:rPr kumimoji="1" lang="zh-TW" altLang="en-US" b="1" i="0" u="none" strike="noStrike" kern="1200" cap="none" spc="0" normalizeH="0" baseline="0" noProof="0" dirty="0">
                <a:ln>
                  <a:noFill/>
                </a:ln>
                <a:solidFill>
                  <a:srgbClr val="FF0000"/>
                </a:solidFill>
                <a:effectLst/>
                <a:uLnTx/>
                <a:uFillTx/>
                <a:latin typeface="Arial" panose="020B0604020202020204" pitchFamily="34" charset="0"/>
                <a:ea typeface="微軟正黑體" panose="020B0604030504040204" pitchFamily="34" charset="-120"/>
                <a:cs typeface="+mn-cs"/>
              </a:rPr>
              <a:t>年度資料，</a:t>
            </a:r>
            <a:r>
              <a:rPr kumimoji="1" lang="en-US" altLang="zh-TW" b="1" i="0" u="none" strike="noStrike" kern="1200" cap="none" spc="0" normalizeH="0" baseline="0" noProof="0" dirty="0">
                <a:ln>
                  <a:noFill/>
                </a:ln>
                <a:solidFill>
                  <a:srgbClr val="FF0000"/>
                </a:solidFill>
                <a:effectLst/>
                <a:uLnTx/>
                <a:uFillTx/>
                <a:latin typeface="Arial" panose="020B0604020202020204" pitchFamily="34" charset="0"/>
                <a:ea typeface="微軟正黑體" panose="020B0604030504040204" pitchFamily="34" charset="-120"/>
                <a:cs typeface="+mn-cs"/>
              </a:rPr>
              <a:t>109</a:t>
            </a:r>
            <a:r>
              <a:rPr kumimoji="1" lang="zh-TW" altLang="en-US" b="1" i="0" u="none" strike="noStrike" kern="1200" cap="none" spc="0" normalizeH="0" baseline="0" noProof="0" dirty="0">
                <a:ln>
                  <a:noFill/>
                </a:ln>
                <a:solidFill>
                  <a:srgbClr val="FF0000"/>
                </a:solidFill>
                <a:effectLst/>
                <a:uLnTx/>
                <a:uFillTx/>
                <a:latin typeface="Arial" panose="020B0604020202020204" pitchFamily="34" charset="0"/>
                <a:ea typeface="微軟正黑體" panose="020B0604030504040204" pitchFamily="34" charset="-120"/>
                <a:cs typeface="+mn-cs"/>
              </a:rPr>
              <a:t>年度依簡章公布為準</a:t>
            </a:r>
          </a:p>
        </p:txBody>
      </p:sp>
    </p:spTree>
    <p:extLst>
      <p:ext uri="{BB962C8B-B14F-4D97-AF65-F5344CB8AC3E}">
        <p14:creationId xmlns="" xmlns:p14="http://schemas.microsoft.com/office/powerpoint/2010/main" val="1041277525"/>
      </p:ext>
    </p:extLst>
  </p:cSld>
  <p:clrMapOvr>
    <a:masterClrMapping/>
  </p:clrMapOvr>
  <p:transition spd="slow"/>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667000" y="2943225"/>
            <a:ext cx="6858000" cy="1476375"/>
          </a:xfrm>
          <a:prstGeom prst="rect">
            <a:avLst/>
          </a:prstGeom>
          <a:solidFill>
            <a:srgbClr val="008000">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zh-TW" altLang="en-US" sz="1333">
              <a:solidFill>
                <a:prstClr val="white"/>
              </a:solidFill>
            </a:endParaRPr>
          </a:p>
        </p:txBody>
      </p:sp>
      <p:pic>
        <p:nvPicPr>
          <p:cNvPr id="168963" name="圖片 24"/>
          <p:cNvPicPr>
            <a:picLocks noChangeAspect="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5451475" y="1479550"/>
            <a:ext cx="4073525" cy="957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8964" name="文字版面配置區 1"/>
          <p:cNvSpPr>
            <a:spLocks noGrp="1"/>
          </p:cNvSpPr>
          <p:nvPr>
            <p:ph type="body" idx="1"/>
          </p:nvPr>
        </p:nvSpPr>
        <p:spPr>
          <a:xfrm>
            <a:off x="2755900" y="4476750"/>
            <a:ext cx="6769100" cy="1009650"/>
          </a:xfrm>
        </p:spPr>
        <p:txBody>
          <a:bodyPr/>
          <a:lstStyle/>
          <a:p>
            <a:pPr eaLnBrk="1" hangingPunct="1"/>
            <a:r>
              <a:rPr lang="zh-TW" altLang="en-US" sz="2400" b="1" dirty="0">
                <a:solidFill>
                  <a:srgbClr val="FF0000"/>
                </a:solidFill>
                <a:latin typeface="標楷體" panose="03000509000000000000" pitchFamily="65" charset="-120"/>
                <a:ea typeface="標楷體" panose="03000509000000000000" pitchFamily="65" charset="-120"/>
              </a:rPr>
              <a:t>特色招生考試分發入學以學科測驗為主。</a:t>
            </a:r>
          </a:p>
          <a:p>
            <a:pPr eaLnBrk="1" hangingPunct="1"/>
            <a:r>
              <a:rPr lang="zh-TW" altLang="en-US" sz="2400" b="1" dirty="0">
                <a:solidFill>
                  <a:srgbClr val="FF0000"/>
                </a:solidFill>
                <a:latin typeface="標楷體" panose="03000509000000000000" pitchFamily="65" charset="-120"/>
                <a:ea typeface="標楷體" panose="03000509000000000000" pitchFamily="65" charset="-120"/>
              </a:rPr>
              <a:t>考試分發入學多是以學科發展為主軸的特色班級</a:t>
            </a:r>
          </a:p>
        </p:txBody>
      </p:sp>
      <p:sp>
        <p:nvSpPr>
          <p:cNvPr id="168965" name="標題 3"/>
          <p:cNvSpPr txBox="1">
            <a:spLocks/>
          </p:cNvSpPr>
          <p:nvPr/>
        </p:nvSpPr>
        <p:spPr bwMode="auto">
          <a:xfrm>
            <a:off x="2667000" y="3206750"/>
            <a:ext cx="7720013" cy="949325"/>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b"/>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eaLnBrk="1" hangingPunct="1">
              <a:spcBef>
                <a:spcPct val="0"/>
              </a:spcBef>
              <a:buClrTx/>
              <a:buFontTx/>
              <a:buNone/>
            </a:pPr>
            <a:r>
              <a:rPr kumimoji="0" lang="zh-TW" altLang="en-US" sz="4800" dirty="0">
                <a:solidFill>
                  <a:schemeClr val="bg1"/>
                </a:solidFill>
                <a:latin typeface="標楷體" panose="03000509000000000000" pitchFamily="65" charset="-120"/>
                <a:ea typeface="標楷體" panose="03000509000000000000" pitchFamily="65" charset="-120"/>
              </a:rPr>
              <a:t>六、特色招生考試分發入學</a:t>
            </a:r>
          </a:p>
        </p:txBody>
      </p:sp>
      <p:sp>
        <p:nvSpPr>
          <p:cNvPr id="168966" name="投影片編號版面配置區 1"/>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50DC54C2-42D0-4969-9852-990F2517F3A8}" type="slidenum">
              <a:rPr kumimoji="0" lang="zh-TW" altLang="en-US" smtClean="0">
                <a:solidFill>
                  <a:srgbClr val="FEFFFF"/>
                </a:solidFill>
                <a:latin typeface="Century Gothic" panose="020B0502020202020204" pitchFamily="34" charset="0"/>
              </a:rPr>
              <a:pPr/>
              <a:t>127</a:t>
            </a:fld>
            <a:endParaRPr kumimoji="0" lang="zh-TW" altLang="en-US">
              <a:solidFill>
                <a:srgbClr val="FEFFFF"/>
              </a:solidFill>
              <a:latin typeface="Century Gothic" panose="020B0502020202020204" pitchFamily="34" charset="0"/>
            </a:endParaRPr>
          </a:p>
        </p:txBody>
      </p:sp>
      <p:sp>
        <p:nvSpPr>
          <p:cNvPr id="7" name="文字方塊 6">
            <a:extLst>
              <a:ext uri="{FF2B5EF4-FFF2-40B4-BE49-F238E27FC236}">
                <a16:creationId xmlns="" xmlns:a16="http://schemas.microsoft.com/office/drawing/2014/main" id="{F43C5B2A-747F-4338-A1D0-A20417A1375E}"/>
              </a:ext>
            </a:extLst>
          </p:cNvPr>
          <p:cNvSpPr txBox="1">
            <a:spLocks noChangeArrowheads="1"/>
          </p:cNvSpPr>
          <p:nvPr/>
        </p:nvSpPr>
        <p:spPr bwMode="auto">
          <a:xfrm>
            <a:off x="7056407" y="6488668"/>
            <a:ext cx="5135593" cy="369332"/>
          </a:xfrm>
          <a:prstGeom prst="rect">
            <a:avLst/>
          </a:prstGeom>
          <a:solidFill>
            <a:srgbClr val="FFFF00"/>
          </a:solidFill>
          <a:ln w="28575">
            <a:solidFill>
              <a:schemeClr val="bg1"/>
            </a:solidFill>
          </a:ln>
          <a:extLst/>
        </p:spPr>
        <p:txBody>
          <a:bodyPr wrap="square">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zh-TW" b="1" i="0" u="none" strike="noStrike" kern="1200" cap="none" spc="0" normalizeH="0" baseline="0" noProof="0" dirty="0">
                <a:ln>
                  <a:noFill/>
                </a:ln>
                <a:solidFill>
                  <a:srgbClr val="FF0000"/>
                </a:solidFill>
                <a:effectLst/>
                <a:uLnTx/>
                <a:uFillTx/>
                <a:latin typeface="Arial" panose="020B0604020202020204" pitchFamily="34" charset="0"/>
                <a:ea typeface="微軟正黑體" panose="020B0604030504040204" pitchFamily="34" charset="-120"/>
                <a:cs typeface="+mn-cs"/>
              </a:rPr>
              <a:t>108</a:t>
            </a:r>
            <a:r>
              <a:rPr kumimoji="1" lang="zh-TW" altLang="en-US" b="1" i="0" u="none" strike="noStrike" kern="1200" cap="none" spc="0" normalizeH="0" baseline="0" noProof="0" dirty="0">
                <a:ln>
                  <a:noFill/>
                </a:ln>
                <a:solidFill>
                  <a:srgbClr val="FF0000"/>
                </a:solidFill>
                <a:effectLst/>
                <a:uLnTx/>
                <a:uFillTx/>
                <a:latin typeface="Arial" panose="020B0604020202020204" pitchFamily="34" charset="0"/>
                <a:ea typeface="微軟正黑體" panose="020B0604030504040204" pitchFamily="34" charset="-120"/>
                <a:cs typeface="+mn-cs"/>
              </a:rPr>
              <a:t>年度資料，</a:t>
            </a:r>
            <a:r>
              <a:rPr kumimoji="1" lang="en-US" altLang="zh-TW" b="1" i="0" u="none" strike="noStrike" kern="1200" cap="none" spc="0" normalizeH="0" baseline="0" noProof="0" dirty="0">
                <a:ln>
                  <a:noFill/>
                </a:ln>
                <a:solidFill>
                  <a:srgbClr val="FF0000"/>
                </a:solidFill>
                <a:effectLst/>
                <a:uLnTx/>
                <a:uFillTx/>
                <a:latin typeface="Arial" panose="020B0604020202020204" pitchFamily="34" charset="0"/>
                <a:ea typeface="微軟正黑體" panose="020B0604030504040204" pitchFamily="34" charset="-120"/>
                <a:cs typeface="+mn-cs"/>
              </a:rPr>
              <a:t>109</a:t>
            </a:r>
            <a:r>
              <a:rPr kumimoji="1" lang="zh-TW" altLang="en-US" b="1" i="0" u="none" strike="noStrike" kern="1200" cap="none" spc="0" normalizeH="0" baseline="0" noProof="0" dirty="0">
                <a:ln>
                  <a:noFill/>
                </a:ln>
                <a:solidFill>
                  <a:srgbClr val="FF0000"/>
                </a:solidFill>
                <a:effectLst/>
                <a:uLnTx/>
                <a:uFillTx/>
                <a:latin typeface="Arial" panose="020B0604020202020204" pitchFamily="34" charset="0"/>
                <a:ea typeface="微軟正黑體" panose="020B0604030504040204" pitchFamily="34" charset="-120"/>
                <a:cs typeface="+mn-cs"/>
              </a:rPr>
              <a:t>年度是否辦理依各校宣布為準</a:t>
            </a:r>
          </a:p>
        </p:txBody>
      </p:sp>
    </p:spTree>
  </p:cSld>
  <p:clrMapOvr>
    <a:masterClrMapping/>
  </p:clrMapOvr>
  <p:transition spd="slow">
    <p:wipe dir="d"/>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標題 1"/>
          <p:cNvSpPr>
            <a:spLocks noGrp="1"/>
          </p:cNvSpPr>
          <p:nvPr>
            <p:ph type="title"/>
          </p:nvPr>
        </p:nvSpPr>
        <p:spPr>
          <a:xfrm>
            <a:off x="1990725" y="396875"/>
            <a:ext cx="8912225" cy="863600"/>
          </a:xfrm>
          <a:solidFill>
            <a:srgbClr val="FFFF00"/>
          </a:solidFill>
        </p:spPr>
        <p:txBody>
          <a:bodyPr/>
          <a:lstStyle/>
          <a:p>
            <a:r>
              <a:rPr lang="en-US" altLang="zh-TW" sz="4000" dirty="0">
                <a:solidFill>
                  <a:srgbClr val="FF0000"/>
                </a:solidFill>
                <a:latin typeface="標楷體" panose="03000509000000000000" pitchFamily="65" charset="-120"/>
                <a:ea typeface="標楷體" panose="03000509000000000000" pitchFamily="65" charset="-120"/>
              </a:rPr>
              <a:t>(</a:t>
            </a:r>
            <a:r>
              <a:rPr lang="zh-TW" altLang="en-US" sz="4000" dirty="0">
                <a:solidFill>
                  <a:srgbClr val="FF0000"/>
                </a:solidFill>
                <a:latin typeface="標楷體" panose="03000509000000000000" pitchFamily="65" charset="-120"/>
                <a:ea typeface="標楷體" panose="03000509000000000000" pitchFamily="65" charset="-120"/>
              </a:rPr>
              <a:t>一</a:t>
            </a:r>
            <a:r>
              <a:rPr lang="en-US" altLang="zh-TW" sz="4000" dirty="0">
                <a:solidFill>
                  <a:srgbClr val="FF0000"/>
                </a:solidFill>
                <a:latin typeface="標楷體" panose="03000509000000000000" pitchFamily="65" charset="-120"/>
                <a:ea typeface="標楷體" panose="03000509000000000000" pitchFamily="65" charset="-120"/>
              </a:rPr>
              <a:t>)</a:t>
            </a:r>
            <a:r>
              <a:rPr lang="zh-TW" altLang="en-US" sz="4000" dirty="0">
                <a:solidFill>
                  <a:srgbClr val="FF0000"/>
                </a:solidFill>
                <a:latin typeface="標楷體" panose="03000509000000000000" pitchFamily="65" charset="-120"/>
                <a:ea typeface="標楷體" panose="03000509000000000000" pitchFamily="65" charset="-120"/>
              </a:rPr>
              <a:t>特色招生考試分發</a:t>
            </a:r>
            <a:r>
              <a:rPr lang="en-US" altLang="zh-TW" sz="4000" dirty="0">
                <a:solidFill>
                  <a:srgbClr val="FF0000"/>
                </a:solidFill>
                <a:latin typeface="標楷體" panose="03000509000000000000" pitchFamily="65" charset="-120"/>
                <a:ea typeface="標楷體" panose="03000509000000000000" pitchFamily="65" charset="-120"/>
              </a:rPr>
              <a:t>1-</a:t>
            </a:r>
            <a:r>
              <a:rPr lang="zh-TW" altLang="en-US" sz="4000" dirty="0">
                <a:solidFill>
                  <a:srgbClr val="FF0000"/>
                </a:solidFill>
                <a:latin typeface="標楷體" panose="03000509000000000000" pitchFamily="65" charset="-120"/>
                <a:ea typeface="標楷體" panose="03000509000000000000" pitchFamily="65" charset="-120"/>
              </a:rPr>
              <a:t>準備方向</a:t>
            </a:r>
          </a:p>
        </p:txBody>
      </p:sp>
      <p:sp>
        <p:nvSpPr>
          <p:cNvPr id="3" name="內容版面配置區 2"/>
          <p:cNvSpPr>
            <a:spLocks noGrp="1"/>
          </p:cNvSpPr>
          <p:nvPr>
            <p:ph idx="1"/>
          </p:nvPr>
        </p:nvSpPr>
        <p:spPr>
          <a:xfrm>
            <a:off x="1554163" y="1468438"/>
            <a:ext cx="9950450" cy="4487862"/>
          </a:xfrm>
        </p:spPr>
        <p:txBody>
          <a:bodyPr/>
          <a:lstStyle/>
          <a:p>
            <a:pPr marL="512763" indent="-512763">
              <a:buFontTx/>
              <a:buAutoNum type="ea1ChtPeriod"/>
            </a:pPr>
            <a:r>
              <a:rPr lang="zh-TW" altLang="en-US" sz="3200" dirty="0">
                <a:solidFill>
                  <a:schemeClr val="tx1"/>
                </a:solidFill>
                <a:latin typeface="標楷體" panose="03000509000000000000" pitchFamily="65" charset="-120"/>
                <a:ea typeface="標楷體" panose="03000509000000000000" pitchFamily="65" charset="-120"/>
              </a:rPr>
              <a:t>「國民中小學九年一貫課程綱要」相關學習領域之國中階段能力指標及其延伸應用 </a:t>
            </a:r>
          </a:p>
          <a:p>
            <a:pPr marL="512763" indent="-512763">
              <a:buFontTx/>
              <a:buAutoNum type="ea1ChtPeriod"/>
            </a:pPr>
            <a:r>
              <a:rPr lang="zh-TW" altLang="en-US" sz="3200" dirty="0">
                <a:solidFill>
                  <a:schemeClr val="tx1"/>
                </a:solidFill>
                <a:latin typeface="標楷體" panose="03000509000000000000" pitchFamily="65" charset="-120"/>
                <a:ea typeface="標楷體" panose="03000509000000000000" pitchFamily="65" charset="-120"/>
              </a:rPr>
              <a:t>各校所規劃特色課程應具之先備知識與能力。</a:t>
            </a:r>
            <a:r>
              <a:rPr lang="en-US" altLang="zh-TW" sz="3200" dirty="0">
                <a:solidFill>
                  <a:schemeClr val="tx1"/>
                </a:solidFill>
                <a:latin typeface="標楷體" panose="03000509000000000000" pitchFamily="65" charset="-120"/>
                <a:ea typeface="標楷體" panose="03000509000000000000" pitchFamily="65" charset="-120"/>
              </a:rPr>
              <a:t>(</a:t>
            </a:r>
            <a:r>
              <a:rPr lang="zh-TW" altLang="en-US" sz="3200" dirty="0">
                <a:solidFill>
                  <a:schemeClr val="tx1"/>
                </a:solidFill>
                <a:latin typeface="標楷體" panose="03000509000000000000" pitchFamily="65" charset="-120"/>
                <a:ea typeface="標楷體" panose="03000509000000000000" pitchFamily="65" charset="-120"/>
              </a:rPr>
              <a:t>詳見各校招生簡章</a:t>
            </a:r>
            <a:r>
              <a:rPr lang="en-US" altLang="zh-TW" sz="3200" dirty="0">
                <a:solidFill>
                  <a:schemeClr val="tx1"/>
                </a:solidFill>
                <a:latin typeface="標楷體" panose="03000509000000000000" pitchFamily="65" charset="-120"/>
                <a:ea typeface="標楷體" panose="03000509000000000000" pitchFamily="65" charset="-120"/>
              </a:rPr>
              <a:t>)</a:t>
            </a:r>
          </a:p>
          <a:p>
            <a:pPr marL="512763" indent="-512763">
              <a:buFontTx/>
              <a:buAutoNum type="ea1ChtPeriod"/>
            </a:pPr>
            <a:r>
              <a:rPr lang="zh-TW" altLang="en-US" sz="3200" dirty="0">
                <a:solidFill>
                  <a:schemeClr val="tx1"/>
                </a:solidFill>
                <a:latin typeface="標楷體" panose="03000509000000000000" pitchFamily="65" charset="-120"/>
                <a:ea typeface="標楷體" panose="03000509000000000000" pitchFamily="65" charset="-120"/>
              </a:rPr>
              <a:t>採電腦測驗單一選擇題型之科目，試題相較於國中會考，屬中間偏難。</a:t>
            </a:r>
            <a:endParaRPr lang="en-US" altLang="zh-TW" sz="3200" dirty="0">
              <a:solidFill>
                <a:schemeClr val="tx1"/>
              </a:solidFill>
              <a:latin typeface="標楷體" panose="03000509000000000000" pitchFamily="65" charset="-120"/>
              <a:ea typeface="標楷體" panose="03000509000000000000" pitchFamily="65" charset="-120"/>
            </a:endParaRPr>
          </a:p>
          <a:p>
            <a:pPr marL="512763" indent="-512763">
              <a:buFontTx/>
              <a:buAutoNum type="ea1ChtPeriod"/>
            </a:pPr>
            <a:r>
              <a:rPr lang="zh-TW" altLang="en-US" sz="3200" dirty="0">
                <a:solidFill>
                  <a:schemeClr val="tx1"/>
                </a:solidFill>
                <a:latin typeface="標楷體" panose="03000509000000000000" pitchFamily="65" charset="-120"/>
                <a:ea typeface="標楷體" panose="03000509000000000000" pitchFamily="65" charset="-120"/>
              </a:rPr>
              <a:t>考生可參考各校簡章之試題範例與去年之考古題。</a:t>
            </a:r>
            <a:endParaRPr lang="en-US" altLang="zh-TW" sz="3200" dirty="0">
              <a:solidFill>
                <a:schemeClr val="tx1"/>
              </a:solidFill>
              <a:latin typeface="標楷體" panose="03000509000000000000" pitchFamily="65" charset="-120"/>
              <a:ea typeface="標楷體" panose="03000509000000000000" pitchFamily="65" charset="-120"/>
            </a:endParaRPr>
          </a:p>
          <a:p>
            <a:pPr marL="512763" indent="-512763">
              <a:buFontTx/>
              <a:buAutoNum type="ea1ChtPeriod"/>
            </a:pPr>
            <a:r>
              <a:rPr lang="zh-TW" altLang="en-US" sz="3200" dirty="0">
                <a:solidFill>
                  <a:srgbClr val="FF0000"/>
                </a:solidFill>
                <a:latin typeface="標楷體" panose="03000509000000000000" pitchFamily="65" charset="-120"/>
                <a:ea typeface="標楷體" panose="03000509000000000000" pitchFamily="65" charset="-120"/>
              </a:rPr>
              <a:t>臺南區考英文及數學兩科 </a:t>
            </a:r>
            <a:endParaRPr lang="en-US" altLang="zh-TW" sz="3200" dirty="0">
              <a:solidFill>
                <a:srgbClr val="FF0000"/>
              </a:solidFill>
              <a:latin typeface="標楷體" panose="03000509000000000000" pitchFamily="65" charset="-120"/>
              <a:ea typeface="標楷體" panose="03000509000000000000" pitchFamily="65" charset="-120"/>
            </a:endParaRPr>
          </a:p>
          <a:p>
            <a:pPr marL="512763" indent="-512763">
              <a:buFontTx/>
              <a:buAutoNum type="ea1ChtPeriod"/>
            </a:pPr>
            <a:r>
              <a:rPr lang="zh-TW" altLang="en-US" sz="3200" dirty="0">
                <a:solidFill>
                  <a:srgbClr val="FF0000"/>
                </a:solidFill>
                <a:latin typeface="標楷體" panose="03000509000000000000" pitchFamily="65" charset="-120"/>
                <a:ea typeface="標楷體" panose="03000509000000000000" pitchFamily="65" charset="-120"/>
              </a:rPr>
              <a:t>各校會訂定基本門檻</a:t>
            </a:r>
          </a:p>
        </p:txBody>
      </p:sp>
      <p:sp>
        <p:nvSpPr>
          <p:cNvPr id="169988" name="投影片編號版面配置區 1"/>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A6A6376D-6039-4E84-9A3F-179FF22D5FC0}" type="slidenum">
              <a:rPr kumimoji="0" lang="zh-TW" altLang="en-US" smtClean="0">
                <a:solidFill>
                  <a:srgbClr val="FEFFFF"/>
                </a:solidFill>
                <a:latin typeface="Century Gothic" panose="020B0502020202020204" pitchFamily="34" charset="0"/>
              </a:rPr>
              <a:pPr/>
              <a:t>128</a:t>
            </a:fld>
            <a:endParaRPr kumimoji="0" lang="zh-TW" altLang="en-US">
              <a:solidFill>
                <a:srgbClr val="FEFFFF"/>
              </a:solidFill>
              <a:latin typeface="Century Gothic" panose="020B0502020202020204" pitchFamily="34" charset="0"/>
            </a:endParaRPr>
          </a:p>
        </p:txBody>
      </p:sp>
      <p:sp>
        <p:nvSpPr>
          <p:cNvPr id="5" name="文字方塊 4">
            <a:extLst>
              <a:ext uri="{FF2B5EF4-FFF2-40B4-BE49-F238E27FC236}">
                <a16:creationId xmlns="" xmlns:a16="http://schemas.microsoft.com/office/drawing/2014/main" id="{AFEC544C-CC40-44C3-9728-86C7DEB2DFA1}"/>
              </a:ext>
            </a:extLst>
          </p:cNvPr>
          <p:cNvSpPr txBox="1">
            <a:spLocks noChangeArrowheads="1"/>
          </p:cNvSpPr>
          <p:nvPr/>
        </p:nvSpPr>
        <p:spPr bwMode="auto">
          <a:xfrm>
            <a:off x="7056407" y="6488668"/>
            <a:ext cx="5135593" cy="369332"/>
          </a:xfrm>
          <a:prstGeom prst="rect">
            <a:avLst/>
          </a:prstGeom>
          <a:solidFill>
            <a:srgbClr val="FFFF00"/>
          </a:solidFill>
          <a:ln w="28575">
            <a:solidFill>
              <a:schemeClr val="bg1"/>
            </a:solidFill>
          </a:ln>
          <a:extLst/>
        </p:spPr>
        <p:txBody>
          <a:bodyPr wrap="square">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zh-TW" b="1" i="0" u="none" strike="noStrike" kern="1200" cap="none" spc="0" normalizeH="0" baseline="0" noProof="0" dirty="0">
                <a:ln>
                  <a:noFill/>
                </a:ln>
                <a:solidFill>
                  <a:srgbClr val="FF0000"/>
                </a:solidFill>
                <a:effectLst/>
                <a:uLnTx/>
                <a:uFillTx/>
                <a:latin typeface="Arial" panose="020B0604020202020204" pitchFamily="34" charset="0"/>
                <a:ea typeface="微軟正黑體" panose="020B0604030504040204" pitchFamily="34" charset="-120"/>
                <a:cs typeface="+mn-cs"/>
              </a:rPr>
              <a:t>108</a:t>
            </a:r>
            <a:r>
              <a:rPr kumimoji="1" lang="zh-TW" altLang="en-US" b="1" i="0" u="none" strike="noStrike" kern="1200" cap="none" spc="0" normalizeH="0" baseline="0" noProof="0" dirty="0">
                <a:ln>
                  <a:noFill/>
                </a:ln>
                <a:solidFill>
                  <a:srgbClr val="FF0000"/>
                </a:solidFill>
                <a:effectLst/>
                <a:uLnTx/>
                <a:uFillTx/>
                <a:latin typeface="Arial" panose="020B0604020202020204" pitchFamily="34" charset="0"/>
                <a:ea typeface="微軟正黑體" panose="020B0604030504040204" pitchFamily="34" charset="-120"/>
                <a:cs typeface="+mn-cs"/>
              </a:rPr>
              <a:t>年度資料，</a:t>
            </a:r>
            <a:r>
              <a:rPr kumimoji="1" lang="en-US" altLang="zh-TW" b="1" i="0" u="none" strike="noStrike" kern="1200" cap="none" spc="0" normalizeH="0" baseline="0" noProof="0" dirty="0">
                <a:ln>
                  <a:noFill/>
                </a:ln>
                <a:solidFill>
                  <a:srgbClr val="FF0000"/>
                </a:solidFill>
                <a:effectLst/>
                <a:uLnTx/>
                <a:uFillTx/>
                <a:latin typeface="Arial" panose="020B0604020202020204" pitchFamily="34" charset="0"/>
                <a:ea typeface="微軟正黑體" panose="020B0604030504040204" pitchFamily="34" charset="-120"/>
                <a:cs typeface="+mn-cs"/>
              </a:rPr>
              <a:t>109</a:t>
            </a:r>
            <a:r>
              <a:rPr kumimoji="1" lang="zh-TW" altLang="en-US" b="1" i="0" u="none" strike="noStrike" kern="1200" cap="none" spc="0" normalizeH="0" baseline="0" noProof="0" dirty="0">
                <a:ln>
                  <a:noFill/>
                </a:ln>
                <a:solidFill>
                  <a:srgbClr val="FF0000"/>
                </a:solidFill>
                <a:effectLst/>
                <a:uLnTx/>
                <a:uFillTx/>
                <a:latin typeface="Arial" panose="020B0604020202020204" pitchFamily="34" charset="0"/>
                <a:ea typeface="微軟正黑體" panose="020B0604030504040204" pitchFamily="34" charset="-120"/>
                <a:cs typeface="+mn-cs"/>
              </a:rPr>
              <a:t>年度是否辦理依各校宣布為準</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標題 1"/>
          <p:cNvSpPr txBox="1">
            <a:spLocks/>
          </p:cNvSpPr>
          <p:nvPr/>
        </p:nvSpPr>
        <p:spPr bwMode="auto">
          <a:xfrm>
            <a:off x="1990725" y="396875"/>
            <a:ext cx="9663113" cy="863600"/>
          </a:xfrm>
          <a:prstGeom prst="rect">
            <a:avLst/>
          </a:prstGeom>
          <a:solidFill>
            <a:srgbClr val="FF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3600" dirty="0">
                <a:solidFill>
                  <a:srgbClr val="FF0000"/>
                </a:solidFill>
                <a:latin typeface="標楷體" panose="03000509000000000000" pitchFamily="65" charset="-120"/>
                <a:ea typeface="標楷體" panose="03000509000000000000" pitchFamily="65" charset="-120"/>
              </a:rPr>
              <a:t>(</a:t>
            </a:r>
            <a:r>
              <a:rPr kumimoji="0" lang="zh-TW" altLang="en-US" sz="3600" dirty="0">
                <a:solidFill>
                  <a:srgbClr val="FF0000"/>
                </a:solidFill>
                <a:latin typeface="標楷體" panose="03000509000000000000" pitchFamily="65" charset="-120"/>
                <a:ea typeface="標楷體" panose="03000509000000000000" pitchFamily="65" charset="-120"/>
              </a:rPr>
              <a:t>一</a:t>
            </a:r>
            <a:r>
              <a:rPr kumimoji="0" lang="en-US" altLang="zh-TW" sz="3600" dirty="0">
                <a:solidFill>
                  <a:srgbClr val="FF0000"/>
                </a:solidFill>
                <a:latin typeface="標楷體" panose="03000509000000000000" pitchFamily="65" charset="-120"/>
                <a:ea typeface="標楷體" panose="03000509000000000000" pitchFamily="65" charset="-120"/>
              </a:rPr>
              <a:t>)</a:t>
            </a:r>
            <a:r>
              <a:rPr kumimoji="0" lang="zh-TW" altLang="en-US" sz="3600" dirty="0">
                <a:solidFill>
                  <a:srgbClr val="FF0000"/>
                </a:solidFill>
                <a:latin typeface="標楷體" panose="03000509000000000000" pitchFamily="65" charset="-120"/>
                <a:ea typeface="標楷體" panose="03000509000000000000" pitchFamily="65" charset="-120"/>
              </a:rPr>
              <a:t>特色招生考試分發</a:t>
            </a:r>
            <a:r>
              <a:rPr kumimoji="0" lang="en-US" altLang="zh-TW" sz="3600" dirty="0">
                <a:solidFill>
                  <a:srgbClr val="FF0000"/>
                </a:solidFill>
                <a:latin typeface="標楷體" panose="03000509000000000000" pitchFamily="65" charset="-120"/>
                <a:ea typeface="標楷體" panose="03000509000000000000" pitchFamily="65" charset="-120"/>
              </a:rPr>
              <a:t>2</a:t>
            </a:r>
            <a:r>
              <a:rPr kumimoji="0" lang="en-US" altLang="zh-TW" sz="3600" dirty="0">
                <a:solidFill>
                  <a:srgbClr val="FF0000"/>
                </a:solidFill>
                <a:latin typeface="+mn-ea"/>
              </a:rPr>
              <a:t>--</a:t>
            </a:r>
            <a:r>
              <a:rPr kumimoji="0" lang="zh-TW" altLang="en-US" sz="3600" dirty="0">
                <a:solidFill>
                  <a:srgbClr val="FF0000"/>
                </a:solidFill>
                <a:latin typeface="標楷體" panose="03000509000000000000" pitchFamily="65" charset="-120"/>
                <a:ea typeface="標楷體" panose="03000509000000000000" pitchFamily="65" charset="-120"/>
              </a:rPr>
              <a:t>臺南區辦理學校</a:t>
            </a:r>
          </a:p>
        </p:txBody>
      </p:sp>
      <p:graphicFrame>
        <p:nvGraphicFramePr>
          <p:cNvPr id="5" name="表格 4"/>
          <p:cNvGraphicFramePr>
            <a:graphicFrameLocks noGrp="1"/>
          </p:cNvGraphicFramePr>
          <p:nvPr>
            <p:extLst>
              <p:ext uri="{D42A27DB-BD31-4B8C-83A1-F6EECF244321}">
                <p14:modId xmlns="" xmlns:p14="http://schemas.microsoft.com/office/powerpoint/2010/main" val="786592372"/>
              </p:ext>
            </p:extLst>
          </p:nvPr>
        </p:nvGraphicFramePr>
        <p:xfrm>
          <a:off x="1990725" y="1622425"/>
          <a:ext cx="9483725" cy="4501034"/>
        </p:xfrm>
        <a:graphic>
          <a:graphicData uri="http://schemas.openxmlformats.org/drawingml/2006/table">
            <a:tbl>
              <a:tblPr>
                <a:tableStyleId>{5C22544A-7EE6-4342-B048-85BDC9FD1C3A}</a:tableStyleId>
              </a:tblPr>
              <a:tblGrid>
                <a:gridCol w="2157384">
                  <a:extLst>
                    <a:ext uri="{9D8B030D-6E8A-4147-A177-3AD203B41FA5}">
                      <a16:colId xmlns="" xmlns:a16="http://schemas.microsoft.com/office/drawing/2014/main" val="20000"/>
                    </a:ext>
                  </a:extLst>
                </a:gridCol>
                <a:gridCol w="3464890">
                  <a:extLst>
                    <a:ext uri="{9D8B030D-6E8A-4147-A177-3AD203B41FA5}">
                      <a16:colId xmlns="" xmlns:a16="http://schemas.microsoft.com/office/drawing/2014/main" val="20001"/>
                    </a:ext>
                  </a:extLst>
                </a:gridCol>
                <a:gridCol w="1438093">
                  <a:extLst>
                    <a:ext uri="{9D8B030D-6E8A-4147-A177-3AD203B41FA5}">
                      <a16:colId xmlns="" xmlns:a16="http://schemas.microsoft.com/office/drawing/2014/main" val="20002"/>
                    </a:ext>
                  </a:extLst>
                </a:gridCol>
                <a:gridCol w="2423358">
                  <a:extLst>
                    <a:ext uri="{9D8B030D-6E8A-4147-A177-3AD203B41FA5}">
                      <a16:colId xmlns="" xmlns:a16="http://schemas.microsoft.com/office/drawing/2014/main" val="20003"/>
                    </a:ext>
                  </a:extLst>
                </a:gridCol>
              </a:tblGrid>
              <a:tr h="8032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kern="1200" cap="none" normalizeH="0" baseline="0" dirty="0">
                          <a:ln>
                            <a:noFill/>
                          </a:ln>
                          <a:solidFill>
                            <a:srgbClr val="FFFFFF"/>
                          </a:solidFill>
                          <a:effectLst/>
                          <a:latin typeface="標楷體" panose="03000509000000000000" pitchFamily="65" charset="-120"/>
                          <a:ea typeface="標楷體" panose="03000509000000000000" pitchFamily="65" charset="-120"/>
                          <a:cs typeface="Times New Roman" pitchFamily="18" charset="0"/>
                        </a:rPr>
                        <a:t>學校</a:t>
                      </a:r>
                    </a:p>
                  </a:txBody>
                  <a:tcPr marL="9528" marR="9528"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871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kern="1200" cap="none" normalizeH="0" baseline="0" dirty="0">
                          <a:ln>
                            <a:noFill/>
                          </a:ln>
                          <a:solidFill>
                            <a:srgbClr val="FFFFFF"/>
                          </a:solidFill>
                          <a:effectLst/>
                          <a:latin typeface="標楷體" panose="03000509000000000000" pitchFamily="65" charset="-120"/>
                          <a:ea typeface="標楷體" panose="03000509000000000000" pitchFamily="65" charset="-120"/>
                          <a:cs typeface="Times New Roman" pitchFamily="18" charset="0"/>
                        </a:rPr>
                        <a:t>特色班別名稱</a:t>
                      </a:r>
                    </a:p>
                  </a:txBody>
                  <a:tcPr marL="9528" marR="9528"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871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kern="1200" cap="none" normalizeH="0" baseline="0" dirty="0">
                          <a:ln>
                            <a:noFill/>
                          </a:ln>
                          <a:solidFill>
                            <a:srgbClr val="FFFFFF"/>
                          </a:solidFill>
                          <a:effectLst/>
                          <a:latin typeface="標楷體" panose="03000509000000000000" pitchFamily="65" charset="-120"/>
                          <a:ea typeface="標楷體" panose="03000509000000000000" pitchFamily="65" charset="-120"/>
                          <a:cs typeface="Times New Roman" pitchFamily="18" charset="0"/>
                        </a:rPr>
                        <a:t>招生數</a:t>
                      </a:r>
                    </a:p>
                  </a:txBody>
                  <a:tcPr marL="9528" marR="9528"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871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kern="1200" cap="none" normalizeH="0" baseline="0" dirty="0">
                          <a:ln>
                            <a:noFill/>
                          </a:ln>
                          <a:solidFill>
                            <a:srgbClr val="FFFFFF"/>
                          </a:solidFill>
                          <a:effectLst/>
                          <a:latin typeface="標楷體" panose="03000509000000000000" pitchFamily="65" charset="-120"/>
                          <a:ea typeface="標楷體" panose="03000509000000000000" pitchFamily="65" charset="-120"/>
                          <a:cs typeface="Times New Roman" pitchFamily="18" charset="0"/>
                        </a:rPr>
                        <a:t>備註</a:t>
                      </a:r>
                    </a:p>
                  </a:txBody>
                  <a:tcPr marL="9528" marR="9528"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8712"/>
                    </a:solidFill>
                  </a:tcPr>
                </a:tc>
                <a:extLst>
                  <a:ext uri="{0D108BD9-81ED-4DB2-BD59-A6C34878D82A}">
                    <a16:rowId xmlns="" xmlns:a16="http://schemas.microsoft.com/office/drawing/2014/main" val="10000"/>
                  </a:ext>
                </a:extLst>
              </a:tr>
              <a:tr h="577000">
                <a:tc>
                  <a:txBody>
                    <a:bodyPr/>
                    <a:lstStyle/>
                    <a:p>
                      <a:pPr algn="ctr" fontAlgn="ctr"/>
                      <a:r>
                        <a:rPr kumimoji="0" lang="zh-TW" altLang="en-US" sz="2400" b="1" i="0" u="none" strike="noStrike" kern="1200" cap="none" normalizeH="0" baseline="0" dirty="0">
                          <a:ln>
                            <a:noFill/>
                          </a:ln>
                          <a:solidFill>
                            <a:srgbClr val="FFFFFF"/>
                          </a:solidFill>
                          <a:effectLst/>
                          <a:latin typeface="標楷體" panose="03000509000000000000" pitchFamily="65" charset="-120"/>
                          <a:ea typeface="標楷體" panose="03000509000000000000" pitchFamily="65" charset="-120"/>
                          <a:cs typeface="Times New Roman" pitchFamily="18" charset="0"/>
                        </a:rPr>
                        <a:t>臺南一中</a:t>
                      </a:r>
                    </a:p>
                  </a:txBody>
                  <a:tcPr marL="9528" marR="9528"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8712"/>
                    </a:solidFill>
                  </a:tcPr>
                </a:tc>
                <a:tc>
                  <a:txBody>
                    <a:bodyPr/>
                    <a:lstStyle/>
                    <a:p>
                      <a:pPr algn="ctr" fontAlgn="ctr"/>
                      <a:r>
                        <a:rPr kumimoji="0" lang="zh-TW" altLang="en-US" sz="2400" b="0" i="0" u="none" strike="noStrike" kern="1200" cap="none" normalizeH="0" baseline="0" dirty="0">
                          <a:ln>
                            <a:noFill/>
                          </a:ln>
                          <a:solidFill>
                            <a:srgbClr val="000000"/>
                          </a:solidFill>
                          <a:effectLst/>
                          <a:latin typeface="標楷體" panose="03000509000000000000" pitchFamily="65" charset="-120"/>
                          <a:ea typeface="標楷體" panose="03000509000000000000" pitchFamily="65" charset="-120"/>
                          <a:cs typeface="+mn-cs"/>
                        </a:rPr>
                        <a:t>數理科學教育班</a:t>
                      </a:r>
                    </a:p>
                  </a:txBody>
                  <a:tcPr marL="9528" marR="9528"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kumimoji="0" lang="en-US" altLang="zh-TW" sz="2400" b="0" i="0" u="none" strike="noStrike" kern="1200" cap="none" normalizeH="0" baseline="0" dirty="0">
                          <a:ln>
                            <a:noFill/>
                          </a:ln>
                          <a:solidFill>
                            <a:srgbClr val="000000"/>
                          </a:solidFill>
                          <a:effectLst/>
                          <a:latin typeface="標楷體" panose="03000509000000000000" pitchFamily="65" charset="-120"/>
                          <a:ea typeface="標楷體" panose="03000509000000000000" pitchFamily="65" charset="-120"/>
                          <a:cs typeface="+mn-cs"/>
                        </a:rPr>
                        <a:t>288</a:t>
                      </a:r>
                    </a:p>
                  </a:txBody>
                  <a:tcPr marL="9528" marR="9528"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kumimoji="0" lang="zh-TW" altLang="en-US" sz="2400" b="0" i="0" u="none" strike="noStrike" kern="1200" cap="none" normalizeH="0" baseline="0" dirty="0">
                          <a:ln>
                            <a:noFill/>
                          </a:ln>
                          <a:solidFill>
                            <a:srgbClr val="000000"/>
                          </a:solidFill>
                          <a:effectLst/>
                          <a:latin typeface="標楷體" panose="03000509000000000000" pitchFamily="65" charset="-120"/>
                          <a:ea typeface="標楷體" panose="03000509000000000000" pitchFamily="65" charset="-120"/>
                          <a:cs typeface="+mn-cs"/>
                        </a:rPr>
                        <a:t>數學</a:t>
                      </a:r>
                    </a:p>
                  </a:txBody>
                  <a:tcPr marL="9528" marR="9528"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 xmlns:a16="http://schemas.microsoft.com/office/drawing/2014/main" val="10001"/>
                  </a:ext>
                </a:extLst>
              </a:tr>
              <a:tr h="812759">
                <a:tc>
                  <a:txBody>
                    <a:bodyPr/>
                    <a:lstStyle/>
                    <a:p>
                      <a:pPr algn="ctr" fontAlgn="ctr"/>
                      <a:r>
                        <a:rPr kumimoji="0" lang="zh-TW" altLang="en-US" sz="2400" b="1" i="0" u="none" strike="noStrike" kern="1200" cap="none" normalizeH="0" baseline="0" dirty="0">
                          <a:ln>
                            <a:noFill/>
                          </a:ln>
                          <a:solidFill>
                            <a:srgbClr val="FFFFFF"/>
                          </a:solidFill>
                          <a:effectLst/>
                          <a:latin typeface="標楷體" panose="03000509000000000000" pitchFamily="65" charset="-120"/>
                          <a:ea typeface="標楷體" panose="03000509000000000000" pitchFamily="65" charset="-120"/>
                          <a:cs typeface="Times New Roman" pitchFamily="18" charset="0"/>
                        </a:rPr>
                        <a:t>臺南二中</a:t>
                      </a:r>
                    </a:p>
                  </a:txBody>
                  <a:tcPr marL="9528" marR="9528"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8712"/>
                    </a:solidFill>
                  </a:tcPr>
                </a:tc>
                <a:tc>
                  <a:txBody>
                    <a:bodyPr/>
                    <a:lstStyle/>
                    <a:p>
                      <a:pPr algn="ctr" fontAlgn="ctr"/>
                      <a:r>
                        <a:rPr kumimoji="0" lang="zh-TW" altLang="en-US" sz="2400" b="0" i="0" u="none" strike="noStrike" kern="1200" cap="none" normalizeH="0" baseline="0" dirty="0">
                          <a:ln>
                            <a:noFill/>
                          </a:ln>
                          <a:solidFill>
                            <a:srgbClr val="000000"/>
                          </a:solidFill>
                          <a:effectLst/>
                          <a:latin typeface="標楷體" panose="03000509000000000000" pitchFamily="65" charset="-120"/>
                          <a:ea typeface="標楷體" panose="03000509000000000000" pitchFamily="65" charset="-120"/>
                          <a:cs typeface="+mn-cs"/>
                        </a:rPr>
                        <a:t>國際資訊科技特色班</a:t>
                      </a:r>
                    </a:p>
                  </a:txBody>
                  <a:tcPr marL="9528" marR="9528"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kumimoji="0" lang="en-US" altLang="zh-TW" sz="2400" b="0" i="0" u="none" strike="noStrike" kern="1200" cap="none" normalizeH="0" baseline="0" dirty="0">
                          <a:ln>
                            <a:noFill/>
                          </a:ln>
                          <a:solidFill>
                            <a:srgbClr val="000000"/>
                          </a:solidFill>
                          <a:effectLst/>
                          <a:latin typeface="標楷體" panose="03000509000000000000" pitchFamily="65" charset="-120"/>
                          <a:ea typeface="標楷體" panose="03000509000000000000" pitchFamily="65" charset="-120"/>
                          <a:cs typeface="+mn-cs"/>
                        </a:rPr>
                        <a:t>36</a:t>
                      </a:r>
                    </a:p>
                  </a:txBody>
                  <a:tcPr marL="9528" marR="9528"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kumimoji="0" lang="zh-TW" altLang="en-US" sz="2400" b="0" i="0" u="none" strike="noStrike" kern="1200" cap="none" normalizeH="0" baseline="0" dirty="0">
                          <a:ln>
                            <a:noFill/>
                          </a:ln>
                          <a:solidFill>
                            <a:srgbClr val="000000"/>
                          </a:solidFill>
                          <a:effectLst/>
                          <a:latin typeface="標楷體" panose="03000509000000000000" pitchFamily="65" charset="-120"/>
                          <a:ea typeface="標楷體" panose="03000509000000000000" pitchFamily="65" charset="-120"/>
                          <a:cs typeface="+mn-cs"/>
                        </a:rPr>
                        <a:t>英文、數學</a:t>
                      </a:r>
                    </a:p>
                  </a:txBody>
                  <a:tcPr marL="9528" marR="9528"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 xmlns:a16="http://schemas.microsoft.com/office/drawing/2014/main" val="10002"/>
                  </a:ext>
                </a:extLst>
              </a:tr>
              <a:tr h="577000">
                <a:tc>
                  <a:txBody>
                    <a:bodyPr/>
                    <a:lstStyle/>
                    <a:p>
                      <a:pPr algn="ctr" fontAlgn="ctr"/>
                      <a:r>
                        <a:rPr kumimoji="0" lang="zh-TW" altLang="en-US" sz="2400" b="1" i="0" u="none" strike="noStrike" kern="1200" cap="none" normalizeH="0" baseline="0" dirty="0">
                          <a:ln>
                            <a:noFill/>
                          </a:ln>
                          <a:solidFill>
                            <a:srgbClr val="FFFFFF"/>
                          </a:solidFill>
                          <a:effectLst/>
                          <a:latin typeface="標楷體" panose="03000509000000000000" pitchFamily="65" charset="-120"/>
                          <a:ea typeface="標楷體" panose="03000509000000000000" pitchFamily="65" charset="-120"/>
                          <a:cs typeface="Times New Roman" pitchFamily="18" charset="0"/>
                        </a:rPr>
                        <a:t>臺南女中</a:t>
                      </a:r>
                    </a:p>
                  </a:txBody>
                  <a:tcPr marL="9528" marR="9528"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8712"/>
                    </a:solidFill>
                  </a:tcPr>
                </a:tc>
                <a:tc>
                  <a:txBody>
                    <a:bodyPr/>
                    <a:lstStyle/>
                    <a:p>
                      <a:pPr algn="ctr" fontAlgn="ctr"/>
                      <a:r>
                        <a:rPr kumimoji="0" lang="zh-TW" altLang="en-US" sz="2400" b="0" i="0" u="none" strike="noStrike" kern="1200" cap="none" normalizeH="0" baseline="0" dirty="0">
                          <a:ln>
                            <a:noFill/>
                          </a:ln>
                          <a:solidFill>
                            <a:srgbClr val="000000"/>
                          </a:solidFill>
                          <a:effectLst/>
                          <a:latin typeface="標楷體" panose="03000509000000000000" pitchFamily="65" charset="-120"/>
                          <a:ea typeface="標楷體" panose="03000509000000000000" pitchFamily="65" charset="-120"/>
                          <a:cs typeface="+mn-cs"/>
                        </a:rPr>
                        <a:t>科學人文班</a:t>
                      </a:r>
                    </a:p>
                  </a:txBody>
                  <a:tcPr marL="9528" marR="9528"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kumimoji="0" lang="en-US" altLang="zh-TW" sz="2400" b="0" i="0" u="none" strike="noStrike" kern="1200" cap="none" normalizeH="0" baseline="0" dirty="0">
                          <a:ln>
                            <a:noFill/>
                          </a:ln>
                          <a:solidFill>
                            <a:srgbClr val="000000"/>
                          </a:solidFill>
                          <a:effectLst/>
                          <a:latin typeface="標楷體" panose="03000509000000000000" pitchFamily="65" charset="-120"/>
                          <a:ea typeface="標楷體" panose="03000509000000000000" pitchFamily="65" charset="-120"/>
                          <a:cs typeface="+mn-cs"/>
                        </a:rPr>
                        <a:t>180</a:t>
                      </a:r>
                    </a:p>
                  </a:txBody>
                  <a:tcPr marL="9528" marR="9528"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kumimoji="0" lang="zh-TW" altLang="en-US" sz="2400" b="0" i="0" u="none" strike="noStrike" kern="1200" cap="none" normalizeH="0" baseline="0" dirty="0">
                          <a:ln>
                            <a:noFill/>
                          </a:ln>
                          <a:solidFill>
                            <a:srgbClr val="000000"/>
                          </a:solidFill>
                          <a:effectLst/>
                          <a:latin typeface="標楷體" panose="03000509000000000000" pitchFamily="65" charset="-120"/>
                          <a:ea typeface="標楷體" panose="03000509000000000000" pitchFamily="65" charset="-120"/>
                          <a:cs typeface="+mn-cs"/>
                        </a:rPr>
                        <a:t>英文、數學</a:t>
                      </a:r>
                    </a:p>
                  </a:txBody>
                  <a:tcPr marL="9528" marR="9528"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 xmlns:a16="http://schemas.microsoft.com/office/drawing/2014/main" val="10003"/>
                  </a:ext>
                </a:extLst>
              </a:tr>
              <a:tr h="577000">
                <a:tc>
                  <a:txBody>
                    <a:bodyPr/>
                    <a:lstStyle/>
                    <a:p>
                      <a:pPr algn="ctr" fontAlgn="ctr"/>
                      <a:r>
                        <a:rPr kumimoji="0" lang="zh-TW" altLang="en-US" sz="2400" b="1" i="0" u="none" strike="noStrike" kern="1200" cap="none" normalizeH="0" baseline="0" dirty="0">
                          <a:ln>
                            <a:noFill/>
                          </a:ln>
                          <a:solidFill>
                            <a:srgbClr val="FFFFFF"/>
                          </a:solidFill>
                          <a:effectLst/>
                          <a:latin typeface="標楷體" panose="03000509000000000000" pitchFamily="65" charset="-120"/>
                          <a:ea typeface="標楷體" panose="03000509000000000000" pitchFamily="65" charset="-120"/>
                          <a:cs typeface="Times New Roman" pitchFamily="18" charset="0"/>
                        </a:rPr>
                        <a:t>家齊高中</a:t>
                      </a:r>
                    </a:p>
                  </a:txBody>
                  <a:tcPr marL="9528" marR="9528"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8712"/>
                    </a:solidFill>
                  </a:tcPr>
                </a:tc>
                <a:tc>
                  <a:txBody>
                    <a:bodyPr/>
                    <a:lstStyle/>
                    <a:p>
                      <a:pPr algn="ctr" fontAlgn="ctr"/>
                      <a:r>
                        <a:rPr kumimoji="0" lang="zh-TW" altLang="en-US" sz="2400" b="0" i="0" u="none" strike="noStrike" kern="1200" cap="none" normalizeH="0" baseline="0" dirty="0">
                          <a:ln>
                            <a:noFill/>
                          </a:ln>
                          <a:solidFill>
                            <a:srgbClr val="000000"/>
                          </a:solidFill>
                          <a:effectLst/>
                          <a:latin typeface="標楷體" panose="03000509000000000000" pitchFamily="65" charset="-120"/>
                          <a:ea typeface="標楷體" panose="03000509000000000000" pitchFamily="65" charset="-120"/>
                          <a:cs typeface="+mn-cs"/>
                        </a:rPr>
                        <a:t>數理特色班</a:t>
                      </a:r>
                    </a:p>
                  </a:txBody>
                  <a:tcPr marL="9528" marR="9528"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kumimoji="0" lang="en-US" altLang="zh-TW" sz="2400" b="0" i="0" u="none" strike="noStrike" kern="1200" cap="none" normalizeH="0" baseline="0" dirty="0">
                          <a:ln>
                            <a:noFill/>
                          </a:ln>
                          <a:solidFill>
                            <a:srgbClr val="000000"/>
                          </a:solidFill>
                          <a:effectLst/>
                          <a:latin typeface="標楷體" panose="03000509000000000000" pitchFamily="65" charset="-120"/>
                          <a:ea typeface="標楷體" panose="03000509000000000000" pitchFamily="65" charset="-120"/>
                          <a:cs typeface="+mn-cs"/>
                        </a:rPr>
                        <a:t>36</a:t>
                      </a:r>
                    </a:p>
                  </a:txBody>
                  <a:tcPr marL="9528" marR="9528"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kumimoji="0" lang="zh-TW" altLang="en-US" sz="2400" b="0" i="0" u="none" strike="noStrike" kern="1200" cap="none" normalizeH="0" baseline="0" dirty="0">
                          <a:ln>
                            <a:noFill/>
                          </a:ln>
                          <a:solidFill>
                            <a:srgbClr val="000000"/>
                          </a:solidFill>
                          <a:effectLst/>
                          <a:latin typeface="標楷體" panose="03000509000000000000" pitchFamily="65" charset="-120"/>
                          <a:ea typeface="標楷體" panose="03000509000000000000" pitchFamily="65" charset="-120"/>
                          <a:cs typeface="+mn-cs"/>
                        </a:rPr>
                        <a:t>數學</a:t>
                      </a:r>
                    </a:p>
                  </a:txBody>
                  <a:tcPr marL="9528" marR="9528"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 xmlns:a16="http://schemas.microsoft.com/office/drawing/2014/main" val="10004"/>
                  </a:ext>
                </a:extLst>
              </a:tr>
              <a:tr h="577000">
                <a:tc>
                  <a:txBody>
                    <a:bodyPr/>
                    <a:lstStyle/>
                    <a:p>
                      <a:pPr algn="ctr" fontAlgn="ctr"/>
                      <a:r>
                        <a:rPr kumimoji="0" lang="zh-TW" altLang="en-US" sz="2400" b="1" i="0" u="none" strike="noStrike" kern="1200" cap="none" normalizeH="0" baseline="0" dirty="0">
                          <a:ln>
                            <a:noFill/>
                          </a:ln>
                          <a:solidFill>
                            <a:srgbClr val="FFFFFF"/>
                          </a:solidFill>
                          <a:effectLst/>
                          <a:latin typeface="標楷體" panose="03000509000000000000" pitchFamily="65" charset="-120"/>
                          <a:ea typeface="標楷體" panose="03000509000000000000" pitchFamily="65" charset="-120"/>
                          <a:cs typeface="Times New Roman" pitchFamily="18" charset="0"/>
                        </a:rPr>
                        <a:t>南科實中</a:t>
                      </a:r>
                    </a:p>
                  </a:txBody>
                  <a:tcPr marL="9528" marR="9528"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8712"/>
                    </a:solidFill>
                  </a:tcPr>
                </a:tc>
                <a:tc>
                  <a:txBody>
                    <a:bodyPr/>
                    <a:lstStyle/>
                    <a:p>
                      <a:pPr algn="ctr" fontAlgn="ctr"/>
                      <a:r>
                        <a:rPr kumimoji="0" lang="zh-TW" altLang="en-US" sz="2400" b="0" i="0" u="none" strike="noStrike" kern="1200" cap="none" normalizeH="0" baseline="0" dirty="0">
                          <a:ln>
                            <a:noFill/>
                          </a:ln>
                          <a:solidFill>
                            <a:srgbClr val="000000"/>
                          </a:solidFill>
                          <a:effectLst/>
                          <a:latin typeface="標楷體" panose="03000509000000000000" pitchFamily="65" charset="-120"/>
                          <a:ea typeface="標楷體" panose="03000509000000000000" pitchFamily="65" charset="-120"/>
                          <a:cs typeface="+mn-cs"/>
                        </a:rPr>
                        <a:t>科學人文班</a:t>
                      </a:r>
                    </a:p>
                  </a:txBody>
                  <a:tcPr marL="9528" marR="9528"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kumimoji="0" lang="en-US" altLang="zh-TW" sz="2400" b="0" i="0" u="none" strike="noStrike" kern="1200" cap="none" normalizeH="0" baseline="0" dirty="0">
                          <a:ln>
                            <a:noFill/>
                          </a:ln>
                          <a:solidFill>
                            <a:srgbClr val="000000"/>
                          </a:solidFill>
                          <a:effectLst/>
                          <a:latin typeface="標楷體" panose="03000509000000000000" pitchFamily="65" charset="-120"/>
                          <a:ea typeface="標楷體" panose="03000509000000000000" pitchFamily="65" charset="-120"/>
                          <a:cs typeface="+mn-cs"/>
                        </a:rPr>
                        <a:t>30</a:t>
                      </a:r>
                    </a:p>
                  </a:txBody>
                  <a:tcPr marL="9528" marR="9528"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kumimoji="0" lang="zh-TW" altLang="en-US" sz="2400" b="0" i="0" u="none" strike="noStrike" kern="1200" cap="none" normalizeH="0" baseline="0" dirty="0">
                          <a:ln>
                            <a:noFill/>
                          </a:ln>
                          <a:solidFill>
                            <a:srgbClr val="000000"/>
                          </a:solidFill>
                          <a:effectLst/>
                          <a:latin typeface="標楷體" panose="03000509000000000000" pitchFamily="65" charset="-120"/>
                          <a:ea typeface="標楷體" panose="03000509000000000000" pitchFamily="65" charset="-120"/>
                          <a:cs typeface="+mn-cs"/>
                        </a:rPr>
                        <a:t>英文、數學</a:t>
                      </a:r>
                    </a:p>
                  </a:txBody>
                  <a:tcPr marL="9528" marR="9528"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 xmlns:a16="http://schemas.microsoft.com/office/drawing/2014/main" val="10005"/>
                  </a:ext>
                </a:extLst>
              </a:tr>
              <a:tr h="577000">
                <a:tc>
                  <a:txBody>
                    <a:bodyPr/>
                    <a:lstStyle/>
                    <a:p>
                      <a:pPr algn="ctr" fontAlgn="ctr"/>
                      <a:r>
                        <a:rPr kumimoji="0" lang="zh-TW" altLang="en-US" sz="2400" b="1" i="0" u="none" strike="noStrike" kern="1200" cap="none" normalizeH="0" baseline="0" dirty="0">
                          <a:ln>
                            <a:noFill/>
                          </a:ln>
                          <a:solidFill>
                            <a:srgbClr val="FFFFFF"/>
                          </a:solidFill>
                          <a:effectLst/>
                          <a:latin typeface="標楷體" panose="03000509000000000000" pitchFamily="65" charset="-120"/>
                          <a:ea typeface="標楷體" panose="03000509000000000000" pitchFamily="65" charset="-120"/>
                          <a:cs typeface="Times New Roman" pitchFamily="18" charset="0"/>
                        </a:rPr>
                        <a:t>南大附中</a:t>
                      </a:r>
                    </a:p>
                  </a:txBody>
                  <a:tcPr marL="9528" marR="9528"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8712"/>
                    </a:solidFill>
                  </a:tcPr>
                </a:tc>
                <a:tc>
                  <a:txBody>
                    <a:bodyPr/>
                    <a:lstStyle/>
                    <a:p>
                      <a:pPr algn="ctr" fontAlgn="ctr"/>
                      <a:r>
                        <a:rPr kumimoji="0" lang="zh-TW" altLang="en-US" sz="2400" b="0" i="0" u="none" strike="noStrike" kern="1200" cap="none" normalizeH="0" baseline="0" dirty="0">
                          <a:ln>
                            <a:noFill/>
                          </a:ln>
                          <a:solidFill>
                            <a:srgbClr val="000000"/>
                          </a:solidFill>
                          <a:effectLst/>
                          <a:latin typeface="標楷體" panose="03000509000000000000" pitchFamily="65" charset="-120"/>
                          <a:ea typeface="標楷體" panose="03000509000000000000" pitchFamily="65" charset="-120"/>
                          <a:cs typeface="+mn-cs"/>
                        </a:rPr>
                        <a:t>數理特色班</a:t>
                      </a:r>
                    </a:p>
                  </a:txBody>
                  <a:tcPr marL="9528" marR="9528"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kumimoji="0" lang="en-US" altLang="zh-TW" sz="2400" b="0" i="0" u="none" strike="noStrike" kern="1200" cap="none" normalizeH="0" baseline="0" dirty="0">
                          <a:ln>
                            <a:noFill/>
                          </a:ln>
                          <a:solidFill>
                            <a:srgbClr val="000000"/>
                          </a:solidFill>
                          <a:effectLst/>
                          <a:latin typeface="標楷體" panose="03000509000000000000" pitchFamily="65" charset="-120"/>
                          <a:ea typeface="標楷體" panose="03000509000000000000" pitchFamily="65" charset="-120"/>
                          <a:cs typeface="+mn-cs"/>
                        </a:rPr>
                        <a:t>36</a:t>
                      </a:r>
                    </a:p>
                  </a:txBody>
                  <a:tcPr marL="9528" marR="9528"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kumimoji="0" lang="zh-TW" altLang="en-US" sz="2400" b="0" i="0" u="none" strike="noStrike" kern="1200" cap="none" normalizeH="0" baseline="0" dirty="0">
                          <a:ln>
                            <a:noFill/>
                          </a:ln>
                          <a:solidFill>
                            <a:srgbClr val="000000"/>
                          </a:solidFill>
                          <a:effectLst/>
                          <a:latin typeface="標楷體" panose="03000509000000000000" pitchFamily="65" charset="-120"/>
                          <a:ea typeface="標楷體" panose="03000509000000000000" pitchFamily="65" charset="-120"/>
                          <a:cs typeface="+mn-cs"/>
                        </a:rPr>
                        <a:t>英文、數學</a:t>
                      </a:r>
                    </a:p>
                  </a:txBody>
                  <a:tcPr marL="9528" marR="9528"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 xmlns:a16="http://schemas.microsoft.com/office/drawing/2014/main" val="10006"/>
                  </a:ext>
                </a:extLst>
              </a:tr>
            </a:tbl>
          </a:graphicData>
        </a:graphic>
      </p:graphicFrame>
      <p:sp>
        <p:nvSpPr>
          <p:cNvPr id="171053" name="投影片編號版面配置區 1"/>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3B689032-923A-4137-8B40-80EADA1AF497}" type="slidenum">
              <a:rPr kumimoji="0" lang="zh-TW" altLang="en-US" smtClean="0">
                <a:solidFill>
                  <a:srgbClr val="FEFFFF"/>
                </a:solidFill>
                <a:latin typeface="Century Gothic" panose="020B0502020202020204" pitchFamily="34" charset="0"/>
              </a:rPr>
              <a:pPr/>
              <a:t>129</a:t>
            </a:fld>
            <a:endParaRPr kumimoji="0" lang="zh-TW" altLang="en-US">
              <a:solidFill>
                <a:srgbClr val="FEFFFF"/>
              </a:solidFill>
              <a:latin typeface="Century Gothic" panose="020B0502020202020204" pitchFamily="34" charset="0"/>
            </a:endParaRPr>
          </a:p>
        </p:txBody>
      </p:sp>
      <p:sp>
        <p:nvSpPr>
          <p:cNvPr id="6" name="文字方塊 5">
            <a:extLst>
              <a:ext uri="{FF2B5EF4-FFF2-40B4-BE49-F238E27FC236}">
                <a16:creationId xmlns="" xmlns:a16="http://schemas.microsoft.com/office/drawing/2014/main" id="{C5EEB305-5827-4873-ABBA-30E7AE2C218C}"/>
              </a:ext>
            </a:extLst>
          </p:cNvPr>
          <p:cNvSpPr txBox="1">
            <a:spLocks noChangeArrowheads="1"/>
          </p:cNvSpPr>
          <p:nvPr/>
        </p:nvSpPr>
        <p:spPr bwMode="auto">
          <a:xfrm>
            <a:off x="6621841" y="6280438"/>
            <a:ext cx="5135593" cy="369332"/>
          </a:xfrm>
          <a:prstGeom prst="rect">
            <a:avLst/>
          </a:prstGeom>
          <a:solidFill>
            <a:srgbClr val="FFFF00"/>
          </a:solidFill>
          <a:ln w="28575">
            <a:solidFill>
              <a:schemeClr val="bg1"/>
            </a:solidFill>
          </a:ln>
          <a:extLst/>
        </p:spPr>
        <p:txBody>
          <a:bodyPr wrap="square">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zh-TW" b="1" i="0" u="none" strike="noStrike" kern="1200" cap="none" spc="0" normalizeH="0" baseline="0" noProof="0" dirty="0">
                <a:ln>
                  <a:noFill/>
                </a:ln>
                <a:solidFill>
                  <a:srgbClr val="FF0000"/>
                </a:solidFill>
                <a:effectLst/>
                <a:uLnTx/>
                <a:uFillTx/>
                <a:latin typeface="Arial" panose="020B0604020202020204" pitchFamily="34" charset="0"/>
                <a:ea typeface="微軟正黑體" panose="020B0604030504040204" pitchFamily="34" charset="-120"/>
                <a:cs typeface="+mn-cs"/>
              </a:rPr>
              <a:t>108</a:t>
            </a:r>
            <a:r>
              <a:rPr kumimoji="1" lang="zh-TW" altLang="en-US" b="1" i="0" u="none" strike="noStrike" kern="1200" cap="none" spc="0" normalizeH="0" baseline="0" noProof="0" dirty="0">
                <a:ln>
                  <a:noFill/>
                </a:ln>
                <a:solidFill>
                  <a:srgbClr val="FF0000"/>
                </a:solidFill>
                <a:effectLst/>
                <a:uLnTx/>
                <a:uFillTx/>
                <a:latin typeface="Arial" panose="020B0604020202020204" pitchFamily="34" charset="0"/>
                <a:ea typeface="微軟正黑體" panose="020B0604030504040204" pitchFamily="34" charset="-120"/>
                <a:cs typeface="+mn-cs"/>
              </a:rPr>
              <a:t>年度資料，</a:t>
            </a:r>
            <a:r>
              <a:rPr kumimoji="1" lang="en-US" altLang="zh-TW" b="1" i="0" u="none" strike="noStrike" kern="1200" cap="none" spc="0" normalizeH="0" baseline="0" noProof="0" dirty="0">
                <a:ln>
                  <a:noFill/>
                </a:ln>
                <a:solidFill>
                  <a:srgbClr val="FF0000"/>
                </a:solidFill>
                <a:effectLst/>
                <a:uLnTx/>
                <a:uFillTx/>
                <a:latin typeface="Arial" panose="020B0604020202020204" pitchFamily="34" charset="0"/>
                <a:ea typeface="微軟正黑體" panose="020B0604030504040204" pitchFamily="34" charset="-120"/>
                <a:cs typeface="+mn-cs"/>
              </a:rPr>
              <a:t>109</a:t>
            </a:r>
            <a:r>
              <a:rPr kumimoji="1" lang="zh-TW" altLang="en-US" b="1" i="0" u="none" strike="noStrike" kern="1200" cap="none" spc="0" normalizeH="0" baseline="0" noProof="0" dirty="0">
                <a:ln>
                  <a:noFill/>
                </a:ln>
                <a:solidFill>
                  <a:srgbClr val="FF0000"/>
                </a:solidFill>
                <a:effectLst/>
                <a:uLnTx/>
                <a:uFillTx/>
                <a:latin typeface="Arial" panose="020B0604020202020204" pitchFamily="34" charset="0"/>
                <a:ea typeface="微軟正黑體" panose="020B0604030504040204" pitchFamily="34" charset="-120"/>
                <a:cs typeface="+mn-cs"/>
              </a:rPr>
              <a:t>年度是否辦理依各校宣布為準</a:t>
            </a:r>
          </a:p>
        </p:txBody>
      </p:sp>
      <p:sp>
        <p:nvSpPr>
          <p:cNvPr id="7" name="爆炸 2 6"/>
          <p:cNvSpPr/>
          <p:nvPr/>
        </p:nvSpPr>
        <p:spPr>
          <a:xfrm>
            <a:off x="0" y="4083113"/>
            <a:ext cx="2190939" cy="2308633"/>
          </a:xfrm>
          <a:prstGeom prst="irregularSeal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smtClean="0"/>
              <a:t>可能取消</a:t>
            </a:r>
            <a:endParaRPr lang="zh-TW" altLang="en-US" sz="2400" b="1" dirty="0"/>
          </a:p>
        </p:txBody>
      </p:sp>
    </p:spTree>
    <p:extLst>
      <p:ext uri="{BB962C8B-B14F-4D97-AF65-F5344CB8AC3E}">
        <p14:creationId xmlns="" xmlns:p14="http://schemas.microsoft.com/office/powerpoint/2010/main" val="2837050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2286000" y="0"/>
            <a:ext cx="9906000"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文字方塊 2"/>
          <p:cNvSpPr txBox="1"/>
          <p:nvPr/>
        </p:nvSpPr>
        <p:spPr>
          <a:xfrm>
            <a:off x="819150" y="1471613"/>
            <a:ext cx="1303338" cy="3538537"/>
          </a:xfrm>
          <a:prstGeom prst="rect">
            <a:avLst/>
          </a:prstGeom>
          <a:solidFill>
            <a:srgbClr val="0000CC"/>
          </a:solidFill>
          <a:ln>
            <a:solidFill>
              <a:srgbClr val="002060"/>
            </a:solidFill>
          </a:ln>
        </p:spPr>
        <p:txBody>
          <a:bodyPr>
            <a:spAutoFit/>
          </a:bodyPr>
          <a:lstStyle/>
          <a:p>
            <a:pPr>
              <a:defRPr/>
            </a:pPr>
            <a:r>
              <a:rPr lang="zh-TW" altLang="en-US" sz="3733" dirty="0">
                <a:solidFill>
                  <a:schemeClr val="bg1"/>
                </a:solidFill>
                <a:latin typeface="標楷體" panose="03000509000000000000" pitchFamily="65" charset="-120"/>
                <a:ea typeface="標楷體" panose="03000509000000000000" pitchFamily="65" charset="-120"/>
              </a:rPr>
              <a:t>十二年國教規劃與配套措施</a:t>
            </a:r>
          </a:p>
        </p:txBody>
      </p:sp>
      <p:sp>
        <p:nvSpPr>
          <p:cNvPr id="70660" name="投影片編號版面配置區 1"/>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00EC09BE-DB79-4A67-84E5-803FDF9CF5CB}" type="slidenum">
              <a:rPr kumimoji="0" lang="zh-TW" altLang="en-US" smtClean="0">
                <a:solidFill>
                  <a:srgbClr val="FEFFFF"/>
                </a:solidFill>
                <a:latin typeface="Century Gothic" panose="020B0502020202020204" pitchFamily="34" charset="0"/>
              </a:rPr>
              <a:pPr/>
              <a:t>13</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標題 1"/>
          <p:cNvSpPr>
            <a:spLocks noGrp="1"/>
          </p:cNvSpPr>
          <p:nvPr>
            <p:ph type="title"/>
          </p:nvPr>
        </p:nvSpPr>
        <p:spPr>
          <a:xfrm>
            <a:off x="2592388" y="623888"/>
            <a:ext cx="8912225" cy="1281112"/>
          </a:xfrm>
        </p:spPr>
        <p:txBody>
          <a:bodyPr/>
          <a:lstStyle/>
          <a:p>
            <a:endParaRPr lang="zh-TW" altLang="en-US" dirty="0"/>
          </a:p>
        </p:txBody>
      </p:sp>
      <p:graphicFrame>
        <p:nvGraphicFramePr>
          <p:cNvPr id="4" name="表格 3"/>
          <p:cNvGraphicFramePr>
            <a:graphicFrameLocks noGrp="1"/>
          </p:cNvGraphicFramePr>
          <p:nvPr>
            <p:extLst>
              <p:ext uri="{D42A27DB-BD31-4B8C-83A1-F6EECF244321}">
                <p14:modId xmlns="" xmlns:p14="http://schemas.microsoft.com/office/powerpoint/2010/main" val="99836350"/>
              </p:ext>
            </p:extLst>
          </p:nvPr>
        </p:nvGraphicFramePr>
        <p:xfrm>
          <a:off x="765359" y="800482"/>
          <a:ext cx="10299699" cy="5710268"/>
        </p:xfrm>
        <a:graphic>
          <a:graphicData uri="http://schemas.openxmlformats.org/drawingml/2006/table">
            <a:tbl>
              <a:tblPr firstRow="1" firstCol="1" bandRow="1">
                <a:tableStyleId>{5C22544A-7EE6-4342-B048-85BDC9FD1C3A}</a:tableStyleId>
              </a:tblPr>
              <a:tblGrid>
                <a:gridCol w="1838874">
                  <a:extLst>
                    <a:ext uri="{9D8B030D-6E8A-4147-A177-3AD203B41FA5}">
                      <a16:colId xmlns="" xmlns:a16="http://schemas.microsoft.com/office/drawing/2014/main" val="20000"/>
                    </a:ext>
                  </a:extLst>
                </a:gridCol>
                <a:gridCol w="1607756">
                  <a:extLst>
                    <a:ext uri="{9D8B030D-6E8A-4147-A177-3AD203B41FA5}">
                      <a16:colId xmlns="" xmlns:a16="http://schemas.microsoft.com/office/drawing/2014/main" val="20001"/>
                    </a:ext>
                  </a:extLst>
                </a:gridCol>
                <a:gridCol w="1718290">
                  <a:extLst>
                    <a:ext uri="{9D8B030D-6E8A-4147-A177-3AD203B41FA5}">
                      <a16:colId xmlns="" xmlns:a16="http://schemas.microsoft.com/office/drawing/2014/main" val="20002"/>
                    </a:ext>
                  </a:extLst>
                </a:gridCol>
                <a:gridCol w="4224197">
                  <a:extLst>
                    <a:ext uri="{9D8B030D-6E8A-4147-A177-3AD203B41FA5}">
                      <a16:colId xmlns="" xmlns:a16="http://schemas.microsoft.com/office/drawing/2014/main" val="20003"/>
                    </a:ext>
                  </a:extLst>
                </a:gridCol>
                <a:gridCol w="455291">
                  <a:extLst>
                    <a:ext uri="{9D8B030D-6E8A-4147-A177-3AD203B41FA5}">
                      <a16:colId xmlns="" xmlns:a16="http://schemas.microsoft.com/office/drawing/2014/main" val="20004"/>
                    </a:ext>
                  </a:extLst>
                </a:gridCol>
                <a:gridCol w="455291">
                  <a:extLst>
                    <a:ext uri="{9D8B030D-6E8A-4147-A177-3AD203B41FA5}">
                      <a16:colId xmlns="" xmlns:a16="http://schemas.microsoft.com/office/drawing/2014/main" val="20005"/>
                    </a:ext>
                  </a:extLst>
                </a:gridCol>
              </a:tblGrid>
              <a:tr h="425744">
                <a:tc>
                  <a:txBody>
                    <a:bodyPr/>
                    <a:lstStyle/>
                    <a:p>
                      <a:pPr algn="ctr">
                        <a:spcAft>
                          <a:spcPts val="0"/>
                        </a:spcAft>
                      </a:pPr>
                      <a:r>
                        <a:rPr lang="en-US" sz="2000" kern="100" dirty="0">
                          <a:effectLst/>
                          <a:latin typeface="標楷體" panose="03000509000000000000" pitchFamily="65" charset="-120"/>
                          <a:ea typeface="標楷體" panose="03000509000000000000" pitchFamily="65" charset="-120"/>
                        </a:rPr>
                        <a:t> </a:t>
                      </a:r>
                      <a:endParaRPr lang="zh-TW" sz="20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1" marR="68581" marT="0" marB="0" anchor="ctr"/>
                </a:tc>
                <a:tc>
                  <a:txBody>
                    <a:bodyPr/>
                    <a:lstStyle/>
                    <a:p>
                      <a:pPr algn="ctr">
                        <a:spcAft>
                          <a:spcPts val="0"/>
                        </a:spcAft>
                      </a:pPr>
                      <a:r>
                        <a:rPr lang="zh-TW" sz="2000" kern="100" dirty="0">
                          <a:effectLst/>
                          <a:latin typeface="標楷體" panose="03000509000000000000" pitchFamily="65" charset="-120"/>
                          <a:ea typeface="標楷體" panose="03000509000000000000" pitchFamily="65" charset="-120"/>
                        </a:rPr>
                        <a:t>錄取門檻</a:t>
                      </a:r>
                      <a:endParaRPr lang="zh-TW" sz="20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1" marR="68581" marT="0" marB="0" anchor="ctr"/>
                </a:tc>
                <a:tc>
                  <a:txBody>
                    <a:bodyPr/>
                    <a:lstStyle/>
                    <a:p>
                      <a:pPr algn="ctr">
                        <a:spcAft>
                          <a:spcPts val="0"/>
                        </a:spcAft>
                      </a:pPr>
                      <a:r>
                        <a:rPr lang="zh-TW" sz="2000" kern="100" dirty="0">
                          <a:effectLst/>
                          <a:latin typeface="標楷體" panose="03000509000000000000" pitchFamily="65" charset="-120"/>
                          <a:ea typeface="標楷體" panose="03000509000000000000" pitchFamily="65" charset="-120"/>
                        </a:rPr>
                        <a:t>特招分數採計</a:t>
                      </a:r>
                      <a:endParaRPr lang="zh-TW" sz="20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1" marR="68581" marT="0" marB="0" anchor="ctr"/>
                </a:tc>
                <a:tc>
                  <a:txBody>
                    <a:bodyPr/>
                    <a:lstStyle/>
                    <a:p>
                      <a:pPr algn="ctr">
                        <a:spcAft>
                          <a:spcPts val="0"/>
                        </a:spcAft>
                      </a:pPr>
                      <a:r>
                        <a:rPr lang="zh-TW" sz="2000" kern="100" dirty="0">
                          <a:effectLst/>
                          <a:latin typeface="標楷體" panose="03000509000000000000" pitchFamily="65" charset="-120"/>
                          <a:ea typeface="標楷體" panose="03000509000000000000" pitchFamily="65" charset="-120"/>
                        </a:rPr>
                        <a:t>特招分數同分採計</a:t>
                      </a:r>
                      <a:endParaRPr lang="zh-TW" sz="20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1" marR="68581" marT="0" marB="0" anchor="ctr"/>
                </a:tc>
                <a:tc>
                  <a:txBody>
                    <a:bodyPr/>
                    <a:lstStyle/>
                    <a:p>
                      <a:pPr algn="ctr">
                        <a:spcAft>
                          <a:spcPts val="0"/>
                        </a:spcAft>
                      </a:pPr>
                      <a:r>
                        <a:rPr lang="zh-TW" altLang="en-US" sz="2000" kern="100" dirty="0">
                          <a:effectLst/>
                          <a:latin typeface="標楷體" panose="03000509000000000000" pitchFamily="65" charset="-120"/>
                          <a:ea typeface="標楷體" panose="03000509000000000000" pitchFamily="65" charset="-120"/>
                          <a:cs typeface="Times New Roman" panose="02020603050405020304" pitchFamily="18" charset="0"/>
                        </a:rPr>
                        <a:t>男</a:t>
                      </a:r>
                      <a:endParaRPr lang="zh-TW" sz="20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1" marR="68581" marT="0" marB="0" anchor="ctr"/>
                </a:tc>
                <a:tc>
                  <a:txBody>
                    <a:bodyPr/>
                    <a:lstStyle/>
                    <a:p>
                      <a:pPr algn="ctr">
                        <a:spcAft>
                          <a:spcPts val="0"/>
                        </a:spcAft>
                      </a:pPr>
                      <a:r>
                        <a:rPr lang="zh-TW" altLang="en-US" sz="2000" kern="100" dirty="0">
                          <a:effectLst/>
                          <a:latin typeface="標楷體" panose="03000509000000000000" pitchFamily="65" charset="-120"/>
                          <a:ea typeface="標楷體" panose="03000509000000000000" pitchFamily="65" charset="-120"/>
                          <a:cs typeface="Times New Roman" panose="02020603050405020304" pitchFamily="18" charset="0"/>
                        </a:rPr>
                        <a:t>女</a:t>
                      </a:r>
                      <a:endParaRPr lang="zh-TW" sz="20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1" marR="68581" marT="0" marB="0" anchor="ctr"/>
                </a:tc>
                <a:extLst>
                  <a:ext uri="{0D108BD9-81ED-4DB2-BD59-A6C34878D82A}">
                    <a16:rowId xmlns="" xmlns:a16="http://schemas.microsoft.com/office/drawing/2014/main" val="10000"/>
                  </a:ext>
                </a:extLst>
              </a:tr>
              <a:tr h="1737170">
                <a:tc>
                  <a:txBody>
                    <a:bodyPr/>
                    <a:lstStyle/>
                    <a:p>
                      <a:pPr algn="ctr">
                        <a:spcAft>
                          <a:spcPts val="0"/>
                        </a:spcAft>
                      </a:pPr>
                      <a:r>
                        <a:rPr lang="zh-TW" sz="1900" kern="100" dirty="0">
                          <a:effectLst/>
                          <a:latin typeface="標楷體" panose="03000509000000000000" pitchFamily="65" charset="-120"/>
                          <a:ea typeface="標楷體" panose="03000509000000000000" pitchFamily="65" charset="-120"/>
                        </a:rPr>
                        <a:t>臺南一中</a:t>
                      </a:r>
                    </a:p>
                    <a:p>
                      <a:pPr algn="ctr">
                        <a:spcAft>
                          <a:spcPts val="0"/>
                        </a:spcAft>
                      </a:pPr>
                      <a:r>
                        <a:rPr lang="zh-TW" sz="1900" kern="100" dirty="0">
                          <a:effectLst/>
                          <a:latin typeface="標楷體" panose="03000509000000000000" pitchFamily="65" charset="-120"/>
                          <a:ea typeface="標楷體" panose="03000509000000000000" pitchFamily="65" charset="-120"/>
                        </a:rPr>
                        <a:t>數</a:t>
                      </a:r>
                      <a:r>
                        <a:rPr lang="zh-TW" altLang="en-US" sz="1900" kern="100" dirty="0">
                          <a:effectLst/>
                          <a:latin typeface="標楷體" panose="03000509000000000000" pitchFamily="65" charset="-120"/>
                          <a:ea typeface="標楷體" panose="03000509000000000000" pitchFamily="65" charset="-120"/>
                        </a:rPr>
                        <a:t>理</a:t>
                      </a:r>
                      <a:r>
                        <a:rPr lang="zh-TW" sz="1900" kern="100" dirty="0">
                          <a:effectLst/>
                          <a:latin typeface="標楷體" panose="03000509000000000000" pitchFamily="65" charset="-120"/>
                          <a:ea typeface="標楷體" panose="03000509000000000000" pitchFamily="65" charset="-120"/>
                        </a:rPr>
                        <a:t>科</a:t>
                      </a:r>
                      <a:r>
                        <a:rPr lang="zh-TW" altLang="en-US" sz="1900" kern="100" dirty="0">
                          <a:effectLst/>
                          <a:latin typeface="標楷體" panose="03000509000000000000" pitchFamily="65" charset="-120"/>
                          <a:ea typeface="標楷體" panose="03000509000000000000" pitchFamily="65" charset="-120"/>
                        </a:rPr>
                        <a:t>學</a:t>
                      </a:r>
                      <a:r>
                        <a:rPr lang="zh-TW" sz="1900" kern="100" dirty="0">
                          <a:effectLst/>
                          <a:latin typeface="標楷體" panose="03000509000000000000" pitchFamily="65" charset="-120"/>
                          <a:ea typeface="標楷體" panose="03000509000000000000" pitchFamily="65" charset="-120"/>
                        </a:rPr>
                        <a:t>教育班</a:t>
                      </a:r>
                      <a:endParaRPr lang="zh-TW" sz="19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1" marR="68581" marT="0" marB="0" anchor="ctr"/>
                </a:tc>
                <a:tc>
                  <a:txBody>
                    <a:bodyPr/>
                    <a:lstStyle/>
                    <a:p>
                      <a:pPr algn="ctr">
                        <a:spcAft>
                          <a:spcPts val="0"/>
                        </a:spcAft>
                      </a:pPr>
                      <a:r>
                        <a:rPr lang="zh-TW" sz="1900" b="1" kern="100" dirty="0">
                          <a:effectLst/>
                          <a:latin typeface="標楷體" panose="03000509000000000000" pitchFamily="65" charset="-120"/>
                          <a:ea typeface="標楷體" panose="03000509000000000000" pitchFamily="65" charset="-120"/>
                        </a:rPr>
                        <a:t>會考</a:t>
                      </a:r>
                      <a:r>
                        <a:rPr lang="en-US" altLang="zh-TW" sz="1900" b="1" kern="100" dirty="0">
                          <a:effectLst/>
                          <a:latin typeface="標楷體" panose="03000509000000000000" pitchFamily="65" charset="-120"/>
                          <a:ea typeface="標楷體" panose="03000509000000000000" pitchFamily="65" charset="-120"/>
                        </a:rPr>
                        <a:t>:</a:t>
                      </a:r>
                    </a:p>
                    <a:p>
                      <a:pPr algn="ctr">
                        <a:spcAft>
                          <a:spcPts val="0"/>
                        </a:spcAft>
                      </a:pPr>
                      <a:r>
                        <a:rPr lang="zh-TW" sz="1900" b="1" kern="100" dirty="0">
                          <a:effectLst/>
                          <a:latin typeface="標楷體" panose="03000509000000000000" pitchFamily="65" charset="-120"/>
                          <a:ea typeface="標楷體" panose="03000509000000000000" pitchFamily="65" charset="-120"/>
                        </a:rPr>
                        <a:t>寫作四級</a:t>
                      </a:r>
                      <a:endParaRPr lang="en-US" altLang="zh-TW" sz="1900" b="1" kern="100" dirty="0">
                        <a:effectLst/>
                        <a:latin typeface="標楷體" panose="03000509000000000000" pitchFamily="65" charset="-120"/>
                        <a:ea typeface="標楷體" panose="03000509000000000000" pitchFamily="65" charset="-120"/>
                      </a:endParaRPr>
                    </a:p>
                    <a:p>
                      <a:pPr algn="ctr">
                        <a:spcAft>
                          <a:spcPts val="0"/>
                        </a:spcAft>
                      </a:pPr>
                      <a:r>
                        <a:rPr lang="zh-TW" sz="1900" b="1" kern="100" dirty="0">
                          <a:effectLst/>
                          <a:latin typeface="標楷體" panose="03000509000000000000" pitchFamily="65" charset="-120"/>
                          <a:ea typeface="標楷體" panose="03000509000000000000" pitchFamily="65" charset="-120"/>
                        </a:rPr>
                        <a:t>數</a:t>
                      </a:r>
                      <a:r>
                        <a:rPr lang="en-US" sz="1900" b="1" kern="100" dirty="0">
                          <a:effectLst/>
                          <a:latin typeface="標楷體" panose="03000509000000000000" pitchFamily="65" charset="-120"/>
                          <a:ea typeface="標楷體" panose="03000509000000000000" pitchFamily="65" charset="-120"/>
                        </a:rPr>
                        <a:t>A</a:t>
                      </a:r>
                      <a:endParaRPr lang="en-US" altLang="zh-TW" sz="1900" b="1" kern="100" dirty="0">
                        <a:effectLst/>
                        <a:latin typeface="標楷體" panose="03000509000000000000" pitchFamily="65" charset="-120"/>
                        <a:ea typeface="標楷體" panose="03000509000000000000" pitchFamily="65" charset="-120"/>
                      </a:endParaRPr>
                    </a:p>
                    <a:p>
                      <a:pPr algn="ctr">
                        <a:spcAft>
                          <a:spcPts val="0"/>
                        </a:spcAft>
                      </a:pPr>
                      <a:r>
                        <a:rPr lang="zh-TW" sz="1900" b="1" kern="100" dirty="0">
                          <a:effectLst/>
                          <a:latin typeface="標楷體" panose="03000509000000000000" pitchFamily="65" charset="-120"/>
                          <a:ea typeface="標楷體" panose="03000509000000000000" pitchFamily="65" charset="-120"/>
                        </a:rPr>
                        <a:t>國英</a:t>
                      </a:r>
                      <a:r>
                        <a:rPr lang="zh-TW" altLang="zh-TW" sz="1900" b="1" kern="100" dirty="0">
                          <a:effectLst/>
                          <a:latin typeface="標楷體" panose="03000509000000000000" pitchFamily="65" charset="-120"/>
                          <a:ea typeface="標楷體" panose="03000509000000000000" pitchFamily="65" charset="-120"/>
                        </a:rPr>
                        <a:t>自</a:t>
                      </a:r>
                      <a:r>
                        <a:rPr lang="zh-TW" sz="1900" b="1" kern="100" dirty="0">
                          <a:effectLst/>
                          <a:latin typeface="標楷體" panose="03000509000000000000" pitchFamily="65" charset="-120"/>
                          <a:ea typeface="標楷體" panose="03000509000000000000" pitchFamily="65" charset="-120"/>
                        </a:rPr>
                        <a:t>社</a:t>
                      </a:r>
                      <a:r>
                        <a:rPr lang="en-US" sz="1900" b="1" kern="100" dirty="0">
                          <a:effectLst/>
                          <a:latin typeface="標楷體" panose="03000509000000000000" pitchFamily="65" charset="-120"/>
                          <a:ea typeface="標楷體" panose="03000509000000000000" pitchFamily="65" charset="-120"/>
                        </a:rPr>
                        <a:t>B++</a:t>
                      </a:r>
                      <a:endParaRPr lang="zh-TW" sz="1900" b="1"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1" marR="68581" marT="0" marB="0" anchor="ctr"/>
                </a:tc>
                <a:tc>
                  <a:txBody>
                    <a:bodyPr/>
                    <a:lstStyle/>
                    <a:p>
                      <a:pPr algn="ctr">
                        <a:spcAft>
                          <a:spcPts val="0"/>
                        </a:spcAft>
                      </a:pPr>
                      <a:r>
                        <a:rPr lang="zh-TW" sz="1900" b="1" kern="100" dirty="0">
                          <a:effectLst/>
                          <a:latin typeface="標楷體" panose="03000509000000000000" pitchFamily="65" charset="-120"/>
                          <a:ea typeface="標楷體" panose="03000509000000000000" pitchFamily="65" charset="-120"/>
                        </a:rPr>
                        <a:t>特招數學</a:t>
                      </a:r>
                      <a:endParaRPr lang="zh-TW" sz="1900" b="1"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1" marR="68581" marT="0" marB="0" anchor="ctr"/>
                </a:tc>
                <a:tc>
                  <a:txBody>
                    <a:bodyPr/>
                    <a:lstStyle/>
                    <a:p>
                      <a:r>
                        <a:rPr lang="en-US" altLang="zh-TW" sz="1900" b="1" kern="100" dirty="0">
                          <a:effectLst/>
                          <a:latin typeface="標楷體" panose="03000509000000000000" pitchFamily="65" charset="-120"/>
                          <a:ea typeface="標楷體" panose="03000509000000000000" pitchFamily="65" charset="-120"/>
                        </a:rPr>
                        <a:t>1.</a:t>
                      </a:r>
                      <a:r>
                        <a:rPr lang="zh-TW" altLang="en-US" sz="1900" b="1" kern="100" dirty="0">
                          <a:effectLst/>
                          <a:latin typeface="標楷體" panose="03000509000000000000" pitchFamily="65" charset="-120"/>
                          <a:ea typeface="標楷體" panose="03000509000000000000" pitchFamily="65" charset="-120"/>
                        </a:rPr>
                        <a:t>會考換算總點數：五</a:t>
                      </a:r>
                      <a:r>
                        <a:rPr lang="zh-TW" altLang="en-US" sz="1900" b="1" kern="100" dirty="0">
                          <a:solidFill>
                            <a:schemeClr val="dk1"/>
                          </a:solidFill>
                          <a:effectLst/>
                          <a:latin typeface="標楷體" panose="03000509000000000000" pitchFamily="65" charset="-120"/>
                          <a:ea typeface="標楷體" panose="03000509000000000000" pitchFamily="65" charset="-120"/>
                          <a:cs typeface="+mn-cs"/>
                        </a:rPr>
                        <a:t>科標示換算點數之加總（</a:t>
                      </a:r>
                      <a:r>
                        <a:rPr lang="en-US" altLang="zh-TW" sz="1900" b="1" kern="100" dirty="0">
                          <a:solidFill>
                            <a:schemeClr val="dk1"/>
                          </a:solidFill>
                          <a:effectLst/>
                          <a:latin typeface="標楷體" panose="03000509000000000000" pitchFamily="65" charset="-120"/>
                          <a:ea typeface="標楷體" panose="03000509000000000000" pitchFamily="65" charset="-120"/>
                          <a:cs typeface="+mn-cs"/>
                        </a:rPr>
                        <a:t>A++</a:t>
                      </a:r>
                      <a:r>
                        <a:rPr lang="zh-TW" altLang="en-US" sz="1000" b="1" kern="100" dirty="0">
                          <a:solidFill>
                            <a:schemeClr val="dk1"/>
                          </a:solidFill>
                          <a:effectLst/>
                          <a:latin typeface="標楷體" panose="03000509000000000000" pitchFamily="65" charset="-120"/>
                          <a:ea typeface="標楷體" panose="03000509000000000000" pitchFamily="65" charset="-120"/>
                          <a:cs typeface="+mn-cs"/>
                        </a:rPr>
                        <a:t> </a:t>
                      </a:r>
                      <a:r>
                        <a:rPr lang="en-US" altLang="zh-TW" sz="1900" b="1" kern="100" dirty="0">
                          <a:solidFill>
                            <a:schemeClr val="dk1"/>
                          </a:solidFill>
                          <a:effectLst/>
                          <a:latin typeface="標楷體" panose="03000509000000000000" pitchFamily="65" charset="-120"/>
                          <a:ea typeface="標楷體" panose="03000509000000000000" pitchFamily="65" charset="-120"/>
                          <a:cs typeface="+mn-cs"/>
                        </a:rPr>
                        <a:t>4</a:t>
                      </a:r>
                      <a:r>
                        <a:rPr lang="zh-TW" altLang="en-US" sz="1900" b="1" kern="100" dirty="0">
                          <a:solidFill>
                            <a:schemeClr val="dk1"/>
                          </a:solidFill>
                          <a:effectLst/>
                          <a:latin typeface="標楷體" panose="03000509000000000000" pitchFamily="65" charset="-120"/>
                          <a:ea typeface="標楷體" panose="03000509000000000000" pitchFamily="65" charset="-120"/>
                          <a:cs typeface="+mn-cs"/>
                        </a:rPr>
                        <a:t>點、</a:t>
                      </a:r>
                      <a:r>
                        <a:rPr lang="en-US" altLang="zh-TW" sz="1900" b="1" kern="100" dirty="0">
                          <a:solidFill>
                            <a:schemeClr val="dk1"/>
                          </a:solidFill>
                          <a:effectLst/>
                          <a:latin typeface="標楷體" panose="03000509000000000000" pitchFamily="65" charset="-120"/>
                          <a:ea typeface="標楷體" panose="03000509000000000000" pitchFamily="65" charset="-120"/>
                          <a:cs typeface="+mn-cs"/>
                        </a:rPr>
                        <a:t>A+</a:t>
                      </a:r>
                      <a:r>
                        <a:rPr lang="zh-TW" altLang="en-US" sz="500" b="1" kern="100" dirty="0">
                          <a:solidFill>
                            <a:schemeClr val="dk1"/>
                          </a:solidFill>
                          <a:effectLst/>
                          <a:latin typeface="標楷體" panose="03000509000000000000" pitchFamily="65" charset="-120"/>
                          <a:ea typeface="標楷體" panose="03000509000000000000" pitchFamily="65" charset="-120"/>
                          <a:cs typeface="+mn-cs"/>
                        </a:rPr>
                        <a:t>　</a:t>
                      </a:r>
                      <a:r>
                        <a:rPr lang="en-US" altLang="zh-TW" sz="1900" b="1" kern="100" dirty="0">
                          <a:solidFill>
                            <a:schemeClr val="dk1"/>
                          </a:solidFill>
                          <a:effectLst/>
                          <a:latin typeface="標楷體" panose="03000509000000000000" pitchFamily="65" charset="-120"/>
                          <a:ea typeface="標楷體" panose="03000509000000000000" pitchFamily="65" charset="-120"/>
                          <a:cs typeface="+mn-cs"/>
                        </a:rPr>
                        <a:t>3</a:t>
                      </a:r>
                      <a:r>
                        <a:rPr lang="zh-TW" altLang="en-US" sz="1900" b="1" kern="100" dirty="0">
                          <a:solidFill>
                            <a:schemeClr val="dk1"/>
                          </a:solidFill>
                          <a:effectLst/>
                          <a:latin typeface="標楷體" panose="03000509000000000000" pitchFamily="65" charset="-120"/>
                          <a:ea typeface="標楷體" panose="03000509000000000000" pitchFamily="65" charset="-120"/>
                          <a:cs typeface="+mn-cs"/>
                        </a:rPr>
                        <a:t>點、</a:t>
                      </a:r>
                      <a:r>
                        <a:rPr lang="en-US" altLang="zh-TW" sz="1900" b="1" kern="100" dirty="0">
                          <a:solidFill>
                            <a:schemeClr val="dk1"/>
                          </a:solidFill>
                          <a:effectLst/>
                          <a:latin typeface="標楷體" panose="03000509000000000000" pitchFamily="65" charset="-120"/>
                          <a:ea typeface="標楷體" panose="03000509000000000000" pitchFamily="65" charset="-120"/>
                          <a:cs typeface="+mn-cs"/>
                        </a:rPr>
                        <a:t>A</a:t>
                      </a:r>
                      <a:r>
                        <a:rPr lang="zh-TW" altLang="en-US" sz="1000" b="1" kern="100" dirty="0">
                          <a:solidFill>
                            <a:schemeClr val="dk1"/>
                          </a:solidFill>
                          <a:effectLst/>
                          <a:latin typeface="標楷體" panose="03000509000000000000" pitchFamily="65" charset="-120"/>
                          <a:ea typeface="標楷體" panose="03000509000000000000" pitchFamily="65" charset="-120"/>
                          <a:cs typeface="+mn-cs"/>
                        </a:rPr>
                        <a:t> </a:t>
                      </a:r>
                      <a:r>
                        <a:rPr lang="en-US" altLang="zh-TW" sz="1900" b="1" kern="100" dirty="0">
                          <a:solidFill>
                            <a:schemeClr val="dk1"/>
                          </a:solidFill>
                          <a:effectLst/>
                          <a:latin typeface="標楷體" panose="03000509000000000000" pitchFamily="65" charset="-120"/>
                          <a:ea typeface="標楷體" panose="03000509000000000000" pitchFamily="65" charset="-120"/>
                          <a:cs typeface="+mn-cs"/>
                        </a:rPr>
                        <a:t>2</a:t>
                      </a:r>
                      <a:r>
                        <a:rPr lang="zh-TW" altLang="en-US" sz="1900" b="1" kern="100" dirty="0">
                          <a:solidFill>
                            <a:schemeClr val="dk1"/>
                          </a:solidFill>
                          <a:effectLst/>
                          <a:latin typeface="標楷體" panose="03000509000000000000" pitchFamily="65" charset="-120"/>
                          <a:ea typeface="標楷體" panose="03000509000000000000" pitchFamily="65" charset="-120"/>
                          <a:cs typeface="+mn-cs"/>
                        </a:rPr>
                        <a:t>點、</a:t>
                      </a:r>
                      <a:r>
                        <a:rPr lang="en-US" altLang="zh-TW" sz="1900" b="1" kern="100" dirty="0">
                          <a:solidFill>
                            <a:schemeClr val="dk1"/>
                          </a:solidFill>
                          <a:effectLst/>
                          <a:latin typeface="標楷體" panose="03000509000000000000" pitchFamily="65" charset="-120"/>
                          <a:ea typeface="標楷體" panose="03000509000000000000" pitchFamily="65" charset="-120"/>
                          <a:cs typeface="+mn-cs"/>
                        </a:rPr>
                        <a:t>B++</a:t>
                      </a:r>
                      <a:r>
                        <a:rPr lang="zh-TW" altLang="en-US" sz="500" b="1" kern="100" dirty="0">
                          <a:solidFill>
                            <a:schemeClr val="dk1"/>
                          </a:solidFill>
                          <a:effectLst/>
                          <a:latin typeface="標楷體" panose="03000509000000000000" pitchFamily="65" charset="-120"/>
                          <a:ea typeface="標楷體" panose="03000509000000000000" pitchFamily="65" charset="-120"/>
                          <a:cs typeface="+mn-cs"/>
                        </a:rPr>
                        <a:t>　</a:t>
                      </a:r>
                      <a:r>
                        <a:rPr lang="en-US" altLang="zh-TW" sz="1900" b="1" kern="100" dirty="0">
                          <a:solidFill>
                            <a:schemeClr val="dk1"/>
                          </a:solidFill>
                          <a:effectLst/>
                          <a:latin typeface="標楷體" panose="03000509000000000000" pitchFamily="65" charset="-120"/>
                          <a:ea typeface="標楷體" panose="03000509000000000000" pitchFamily="65" charset="-120"/>
                          <a:cs typeface="+mn-cs"/>
                        </a:rPr>
                        <a:t>1</a:t>
                      </a:r>
                      <a:r>
                        <a:rPr lang="zh-TW" altLang="en-US" sz="1900" b="1" kern="100" dirty="0">
                          <a:solidFill>
                            <a:schemeClr val="dk1"/>
                          </a:solidFill>
                          <a:effectLst/>
                          <a:latin typeface="標楷體" panose="03000509000000000000" pitchFamily="65" charset="-120"/>
                          <a:ea typeface="標楷體" panose="03000509000000000000" pitchFamily="65" charset="-120"/>
                          <a:cs typeface="+mn-cs"/>
                        </a:rPr>
                        <a:t>點）</a:t>
                      </a:r>
                    </a:p>
                    <a:p>
                      <a:pPr marL="0" marR="0" lvl="0" indent="0" algn="l" defTabSz="342900" rtl="0" eaLnBrk="1" fontAlgn="auto" latinLnBrk="0" hangingPunct="1">
                        <a:lnSpc>
                          <a:spcPct val="100000"/>
                        </a:lnSpc>
                        <a:spcBef>
                          <a:spcPts val="0"/>
                        </a:spcBef>
                        <a:spcAft>
                          <a:spcPts val="0"/>
                        </a:spcAft>
                        <a:buClrTx/>
                        <a:buSzTx/>
                        <a:buFontTx/>
                        <a:buNone/>
                        <a:tabLst/>
                        <a:defRPr/>
                      </a:pPr>
                      <a:r>
                        <a:rPr lang="en-US" altLang="zh-TW" sz="1900" b="1" kern="100" dirty="0">
                          <a:effectLst/>
                          <a:latin typeface="標楷體" panose="03000509000000000000" pitchFamily="65" charset="-120"/>
                          <a:ea typeface="標楷體" panose="03000509000000000000" pitchFamily="65" charset="-120"/>
                        </a:rPr>
                        <a:t>2.</a:t>
                      </a:r>
                      <a:r>
                        <a:rPr lang="zh-TW" altLang="en-US" sz="1900" b="1" kern="100" dirty="0">
                          <a:effectLst/>
                          <a:latin typeface="標楷體" panose="03000509000000000000" pitchFamily="65" charset="-120"/>
                          <a:ea typeface="標楷體" panose="03000509000000000000" pitchFamily="65" charset="-120"/>
                        </a:rPr>
                        <a:t>會考</a:t>
                      </a:r>
                      <a:r>
                        <a:rPr kumimoji="0" lang="zh-TW" altLang="zh-TW" sz="19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三等</a:t>
                      </a:r>
                      <a:r>
                        <a:rPr kumimoji="0" lang="zh-TW" altLang="en-US" sz="19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級</a:t>
                      </a:r>
                      <a:r>
                        <a:rPr kumimoji="0" lang="zh-TW" altLang="zh-TW" sz="19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四標示</a:t>
                      </a:r>
                      <a:r>
                        <a:rPr lang="en-US" altLang="zh-TW" sz="1600" b="1" kern="1200" dirty="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(A++&gt; A+&gt; A&gt; B++)</a:t>
                      </a:r>
                      <a:r>
                        <a:rPr lang="zh-TW" altLang="en-US" sz="1600" b="1"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900" b="1" kern="100" dirty="0">
                          <a:effectLst/>
                          <a:latin typeface="標楷體" panose="03000509000000000000" pitchFamily="65" charset="-120"/>
                          <a:ea typeface="標楷體" panose="03000509000000000000" pitchFamily="65" charset="-120"/>
                        </a:rPr>
                        <a:t>數</a:t>
                      </a:r>
                      <a:r>
                        <a:rPr lang="en-US" altLang="zh-TW" sz="1900" b="1" kern="100" dirty="0">
                          <a:effectLst/>
                          <a:latin typeface="標楷體" panose="03000509000000000000" pitchFamily="65" charset="-120"/>
                          <a:ea typeface="標楷體" panose="03000509000000000000" pitchFamily="65" charset="-120"/>
                          <a:sym typeface="Wingdings" panose="05000000000000000000" pitchFamily="2" charset="2"/>
                        </a:rPr>
                        <a:t></a:t>
                      </a:r>
                      <a:r>
                        <a:rPr lang="zh-TW" altLang="en-US" sz="1900" b="1" kern="100" dirty="0">
                          <a:effectLst/>
                          <a:latin typeface="標楷體" panose="03000509000000000000" pitchFamily="65" charset="-120"/>
                          <a:ea typeface="標楷體" panose="03000509000000000000" pitchFamily="65" charset="-120"/>
                        </a:rPr>
                        <a:t>自</a:t>
                      </a:r>
                      <a:r>
                        <a:rPr lang="en-US" altLang="zh-TW" sz="1900" b="1" kern="100" dirty="0">
                          <a:effectLst/>
                          <a:latin typeface="標楷體" panose="03000509000000000000" pitchFamily="65" charset="-120"/>
                          <a:ea typeface="標楷體" panose="03000509000000000000" pitchFamily="65" charset="-120"/>
                          <a:sym typeface="Wingdings" panose="05000000000000000000" pitchFamily="2" charset="2"/>
                        </a:rPr>
                        <a:t></a:t>
                      </a:r>
                      <a:r>
                        <a:rPr lang="zh-TW" altLang="en-US" sz="1900" b="1" kern="100" dirty="0">
                          <a:effectLst/>
                          <a:latin typeface="標楷體" panose="03000509000000000000" pitchFamily="65" charset="-120"/>
                          <a:ea typeface="標楷體" panose="03000509000000000000" pitchFamily="65" charset="-120"/>
                        </a:rPr>
                        <a:t>國</a:t>
                      </a:r>
                      <a:r>
                        <a:rPr lang="en-US" altLang="zh-TW" sz="1900" b="1" kern="100" dirty="0">
                          <a:effectLst/>
                          <a:latin typeface="標楷體" panose="03000509000000000000" pitchFamily="65" charset="-120"/>
                          <a:ea typeface="標楷體" panose="03000509000000000000" pitchFamily="65" charset="-120"/>
                          <a:sym typeface="Wingdings" panose="05000000000000000000" pitchFamily="2" charset="2"/>
                        </a:rPr>
                        <a:t></a:t>
                      </a:r>
                      <a:r>
                        <a:rPr lang="zh-TW" altLang="en-US" sz="1900" b="1" kern="100" dirty="0">
                          <a:effectLst/>
                          <a:latin typeface="標楷體" panose="03000509000000000000" pitchFamily="65" charset="-120"/>
                          <a:ea typeface="標楷體" panose="03000509000000000000" pitchFamily="65" charset="-120"/>
                        </a:rPr>
                        <a:t>英</a:t>
                      </a:r>
                      <a:r>
                        <a:rPr lang="en-US" altLang="zh-TW" sz="1900" b="1" kern="100" dirty="0">
                          <a:effectLst/>
                          <a:latin typeface="標楷體" panose="03000509000000000000" pitchFamily="65" charset="-120"/>
                          <a:ea typeface="標楷體" panose="03000509000000000000" pitchFamily="65" charset="-120"/>
                          <a:sym typeface="Wingdings" panose="05000000000000000000" pitchFamily="2" charset="2"/>
                        </a:rPr>
                        <a:t></a:t>
                      </a:r>
                      <a:r>
                        <a:rPr lang="zh-TW" altLang="en-US" sz="1900" b="1" kern="100" dirty="0">
                          <a:effectLst/>
                          <a:latin typeface="標楷體" panose="03000509000000000000" pitchFamily="65" charset="-120"/>
                          <a:ea typeface="標楷體" panose="03000509000000000000" pitchFamily="65" charset="-120"/>
                        </a:rPr>
                        <a:t>社</a:t>
                      </a:r>
                      <a:endParaRPr lang="en-US" altLang="zh-TW" sz="1900" b="1" kern="100" dirty="0">
                        <a:effectLst/>
                        <a:latin typeface="標楷體" panose="03000509000000000000" pitchFamily="65" charset="-120"/>
                        <a:ea typeface="標楷體" panose="03000509000000000000" pitchFamily="65" charset="-120"/>
                      </a:endParaRPr>
                    </a:p>
                    <a:p>
                      <a:pPr marL="0" marR="0" lvl="0" indent="0" algn="l" defTabSz="342900" rtl="0" eaLnBrk="1" fontAlgn="auto" latinLnBrk="0" hangingPunct="1">
                        <a:lnSpc>
                          <a:spcPct val="100000"/>
                        </a:lnSpc>
                        <a:spcBef>
                          <a:spcPts val="0"/>
                        </a:spcBef>
                        <a:spcAft>
                          <a:spcPts val="0"/>
                        </a:spcAft>
                        <a:buClrTx/>
                        <a:buSzTx/>
                        <a:buFontTx/>
                        <a:buNone/>
                        <a:tabLst/>
                        <a:defRPr/>
                      </a:pPr>
                      <a:r>
                        <a:rPr lang="en-US" altLang="zh-TW" sz="1900" b="1" kern="100" dirty="0">
                          <a:effectLst/>
                          <a:latin typeface="標楷體" panose="03000509000000000000" pitchFamily="65" charset="-120"/>
                          <a:ea typeface="標楷體" panose="03000509000000000000" pitchFamily="65" charset="-120"/>
                        </a:rPr>
                        <a:t>3.</a:t>
                      </a:r>
                      <a:r>
                        <a:rPr lang="zh-TW" altLang="en-US" sz="1900" b="1" kern="100" dirty="0">
                          <a:effectLst/>
                          <a:latin typeface="標楷體" panose="03000509000000000000" pitchFamily="65" charset="-120"/>
                          <a:ea typeface="標楷體" panose="03000509000000000000" pitchFamily="65" charset="-120"/>
                        </a:rPr>
                        <a:t>寫作測驗</a:t>
                      </a:r>
                      <a:endParaRPr lang="en-US" altLang="zh-TW" sz="1900" b="1" kern="100" dirty="0">
                        <a:effectLst/>
                        <a:latin typeface="標楷體" panose="03000509000000000000" pitchFamily="65" charset="-120"/>
                        <a:ea typeface="標楷體" panose="03000509000000000000" pitchFamily="65" charset="-120"/>
                      </a:endParaRPr>
                    </a:p>
                  </a:txBody>
                  <a:tcPr marL="68581" marR="68581" marT="0" marB="0" anchor="ctr"/>
                </a:tc>
                <a:tc>
                  <a:txBody>
                    <a:bodyPr/>
                    <a:lstStyle/>
                    <a:p>
                      <a:pPr algn="ctr">
                        <a:spcAft>
                          <a:spcPts val="0"/>
                        </a:spcAft>
                      </a:pPr>
                      <a:r>
                        <a:rPr lang="en-US" altLang="zh-TW" sz="1600" kern="100" dirty="0">
                          <a:effectLst/>
                          <a:latin typeface="標楷體" panose="03000509000000000000" pitchFamily="65" charset="-120"/>
                          <a:ea typeface="標楷體" panose="03000509000000000000" pitchFamily="65" charset="-120"/>
                          <a:cs typeface="Times New Roman" panose="02020603050405020304" pitchFamily="18" charset="0"/>
                        </a:rPr>
                        <a:t>288</a:t>
                      </a:r>
                      <a:endParaRPr lang="zh-TW" sz="16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1" marR="68581" marT="0" marB="0" anchor="ctr"/>
                </a:tc>
                <a:tc>
                  <a:txBody>
                    <a:bodyPr/>
                    <a:lstStyle/>
                    <a:p>
                      <a:pPr algn="ctr">
                        <a:spcAft>
                          <a:spcPts val="0"/>
                        </a:spcAft>
                      </a:pPr>
                      <a:r>
                        <a:rPr lang="en-US" altLang="zh-TW" sz="1900" kern="100" dirty="0">
                          <a:effectLst/>
                          <a:latin typeface="標楷體" panose="03000509000000000000" pitchFamily="65" charset="-120"/>
                          <a:ea typeface="標楷體" panose="03000509000000000000" pitchFamily="65" charset="-120"/>
                          <a:cs typeface="Times New Roman" panose="02020603050405020304" pitchFamily="18" charset="0"/>
                        </a:rPr>
                        <a:t>0</a:t>
                      </a:r>
                      <a:endParaRPr lang="zh-TW" sz="19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1" marR="68581" marT="0" marB="0" anchor="ctr"/>
                </a:tc>
                <a:extLst>
                  <a:ext uri="{0D108BD9-81ED-4DB2-BD59-A6C34878D82A}">
                    <a16:rowId xmlns="" xmlns:a16="http://schemas.microsoft.com/office/drawing/2014/main" val="10001"/>
                  </a:ext>
                </a:extLst>
              </a:tr>
              <a:tr h="1447642">
                <a:tc>
                  <a:txBody>
                    <a:bodyPr/>
                    <a:lstStyle/>
                    <a:p>
                      <a:pPr algn="ctr">
                        <a:spcAft>
                          <a:spcPts val="0"/>
                        </a:spcAft>
                      </a:pPr>
                      <a:r>
                        <a:rPr lang="zh-TW" sz="1900" kern="100" dirty="0">
                          <a:effectLst/>
                          <a:latin typeface="標楷體" panose="03000509000000000000" pitchFamily="65" charset="-120"/>
                          <a:ea typeface="標楷體" panose="03000509000000000000" pitchFamily="65" charset="-120"/>
                        </a:rPr>
                        <a:t>臺南</a:t>
                      </a:r>
                      <a:r>
                        <a:rPr lang="zh-TW" altLang="en-US" sz="1900" kern="100" dirty="0">
                          <a:effectLst/>
                          <a:latin typeface="標楷體" panose="03000509000000000000" pitchFamily="65" charset="-120"/>
                          <a:ea typeface="標楷體" panose="03000509000000000000" pitchFamily="65" charset="-120"/>
                        </a:rPr>
                        <a:t>二</a:t>
                      </a:r>
                      <a:r>
                        <a:rPr lang="zh-TW" sz="1900" kern="100" dirty="0">
                          <a:effectLst/>
                          <a:latin typeface="標楷體" panose="03000509000000000000" pitchFamily="65" charset="-120"/>
                          <a:ea typeface="標楷體" panose="03000509000000000000" pitchFamily="65" charset="-120"/>
                        </a:rPr>
                        <a:t>中</a:t>
                      </a:r>
                    </a:p>
                    <a:p>
                      <a:pPr algn="ctr">
                        <a:spcAft>
                          <a:spcPts val="0"/>
                        </a:spcAft>
                      </a:pPr>
                      <a:r>
                        <a:rPr lang="zh-TW" altLang="en-US" sz="1900" b="1" kern="100" dirty="0">
                          <a:solidFill>
                            <a:schemeClr val="lt1"/>
                          </a:solidFill>
                          <a:effectLst/>
                          <a:latin typeface="標楷體" panose="03000509000000000000" pitchFamily="65" charset="-120"/>
                          <a:ea typeface="標楷體" panose="03000509000000000000" pitchFamily="65" charset="-120"/>
                          <a:cs typeface="+mn-cs"/>
                        </a:rPr>
                        <a:t>國際資訊科技特色</a:t>
                      </a:r>
                      <a:r>
                        <a:rPr lang="zh-TW" sz="1900" kern="100" dirty="0">
                          <a:effectLst/>
                          <a:latin typeface="標楷體" panose="03000509000000000000" pitchFamily="65" charset="-120"/>
                          <a:ea typeface="標楷體" panose="03000509000000000000" pitchFamily="65" charset="-120"/>
                        </a:rPr>
                        <a:t>班</a:t>
                      </a:r>
                      <a:endParaRPr lang="zh-TW" sz="19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1" marR="68581" marT="0" marB="0" anchor="ctr"/>
                </a:tc>
                <a:tc>
                  <a:txBody>
                    <a:bodyPr/>
                    <a:lstStyle/>
                    <a:p>
                      <a:pPr algn="ctr">
                        <a:spcAft>
                          <a:spcPts val="0"/>
                        </a:spcAft>
                      </a:pPr>
                      <a:r>
                        <a:rPr kumimoji="0" lang="zh-TW" altLang="zh-TW" sz="19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會考</a:t>
                      </a:r>
                      <a:r>
                        <a:rPr kumimoji="0" lang="zh-TW" altLang="en-US" sz="19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a:t>
                      </a:r>
                      <a:endParaRPr kumimoji="0" lang="en-US" altLang="zh-TW" sz="19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endParaRPr>
                    </a:p>
                    <a:p>
                      <a:pPr algn="ctr">
                        <a:spcAft>
                          <a:spcPts val="0"/>
                        </a:spcAft>
                      </a:pPr>
                      <a:r>
                        <a:rPr lang="zh-TW" altLang="zh-TW" sz="1900" b="1" kern="100" dirty="0">
                          <a:effectLst/>
                          <a:latin typeface="標楷體" panose="03000509000000000000" pitchFamily="65" charset="-120"/>
                          <a:ea typeface="標楷體" panose="03000509000000000000" pitchFamily="65" charset="-120"/>
                        </a:rPr>
                        <a:t>國英</a:t>
                      </a:r>
                      <a:r>
                        <a:rPr lang="en-US" altLang="zh-TW" sz="1900" b="1" kern="100" dirty="0">
                          <a:effectLst/>
                          <a:latin typeface="標楷體" panose="03000509000000000000" pitchFamily="65" charset="-120"/>
                          <a:ea typeface="標楷體" panose="03000509000000000000" pitchFamily="65" charset="-120"/>
                        </a:rPr>
                        <a:t>B+</a:t>
                      </a:r>
                      <a:endParaRPr lang="zh-TW" altLang="zh-TW" sz="1900" b="1" kern="100" dirty="0">
                        <a:effectLst/>
                        <a:latin typeface="標楷體" panose="03000509000000000000" pitchFamily="65" charset="-120"/>
                        <a:ea typeface="標楷體" panose="03000509000000000000" pitchFamily="65" charset="-120"/>
                        <a:cs typeface="Times New Roman" panose="02020603050405020304" pitchFamily="18" charset="0"/>
                      </a:endParaRPr>
                    </a:p>
                    <a:p>
                      <a:pPr algn="ctr">
                        <a:spcAft>
                          <a:spcPts val="0"/>
                        </a:spcAft>
                      </a:pPr>
                      <a:r>
                        <a:rPr lang="zh-TW" sz="1900" b="1" kern="100" dirty="0">
                          <a:effectLst/>
                          <a:latin typeface="標楷體" panose="03000509000000000000" pitchFamily="65" charset="-120"/>
                          <a:ea typeface="標楷體" panose="03000509000000000000" pitchFamily="65" charset="-120"/>
                        </a:rPr>
                        <a:t>數自</a:t>
                      </a:r>
                      <a:r>
                        <a:rPr lang="zh-TW" altLang="en-US" sz="1900" b="1" kern="100" dirty="0">
                          <a:effectLst/>
                          <a:latin typeface="標楷體" panose="03000509000000000000" pitchFamily="65" charset="-120"/>
                          <a:ea typeface="標楷體" panose="03000509000000000000" pitchFamily="65" charset="-120"/>
                        </a:rPr>
                        <a:t>社</a:t>
                      </a:r>
                      <a:r>
                        <a:rPr lang="en-US" altLang="zh-TW" sz="1900" b="1" kern="100" dirty="0">
                          <a:effectLst/>
                          <a:latin typeface="標楷體" panose="03000509000000000000" pitchFamily="65" charset="-120"/>
                          <a:ea typeface="標楷體" panose="03000509000000000000" pitchFamily="65" charset="-120"/>
                        </a:rPr>
                        <a:t>B</a:t>
                      </a:r>
                    </a:p>
                  </a:txBody>
                  <a:tcPr marL="68581" marR="68581" marT="0" marB="0" anchor="ctr"/>
                </a:tc>
                <a:tc>
                  <a:txBody>
                    <a:bodyPr/>
                    <a:lstStyle/>
                    <a:p>
                      <a:pPr algn="ctr">
                        <a:spcAft>
                          <a:spcPts val="0"/>
                        </a:spcAft>
                      </a:pPr>
                      <a:r>
                        <a:rPr lang="zh-TW" sz="1900" b="1" kern="100" dirty="0">
                          <a:effectLst/>
                          <a:latin typeface="標楷體" panose="03000509000000000000" pitchFamily="65" charset="-120"/>
                          <a:ea typeface="標楷體" panose="03000509000000000000" pitchFamily="65" charset="-120"/>
                        </a:rPr>
                        <a:t>特招</a:t>
                      </a:r>
                      <a:r>
                        <a:rPr lang="zh-TW" altLang="en-US" sz="1900" b="1" kern="100" dirty="0">
                          <a:effectLst/>
                          <a:latin typeface="標楷體" panose="03000509000000000000" pitchFamily="65" charset="-120"/>
                          <a:ea typeface="標楷體" panose="03000509000000000000" pitchFamily="65" charset="-120"/>
                        </a:rPr>
                        <a:t>英語 </a:t>
                      </a:r>
                      <a:r>
                        <a:rPr lang="en-US" altLang="zh-TW" sz="1900" b="1" kern="100" dirty="0">
                          <a:effectLst/>
                          <a:latin typeface="標楷體" panose="03000509000000000000" pitchFamily="65" charset="-120"/>
                          <a:ea typeface="標楷體" panose="03000509000000000000" pitchFamily="65" charset="-120"/>
                        </a:rPr>
                        <a:t>+</a:t>
                      </a:r>
                      <a:r>
                        <a:rPr lang="zh-TW" altLang="en-US" sz="1900" b="1" kern="100" dirty="0">
                          <a:effectLst/>
                          <a:latin typeface="標楷體" panose="03000509000000000000" pitchFamily="65" charset="-120"/>
                          <a:ea typeface="標楷體" panose="03000509000000000000" pitchFamily="65" charset="-120"/>
                        </a:rPr>
                        <a:t> </a:t>
                      </a:r>
                      <a:endParaRPr lang="en-US" altLang="zh-TW" sz="1900" b="1" kern="100" dirty="0">
                        <a:effectLst/>
                        <a:latin typeface="標楷體" panose="03000509000000000000" pitchFamily="65" charset="-120"/>
                        <a:ea typeface="標楷體" panose="03000509000000000000" pitchFamily="65" charset="-120"/>
                      </a:endParaRPr>
                    </a:p>
                    <a:p>
                      <a:pPr algn="ctr">
                        <a:spcAft>
                          <a:spcPts val="0"/>
                        </a:spcAft>
                      </a:pPr>
                      <a:r>
                        <a:rPr lang="zh-TW" altLang="en-US" sz="1900" b="1" kern="100" dirty="0">
                          <a:effectLst/>
                          <a:latin typeface="標楷體" panose="03000509000000000000" pitchFamily="65" charset="-120"/>
                          <a:ea typeface="標楷體" panose="03000509000000000000" pitchFamily="65" charset="-120"/>
                        </a:rPr>
                        <a:t>特招</a:t>
                      </a:r>
                      <a:r>
                        <a:rPr lang="zh-TW" sz="1900" b="1" kern="100" dirty="0">
                          <a:effectLst/>
                          <a:latin typeface="標楷體" panose="03000509000000000000" pitchFamily="65" charset="-120"/>
                          <a:ea typeface="標楷體" panose="03000509000000000000" pitchFamily="65" charset="-120"/>
                        </a:rPr>
                        <a:t>數學</a:t>
                      </a:r>
                      <a:endParaRPr lang="zh-TW" sz="1900" b="1"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1" marR="68581" marT="0" marB="0" anchor="ctr"/>
                </a:tc>
                <a:tc>
                  <a:txBody>
                    <a:bodyPr/>
                    <a:lstStyle/>
                    <a:p>
                      <a:pPr algn="l">
                        <a:spcAft>
                          <a:spcPts val="0"/>
                        </a:spcAft>
                      </a:pPr>
                      <a:r>
                        <a:rPr lang="en-US" altLang="zh-TW" sz="1900" b="1" kern="100" dirty="0">
                          <a:effectLst/>
                          <a:latin typeface="標楷體" panose="03000509000000000000" pitchFamily="65" charset="-120"/>
                          <a:ea typeface="標楷體" panose="03000509000000000000" pitchFamily="65" charset="-120"/>
                        </a:rPr>
                        <a:t>1.</a:t>
                      </a:r>
                      <a:r>
                        <a:rPr lang="zh-TW" altLang="zh-TW" sz="1900" b="1" kern="100" dirty="0">
                          <a:effectLst/>
                          <a:latin typeface="標楷體" panose="03000509000000000000" pitchFamily="65" charset="-120"/>
                          <a:ea typeface="標楷體" panose="03000509000000000000" pitchFamily="65" charset="-120"/>
                        </a:rPr>
                        <a:t>特招：英</a:t>
                      </a:r>
                      <a:r>
                        <a:rPr lang="en-US" altLang="zh-TW" sz="1900" b="1" kern="100" dirty="0">
                          <a:effectLst/>
                          <a:latin typeface="標楷體" panose="03000509000000000000" pitchFamily="65" charset="-120"/>
                          <a:ea typeface="標楷體" panose="03000509000000000000" pitchFamily="65" charset="-120"/>
                          <a:sym typeface="Wingdings" panose="05000000000000000000" pitchFamily="2" charset="2"/>
                        </a:rPr>
                        <a:t></a:t>
                      </a:r>
                      <a:r>
                        <a:rPr lang="zh-TW" altLang="zh-TW" sz="1900" b="1" kern="100" dirty="0">
                          <a:effectLst/>
                          <a:latin typeface="標楷體" panose="03000509000000000000" pitchFamily="65" charset="-120"/>
                          <a:ea typeface="標楷體" panose="03000509000000000000" pitchFamily="65" charset="-120"/>
                        </a:rPr>
                        <a:t>數</a:t>
                      </a:r>
                      <a:endParaRPr lang="en-US" altLang="zh-TW" sz="1900" b="1" kern="100" dirty="0">
                        <a:effectLst/>
                        <a:latin typeface="標楷體" panose="03000509000000000000" pitchFamily="65" charset="-120"/>
                        <a:ea typeface="標楷體" panose="03000509000000000000" pitchFamily="65" charset="-120"/>
                      </a:endParaRPr>
                    </a:p>
                    <a:p>
                      <a:pPr algn="l">
                        <a:spcAft>
                          <a:spcPts val="0"/>
                        </a:spcAft>
                      </a:pPr>
                      <a:r>
                        <a:rPr lang="en-US" altLang="zh-TW" sz="1900" b="1" kern="100" dirty="0">
                          <a:effectLst/>
                          <a:latin typeface="標楷體" panose="03000509000000000000" pitchFamily="65" charset="-120"/>
                          <a:ea typeface="標楷體" panose="03000509000000000000" pitchFamily="65" charset="-120"/>
                        </a:rPr>
                        <a:t>2.</a:t>
                      </a:r>
                      <a:r>
                        <a:rPr lang="zh-TW" altLang="zh-TW" sz="1900" b="1" kern="100" dirty="0">
                          <a:effectLst/>
                          <a:latin typeface="標楷體" panose="03000509000000000000" pitchFamily="65" charset="-120"/>
                          <a:ea typeface="標楷體" panose="03000509000000000000" pitchFamily="65" charset="-120"/>
                        </a:rPr>
                        <a:t>會考</a:t>
                      </a:r>
                      <a:r>
                        <a:rPr lang="en-US" altLang="zh-TW" sz="1900" b="1" kern="100" dirty="0">
                          <a:effectLst/>
                          <a:latin typeface="標楷體" panose="03000509000000000000" pitchFamily="65" charset="-120"/>
                          <a:ea typeface="標楷體" panose="03000509000000000000" pitchFamily="65" charset="-120"/>
                        </a:rPr>
                        <a:t>A++</a:t>
                      </a:r>
                      <a:r>
                        <a:rPr lang="zh-TW" altLang="zh-TW" sz="1900" b="1" kern="100" dirty="0">
                          <a:effectLst/>
                          <a:latin typeface="標楷體" panose="03000509000000000000" pitchFamily="65" charset="-120"/>
                          <a:ea typeface="標楷體" panose="03000509000000000000" pitchFamily="65" charset="-120"/>
                        </a:rPr>
                        <a:t>：</a:t>
                      </a:r>
                      <a:r>
                        <a:rPr lang="zh-TW" altLang="zh-TW" sz="1900" b="1" kern="100" dirty="0">
                          <a:solidFill>
                            <a:schemeClr val="dk1"/>
                          </a:solidFill>
                          <a:effectLst/>
                          <a:latin typeface="標楷體" panose="03000509000000000000" pitchFamily="65" charset="-120"/>
                          <a:ea typeface="標楷體" panose="03000509000000000000" pitchFamily="65" charset="-120"/>
                          <a:cs typeface="+mn-cs"/>
                        </a:rPr>
                        <a:t>英</a:t>
                      </a:r>
                      <a:r>
                        <a:rPr lang="en-US" altLang="zh-TW" sz="1900" b="1" kern="100" dirty="0">
                          <a:solidFill>
                            <a:schemeClr val="dk1"/>
                          </a:solidFill>
                          <a:effectLst/>
                          <a:latin typeface="標楷體" panose="03000509000000000000" pitchFamily="65" charset="-120"/>
                          <a:ea typeface="標楷體" panose="03000509000000000000" pitchFamily="65" charset="-120"/>
                          <a:cs typeface="+mn-cs"/>
                          <a:sym typeface="Wingdings" panose="05000000000000000000" pitchFamily="2" charset="2"/>
                        </a:rPr>
                        <a:t></a:t>
                      </a:r>
                      <a:r>
                        <a:rPr lang="zh-TW" altLang="zh-TW" sz="1900" b="1" kern="100" dirty="0">
                          <a:solidFill>
                            <a:schemeClr val="dk1"/>
                          </a:solidFill>
                          <a:effectLst/>
                          <a:latin typeface="標楷體" panose="03000509000000000000" pitchFamily="65" charset="-120"/>
                          <a:ea typeface="標楷體" panose="03000509000000000000" pitchFamily="65" charset="-120"/>
                          <a:cs typeface="+mn-cs"/>
                        </a:rPr>
                        <a:t>數</a:t>
                      </a:r>
                      <a:r>
                        <a:rPr lang="en-US" altLang="zh-TW" sz="1900" b="1" kern="100" dirty="0">
                          <a:solidFill>
                            <a:schemeClr val="dk1"/>
                          </a:solidFill>
                          <a:effectLst/>
                          <a:latin typeface="標楷體" panose="03000509000000000000" pitchFamily="65" charset="-120"/>
                          <a:ea typeface="標楷體" panose="03000509000000000000" pitchFamily="65" charset="-120"/>
                          <a:cs typeface="+mn-cs"/>
                          <a:sym typeface="Wingdings" panose="05000000000000000000" pitchFamily="2" charset="2"/>
                        </a:rPr>
                        <a:t></a:t>
                      </a:r>
                      <a:r>
                        <a:rPr lang="zh-TW" altLang="zh-TW" sz="1900" b="1" kern="100" dirty="0">
                          <a:solidFill>
                            <a:schemeClr val="dk1"/>
                          </a:solidFill>
                          <a:effectLst/>
                          <a:latin typeface="標楷體" panose="03000509000000000000" pitchFamily="65" charset="-120"/>
                          <a:ea typeface="標楷體" panose="03000509000000000000" pitchFamily="65" charset="-120"/>
                          <a:cs typeface="+mn-cs"/>
                        </a:rPr>
                        <a:t>社</a:t>
                      </a:r>
                      <a:r>
                        <a:rPr lang="en-US" altLang="zh-TW" sz="1900" b="1" kern="100" dirty="0">
                          <a:solidFill>
                            <a:schemeClr val="dk1"/>
                          </a:solidFill>
                          <a:effectLst/>
                          <a:latin typeface="標楷體" panose="03000509000000000000" pitchFamily="65" charset="-120"/>
                          <a:ea typeface="標楷體" panose="03000509000000000000" pitchFamily="65" charset="-120"/>
                          <a:cs typeface="+mn-cs"/>
                          <a:sym typeface="Wingdings" panose="05000000000000000000" pitchFamily="2" charset="2"/>
                        </a:rPr>
                        <a:t></a:t>
                      </a:r>
                      <a:r>
                        <a:rPr lang="zh-TW" altLang="zh-TW" sz="1900" b="1" kern="100" dirty="0">
                          <a:solidFill>
                            <a:schemeClr val="dk1"/>
                          </a:solidFill>
                          <a:effectLst/>
                          <a:latin typeface="標楷體" panose="03000509000000000000" pitchFamily="65" charset="-120"/>
                          <a:ea typeface="標楷體" panose="03000509000000000000" pitchFamily="65" charset="-120"/>
                          <a:cs typeface="+mn-cs"/>
                        </a:rPr>
                        <a:t>國</a:t>
                      </a:r>
                      <a:r>
                        <a:rPr lang="en-US" altLang="zh-TW" sz="1900" b="1" kern="100" dirty="0">
                          <a:solidFill>
                            <a:schemeClr val="dk1"/>
                          </a:solidFill>
                          <a:effectLst/>
                          <a:latin typeface="標楷體" panose="03000509000000000000" pitchFamily="65" charset="-120"/>
                          <a:ea typeface="標楷體" panose="03000509000000000000" pitchFamily="65" charset="-120"/>
                          <a:cs typeface="+mn-cs"/>
                          <a:sym typeface="Wingdings" panose="05000000000000000000" pitchFamily="2" charset="2"/>
                        </a:rPr>
                        <a:t></a:t>
                      </a:r>
                      <a:r>
                        <a:rPr lang="zh-TW" altLang="zh-TW" sz="1900" b="1" kern="100" dirty="0">
                          <a:solidFill>
                            <a:schemeClr val="dk1"/>
                          </a:solidFill>
                          <a:effectLst/>
                          <a:latin typeface="標楷體" panose="03000509000000000000" pitchFamily="65" charset="-120"/>
                          <a:ea typeface="標楷體" panose="03000509000000000000" pitchFamily="65" charset="-120"/>
                          <a:cs typeface="+mn-cs"/>
                        </a:rPr>
                        <a:t>自</a:t>
                      </a:r>
                    </a:p>
                    <a:p>
                      <a:pPr algn="l">
                        <a:spcAft>
                          <a:spcPts val="0"/>
                        </a:spcAft>
                      </a:pPr>
                      <a:r>
                        <a:rPr lang="en-US" altLang="zh-TW" sz="1900" b="1" kern="100" dirty="0">
                          <a:effectLst/>
                          <a:latin typeface="標楷體" panose="03000509000000000000" pitchFamily="65" charset="-120"/>
                          <a:ea typeface="標楷體" panose="03000509000000000000" pitchFamily="65" charset="-120"/>
                        </a:rPr>
                        <a:t>3.</a:t>
                      </a:r>
                      <a:r>
                        <a:rPr lang="zh-TW" altLang="zh-TW" sz="1900" b="1" kern="100" dirty="0">
                          <a:effectLst/>
                          <a:latin typeface="標楷體" panose="03000509000000000000" pitchFamily="65" charset="-120"/>
                          <a:ea typeface="標楷體" panose="03000509000000000000" pitchFamily="65" charset="-120"/>
                        </a:rPr>
                        <a:t>會考</a:t>
                      </a:r>
                      <a:r>
                        <a:rPr lang="en-US" altLang="zh-TW" sz="1900" b="1" kern="100" dirty="0">
                          <a:effectLst/>
                          <a:latin typeface="標楷體" panose="03000509000000000000" pitchFamily="65" charset="-120"/>
                          <a:ea typeface="標楷體" panose="03000509000000000000" pitchFamily="65" charset="-120"/>
                        </a:rPr>
                        <a:t>A+</a:t>
                      </a:r>
                      <a:r>
                        <a:rPr lang="zh-TW" altLang="zh-TW" sz="1900" b="1" kern="100" dirty="0">
                          <a:effectLst/>
                          <a:latin typeface="標楷體" panose="03000509000000000000" pitchFamily="65" charset="-120"/>
                          <a:ea typeface="標楷體" panose="03000509000000000000" pitchFamily="65" charset="-120"/>
                        </a:rPr>
                        <a:t>：</a:t>
                      </a:r>
                      <a:r>
                        <a:rPr lang="zh-TW" altLang="zh-TW" sz="1900" b="1" kern="100" dirty="0">
                          <a:solidFill>
                            <a:schemeClr val="dk1"/>
                          </a:solidFill>
                          <a:effectLst/>
                          <a:latin typeface="標楷體" panose="03000509000000000000" pitchFamily="65" charset="-120"/>
                          <a:ea typeface="標楷體" panose="03000509000000000000" pitchFamily="65" charset="-120"/>
                          <a:cs typeface="+mn-cs"/>
                        </a:rPr>
                        <a:t>英</a:t>
                      </a:r>
                      <a:r>
                        <a:rPr lang="en-US" altLang="zh-TW" sz="1900" b="1" kern="100" dirty="0">
                          <a:solidFill>
                            <a:schemeClr val="dk1"/>
                          </a:solidFill>
                          <a:effectLst/>
                          <a:latin typeface="標楷體" panose="03000509000000000000" pitchFamily="65" charset="-120"/>
                          <a:ea typeface="標楷體" panose="03000509000000000000" pitchFamily="65" charset="-120"/>
                          <a:cs typeface="+mn-cs"/>
                          <a:sym typeface="Wingdings" panose="05000000000000000000" pitchFamily="2" charset="2"/>
                        </a:rPr>
                        <a:t></a:t>
                      </a:r>
                      <a:r>
                        <a:rPr lang="zh-TW" altLang="zh-TW" sz="1900" b="1" kern="100" dirty="0">
                          <a:solidFill>
                            <a:schemeClr val="dk1"/>
                          </a:solidFill>
                          <a:effectLst/>
                          <a:latin typeface="標楷體" panose="03000509000000000000" pitchFamily="65" charset="-120"/>
                          <a:ea typeface="標楷體" panose="03000509000000000000" pitchFamily="65" charset="-120"/>
                          <a:cs typeface="+mn-cs"/>
                        </a:rPr>
                        <a:t>數</a:t>
                      </a:r>
                      <a:r>
                        <a:rPr lang="en-US" altLang="zh-TW" sz="1900" b="1" kern="100" dirty="0">
                          <a:solidFill>
                            <a:schemeClr val="dk1"/>
                          </a:solidFill>
                          <a:effectLst/>
                          <a:latin typeface="標楷體" panose="03000509000000000000" pitchFamily="65" charset="-120"/>
                          <a:ea typeface="標楷體" panose="03000509000000000000" pitchFamily="65" charset="-120"/>
                          <a:cs typeface="+mn-cs"/>
                          <a:sym typeface="Wingdings" panose="05000000000000000000" pitchFamily="2" charset="2"/>
                        </a:rPr>
                        <a:t></a:t>
                      </a:r>
                      <a:r>
                        <a:rPr lang="zh-TW" altLang="zh-TW" sz="1900" b="1" kern="100" dirty="0">
                          <a:solidFill>
                            <a:schemeClr val="dk1"/>
                          </a:solidFill>
                          <a:effectLst/>
                          <a:latin typeface="標楷體" panose="03000509000000000000" pitchFamily="65" charset="-120"/>
                          <a:ea typeface="標楷體" panose="03000509000000000000" pitchFamily="65" charset="-120"/>
                          <a:cs typeface="+mn-cs"/>
                        </a:rPr>
                        <a:t>社</a:t>
                      </a:r>
                      <a:r>
                        <a:rPr lang="en-US" altLang="zh-TW" sz="1900" b="1" kern="100" dirty="0">
                          <a:solidFill>
                            <a:schemeClr val="dk1"/>
                          </a:solidFill>
                          <a:effectLst/>
                          <a:latin typeface="標楷體" panose="03000509000000000000" pitchFamily="65" charset="-120"/>
                          <a:ea typeface="標楷體" panose="03000509000000000000" pitchFamily="65" charset="-120"/>
                          <a:cs typeface="+mn-cs"/>
                          <a:sym typeface="Wingdings" panose="05000000000000000000" pitchFamily="2" charset="2"/>
                        </a:rPr>
                        <a:t></a:t>
                      </a:r>
                      <a:r>
                        <a:rPr lang="zh-TW" altLang="zh-TW" sz="1900" b="1" kern="100" dirty="0">
                          <a:solidFill>
                            <a:schemeClr val="dk1"/>
                          </a:solidFill>
                          <a:effectLst/>
                          <a:latin typeface="標楷體" panose="03000509000000000000" pitchFamily="65" charset="-120"/>
                          <a:ea typeface="標楷體" panose="03000509000000000000" pitchFamily="65" charset="-120"/>
                          <a:cs typeface="+mn-cs"/>
                        </a:rPr>
                        <a:t>國</a:t>
                      </a:r>
                      <a:r>
                        <a:rPr lang="en-US" altLang="zh-TW" sz="1900" b="1" kern="100" dirty="0">
                          <a:solidFill>
                            <a:schemeClr val="dk1"/>
                          </a:solidFill>
                          <a:effectLst/>
                          <a:latin typeface="標楷體" panose="03000509000000000000" pitchFamily="65" charset="-120"/>
                          <a:ea typeface="標楷體" panose="03000509000000000000" pitchFamily="65" charset="-120"/>
                          <a:cs typeface="+mn-cs"/>
                          <a:sym typeface="Wingdings" panose="05000000000000000000" pitchFamily="2" charset="2"/>
                        </a:rPr>
                        <a:t></a:t>
                      </a:r>
                      <a:r>
                        <a:rPr lang="zh-TW" altLang="zh-TW" sz="1900" b="1" kern="100" dirty="0">
                          <a:solidFill>
                            <a:schemeClr val="dk1"/>
                          </a:solidFill>
                          <a:effectLst/>
                          <a:latin typeface="標楷體" panose="03000509000000000000" pitchFamily="65" charset="-120"/>
                          <a:ea typeface="標楷體" panose="03000509000000000000" pitchFamily="65" charset="-120"/>
                          <a:cs typeface="+mn-cs"/>
                        </a:rPr>
                        <a:t>自</a:t>
                      </a:r>
                      <a:endParaRPr lang="zh-TW" altLang="zh-TW" sz="1900" b="1" kern="100" dirty="0">
                        <a:effectLst/>
                        <a:latin typeface="標楷體" panose="03000509000000000000" pitchFamily="65" charset="-120"/>
                        <a:ea typeface="標楷體" panose="03000509000000000000" pitchFamily="65" charset="-120"/>
                      </a:endParaRPr>
                    </a:p>
                    <a:p>
                      <a:pPr algn="l">
                        <a:spcAft>
                          <a:spcPts val="0"/>
                        </a:spcAft>
                      </a:pPr>
                      <a:r>
                        <a:rPr lang="en-US" altLang="zh-TW" sz="1900" b="1" kern="100" dirty="0">
                          <a:effectLst/>
                          <a:latin typeface="標楷體" panose="03000509000000000000" pitchFamily="65" charset="-120"/>
                          <a:ea typeface="標楷體" panose="03000509000000000000" pitchFamily="65" charset="-120"/>
                        </a:rPr>
                        <a:t>4.</a:t>
                      </a:r>
                      <a:r>
                        <a:rPr lang="zh-TW" altLang="zh-TW" sz="1900" b="1" kern="100" dirty="0">
                          <a:effectLst/>
                          <a:latin typeface="標楷體" panose="03000509000000000000" pitchFamily="65" charset="-120"/>
                          <a:ea typeface="標楷體" panose="03000509000000000000" pitchFamily="65" charset="-120"/>
                        </a:rPr>
                        <a:t>會考</a:t>
                      </a:r>
                      <a:r>
                        <a:rPr lang="en-US" altLang="zh-TW" sz="1900" b="1" kern="100" dirty="0">
                          <a:effectLst/>
                          <a:latin typeface="標楷體" panose="03000509000000000000" pitchFamily="65" charset="-120"/>
                          <a:ea typeface="標楷體" panose="03000509000000000000" pitchFamily="65" charset="-120"/>
                        </a:rPr>
                        <a:t>A</a:t>
                      </a:r>
                      <a:r>
                        <a:rPr lang="zh-TW" altLang="zh-TW" sz="1900" b="1" kern="100" dirty="0">
                          <a:effectLst/>
                          <a:latin typeface="標楷體" panose="03000509000000000000" pitchFamily="65" charset="-120"/>
                          <a:ea typeface="標楷體" panose="03000509000000000000" pitchFamily="65" charset="-120"/>
                        </a:rPr>
                        <a:t>：</a:t>
                      </a:r>
                      <a:r>
                        <a:rPr lang="zh-TW" altLang="zh-TW" sz="1900" b="1" kern="100" dirty="0">
                          <a:solidFill>
                            <a:schemeClr val="dk1"/>
                          </a:solidFill>
                          <a:effectLst/>
                          <a:latin typeface="標楷體" panose="03000509000000000000" pitchFamily="65" charset="-120"/>
                          <a:ea typeface="標楷體" panose="03000509000000000000" pitchFamily="65" charset="-120"/>
                          <a:cs typeface="+mn-cs"/>
                        </a:rPr>
                        <a:t>英</a:t>
                      </a:r>
                      <a:r>
                        <a:rPr lang="en-US" altLang="zh-TW" sz="1900" b="1" kern="100" dirty="0">
                          <a:solidFill>
                            <a:schemeClr val="dk1"/>
                          </a:solidFill>
                          <a:effectLst/>
                          <a:latin typeface="標楷體" panose="03000509000000000000" pitchFamily="65" charset="-120"/>
                          <a:ea typeface="標楷體" panose="03000509000000000000" pitchFamily="65" charset="-120"/>
                          <a:cs typeface="+mn-cs"/>
                          <a:sym typeface="Wingdings" panose="05000000000000000000" pitchFamily="2" charset="2"/>
                        </a:rPr>
                        <a:t></a:t>
                      </a:r>
                      <a:r>
                        <a:rPr lang="zh-TW" altLang="zh-TW" sz="1900" b="1" kern="100" dirty="0">
                          <a:solidFill>
                            <a:schemeClr val="dk1"/>
                          </a:solidFill>
                          <a:effectLst/>
                          <a:latin typeface="標楷體" panose="03000509000000000000" pitchFamily="65" charset="-120"/>
                          <a:ea typeface="標楷體" panose="03000509000000000000" pitchFamily="65" charset="-120"/>
                          <a:cs typeface="+mn-cs"/>
                        </a:rPr>
                        <a:t>數</a:t>
                      </a:r>
                      <a:r>
                        <a:rPr lang="en-US" altLang="zh-TW" sz="1900" b="1" kern="100" dirty="0">
                          <a:solidFill>
                            <a:schemeClr val="dk1"/>
                          </a:solidFill>
                          <a:effectLst/>
                          <a:latin typeface="標楷體" panose="03000509000000000000" pitchFamily="65" charset="-120"/>
                          <a:ea typeface="標楷體" panose="03000509000000000000" pitchFamily="65" charset="-120"/>
                          <a:cs typeface="+mn-cs"/>
                          <a:sym typeface="Wingdings" panose="05000000000000000000" pitchFamily="2" charset="2"/>
                        </a:rPr>
                        <a:t></a:t>
                      </a:r>
                      <a:r>
                        <a:rPr lang="zh-TW" altLang="zh-TW" sz="1900" b="1" kern="100" dirty="0">
                          <a:solidFill>
                            <a:schemeClr val="dk1"/>
                          </a:solidFill>
                          <a:effectLst/>
                          <a:latin typeface="標楷體" panose="03000509000000000000" pitchFamily="65" charset="-120"/>
                          <a:ea typeface="標楷體" panose="03000509000000000000" pitchFamily="65" charset="-120"/>
                          <a:cs typeface="+mn-cs"/>
                        </a:rPr>
                        <a:t>社</a:t>
                      </a:r>
                      <a:r>
                        <a:rPr lang="en-US" altLang="zh-TW" sz="1900" b="1" kern="100" dirty="0">
                          <a:solidFill>
                            <a:schemeClr val="dk1"/>
                          </a:solidFill>
                          <a:effectLst/>
                          <a:latin typeface="標楷體" panose="03000509000000000000" pitchFamily="65" charset="-120"/>
                          <a:ea typeface="標楷體" panose="03000509000000000000" pitchFamily="65" charset="-120"/>
                          <a:cs typeface="+mn-cs"/>
                          <a:sym typeface="Wingdings" panose="05000000000000000000" pitchFamily="2" charset="2"/>
                        </a:rPr>
                        <a:t></a:t>
                      </a:r>
                      <a:r>
                        <a:rPr lang="zh-TW" altLang="zh-TW" sz="1900" b="1" kern="100" dirty="0">
                          <a:solidFill>
                            <a:schemeClr val="dk1"/>
                          </a:solidFill>
                          <a:effectLst/>
                          <a:latin typeface="標楷體" panose="03000509000000000000" pitchFamily="65" charset="-120"/>
                          <a:ea typeface="標楷體" panose="03000509000000000000" pitchFamily="65" charset="-120"/>
                          <a:cs typeface="+mn-cs"/>
                        </a:rPr>
                        <a:t>國</a:t>
                      </a:r>
                      <a:r>
                        <a:rPr lang="en-US" altLang="zh-TW" sz="1900" b="1" kern="100" dirty="0">
                          <a:solidFill>
                            <a:schemeClr val="dk1"/>
                          </a:solidFill>
                          <a:effectLst/>
                          <a:latin typeface="標楷體" panose="03000509000000000000" pitchFamily="65" charset="-120"/>
                          <a:ea typeface="標楷體" panose="03000509000000000000" pitchFamily="65" charset="-120"/>
                          <a:cs typeface="+mn-cs"/>
                          <a:sym typeface="Wingdings" panose="05000000000000000000" pitchFamily="2" charset="2"/>
                        </a:rPr>
                        <a:t></a:t>
                      </a:r>
                      <a:r>
                        <a:rPr lang="zh-TW" altLang="zh-TW" sz="1900" b="1" kern="100" dirty="0">
                          <a:solidFill>
                            <a:schemeClr val="dk1"/>
                          </a:solidFill>
                          <a:effectLst/>
                          <a:latin typeface="標楷體" panose="03000509000000000000" pitchFamily="65" charset="-120"/>
                          <a:ea typeface="標楷體" panose="03000509000000000000" pitchFamily="65" charset="-120"/>
                          <a:cs typeface="+mn-cs"/>
                        </a:rPr>
                        <a:t>自</a:t>
                      </a:r>
                      <a:endParaRPr lang="zh-TW" altLang="zh-TW" sz="1900" b="1" kern="100" dirty="0">
                        <a:effectLst/>
                        <a:latin typeface="標楷體" panose="03000509000000000000" pitchFamily="65" charset="-120"/>
                        <a:ea typeface="標楷體" panose="03000509000000000000" pitchFamily="65" charset="-120"/>
                      </a:endParaRPr>
                    </a:p>
                    <a:p>
                      <a:pPr algn="l">
                        <a:spcAft>
                          <a:spcPts val="0"/>
                        </a:spcAft>
                      </a:pPr>
                      <a:r>
                        <a:rPr lang="en-US" altLang="zh-TW" sz="1900" b="1" kern="100" dirty="0">
                          <a:effectLst/>
                          <a:latin typeface="標楷體" panose="03000509000000000000" pitchFamily="65" charset="-120"/>
                          <a:ea typeface="標楷體" panose="03000509000000000000" pitchFamily="65" charset="-120"/>
                        </a:rPr>
                        <a:t>5.</a:t>
                      </a:r>
                      <a:r>
                        <a:rPr lang="zh-TW" altLang="zh-TW" sz="1900" b="1" kern="100" dirty="0">
                          <a:effectLst/>
                          <a:latin typeface="標楷體" panose="03000509000000000000" pitchFamily="65" charset="-120"/>
                          <a:ea typeface="標楷體" panose="03000509000000000000" pitchFamily="65" charset="-120"/>
                        </a:rPr>
                        <a:t>會考</a:t>
                      </a:r>
                      <a:r>
                        <a:rPr lang="en-US" altLang="zh-TW" sz="1900" b="1" kern="100" dirty="0">
                          <a:effectLst/>
                          <a:latin typeface="標楷體" panose="03000509000000000000" pitchFamily="65" charset="-120"/>
                          <a:ea typeface="標楷體" panose="03000509000000000000" pitchFamily="65" charset="-120"/>
                        </a:rPr>
                        <a:t>B++</a:t>
                      </a:r>
                      <a:r>
                        <a:rPr lang="zh-TW" altLang="zh-TW" sz="1900" b="1" kern="100" dirty="0">
                          <a:effectLst/>
                          <a:latin typeface="標楷體" panose="03000509000000000000" pitchFamily="65" charset="-120"/>
                          <a:ea typeface="標楷體" panose="03000509000000000000" pitchFamily="65" charset="-120"/>
                        </a:rPr>
                        <a:t>：</a:t>
                      </a:r>
                      <a:r>
                        <a:rPr lang="zh-TW" altLang="zh-TW" sz="1900" b="1" kern="100" dirty="0">
                          <a:solidFill>
                            <a:schemeClr val="dk1"/>
                          </a:solidFill>
                          <a:effectLst/>
                          <a:latin typeface="標楷體" panose="03000509000000000000" pitchFamily="65" charset="-120"/>
                          <a:ea typeface="標楷體" panose="03000509000000000000" pitchFamily="65" charset="-120"/>
                          <a:cs typeface="+mn-cs"/>
                        </a:rPr>
                        <a:t>英</a:t>
                      </a:r>
                      <a:r>
                        <a:rPr lang="en-US" altLang="zh-TW" sz="1900" b="1" kern="100" dirty="0">
                          <a:solidFill>
                            <a:schemeClr val="dk1"/>
                          </a:solidFill>
                          <a:effectLst/>
                          <a:latin typeface="標楷體" panose="03000509000000000000" pitchFamily="65" charset="-120"/>
                          <a:ea typeface="標楷體" panose="03000509000000000000" pitchFamily="65" charset="-120"/>
                          <a:cs typeface="+mn-cs"/>
                          <a:sym typeface="Wingdings" panose="05000000000000000000" pitchFamily="2" charset="2"/>
                        </a:rPr>
                        <a:t></a:t>
                      </a:r>
                      <a:r>
                        <a:rPr lang="zh-TW" altLang="zh-TW" sz="1900" b="1" kern="100" dirty="0">
                          <a:solidFill>
                            <a:schemeClr val="dk1"/>
                          </a:solidFill>
                          <a:effectLst/>
                          <a:latin typeface="標楷體" panose="03000509000000000000" pitchFamily="65" charset="-120"/>
                          <a:ea typeface="標楷體" panose="03000509000000000000" pitchFamily="65" charset="-120"/>
                          <a:cs typeface="+mn-cs"/>
                        </a:rPr>
                        <a:t>數</a:t>
                      </a:r>
                      <a:r>
                        <a:rPr lang="en-US" altLang="zh-TW" sz="1900" b="1" kern="100" dirty="0">
                          <a:solidFill>
                            <a:schemeClr val="dk1"/>
                          </a:solidFill>
                          <a:effectLst/>
                          <a:latin typeface="標楷體" panose="03000509000000000000" pitchFamily="65" charset="-120"/>
                          <a:ea typeface="標楷體" panose="03000509000000000000" pitchFamily="65" charset="-120"/>
                          <a:cs typeface="+mn-cs"/>
                          <a:sym typeface="Wingdings" panose="05000000000000000000" pitchFamily="2" charset="2"/>
                        </a:rPr>
                        <a:t></a:t>
                      </a:r>
                      <a:r>
                        <a:rPr lang="zh-TW" altLang="zh-TW" sz="1900" b="1" kern="100" dirty="0">
                          <a:solidFill>
                            <a:schemeClr val="dk1"/>
                          </a:solidFill>
                          <a:effectLst/>
                          <a:latin typeface="標楷體" panose="03000509000000000000" pitchFamily="65" charset="-120"/>
                          <a:ea typeface="標楷體" panose="03000509000000000000" pitchFamily="65" charset="-120"/>
                          <a:cs typeface="+mn-cs"/>
                        </a:rPr>
                        <a:t>社</a:t>
                      </a:r>
                      <a:r>
                        <a:rPr lang="en-US" altLang="zh-TW" sz="1900" b="1" kern="100" dirty="0">
                          <a:solidFill>
                            <a:schemeClr val="dk1"/>
                          </a:solidFill>
                          <a:effectLst/>
                          <a:latin typeface="標楷體" panose="03000509000000000000" pitchFamily="65" charset="-120"/>
                          <a:ea typeface="標楷體" panose="03000509000000000000" pitchFamily="65" charset="-120"/>
                          <a:cs typeface="+mn-cs"/>
                          <a:sym typeface="Wingdings" panose="05000000000000000000" pitchFamily="2" charset="2"/>
                        </a:rPr>
                        <a:t></a:t>
                      </a:r>
                      <a:r>
                        <a:rPr lang="zh-TW" altLang="zh-TW" sz="1900" b="1" kern="100" dirty="0">
                          <a:solidFill>
                            <a:schemeClr val="dk1"/>
                          </a:solidFill>
                          <a:effectLst/>
                          <a:latin typeface="標楷體" panose="03000509000000000000" pitchFamily="65" charset="-120"/>
                          <a:ea typeface="標楷體" panose="03000509000000000000" pitchFamily="65" charset="-120"/>
                          <a:cs typeface="+mn-cs"/>
                        </a:rPr>
                        <a:t>國</a:t>
                      </a:r>
                      <a:r>
                        <a:rPr lang="en-US" altLang="zh-TW" sz="1900" b="1" kern="100" dirty="0">
                          <a:solidFill>
                            <a:schemeClr val="dk1"/>
                          </a:solidFill>
                          <a:effectLst/>
                          <a:latin typeface="標楷體" panose="03000509000000000000" pitchFamily="65" charset="-120"/>
                          <a:ea typeface="標楷體" panose="03000509000000000000" pitchFamily="65" charset="-120"/>
                          <a:cs typeface="+mn-cs"/>
                          <a:sym typeface="Wingdings" panose="05000000000000000000" pitchFamily="2" charset="2"/>
                        </a:rPr>
                        <a:t></a:t>
                      </a:r>
                      <a:r>
                        <a:rPr lang="zh-TW" altLang="zh-TW" sz="1900" b="1" kern="100" dirty="0">
                          <a:solidFill>
                            <a:schemeClr val="dk1"/>
                          </a:solidFill>
                          <a:effectLst/>
                          <a:latin typeface="標楷體" panose="03000509000000000000" pitchFamily="65" charset="-120"/>
                          <a:ea typeface="標楷體" panose="03000509000000000000" pitchFamily="65" charset="-120"/>
                          <a:cs typeface="+mn-cs"/>
                        </a:rPr>
                        <a:t>自</a:t>
                      </a:r>
                      <a:endParaRPr lang="en-US" altLang="zh-TW" sz="1900" b="1" kern="100" dirty="0">
                        <a:solidFill>
                          <a:schemeClr val="dk1"/>
                        </a:solidFill>
                        <a:effectLst/>
                        <a:latin typeface="標楷體" panose="03000509000000000000" pitchFamily="65" charset="-120"/>
                        <a:ea typeface="標楷體" panose="03000509000000000000" pitchFamily="65" charset="-120"/>
                        <a:cs typeface="+mn-cs"/>
                      </a:endParaRPr>
                    </a:p>
                    <a:p>
                      <a:pPr algn="l">
                        <a:spcAft>
                          <a:spcPts val="0"/>
                        </a:spcAft>
                      </a:pPr>
                      <a:r>
                        <a:rPr lang="en-US" altLang="zh-TW" sz="1900" b="1" kern="100" dirty="0">
                          <a:solidFill>
                            <a:schemeClr val="dk1"/>
                          </a:solidFill>
                          <a:effectLst/>
                          <a:latin typeface="標楷體" panose="03000509000000000000" pitchFamily="65" charset="-120"/>
                          <a:ea typeface="標楷體" panose="03000509000000000000" pitchFamily="65" charset="-120"/>
                          <a:cs typeface="+mn-cs"/>
                        </a:rPr>
                        <a:t>6.</a:t>
                      </a:r>
                      <a:r>
                        <a:rPr lang="zh-TW" altLang="zh-TW" sz="1900" b="1" kern="100" dirty="0">
                          <a:effectLst/>
                          <a:latin typeface="標楷體" panose="03000509000000000000" pitchFamily="65" charset="-120"/>
                          <a:ea typeface="標楷體" panose="03000509000000000000" pitchFamily="65" charset="-120"/>
                        </a:rPr>
                        <a:t>會考</a:t>
                      </a:r>
                      <a:r>
                        <a:rPr lang="en-US" altLang="zh-TW" sz="1900" b="1" kern="100" dirty="0">
                          <a:effectLst/>
                          <a:latin typeface="標楷體" panose="03000509000000000000" pitchFamily="65" charset="-120"/>
                          <a:ea typeface="標楷體" panose="03000509000000000000" pitchFamily="65" charset="-120"/>
                        </a:rPr>
                        <a:t>B+</a:t>
                      </a:r>
                      <a:r>
                        <a:rPr lang="zh-TW" altLang="zh-TW" sz="1900" b="1" kern="100" dirty="0">
                          <a:effectLst/>
                          <a:latin typeface="標楷體" panose="03000509000000000000" pitchFamily="65" charset="-120"/>
                          <a:ea typeface="標楷體" panose="03000509000000000000" pitchFamily="65" charset="-120"/>
                        </a:rPr>
                        <a:t>：</a:t>
                      </a:r>
                      <a:r>
                        <a:rPr lang="zh-TW" altLang="zh-TW" sz="1900" b="1" kern="100" dirty="0">
                          <a:solidFill>
                            <a:schemeClr val="dk1"/>
                          </a:solidFill>
                          <a:effectLst/>
                          <a:latin typeface="標楷體" panose="03000509000000000000" pitchFamily="65" charset="-120"/>
                          <a:ea typeface="標楷體" panose="03000509000000000000" pitchFamily="65" charset="-120"/>
                          <a:cs typeface="+mn-cs"/>
                        </a:rPr>
                        <a:t>英</a:t>
                      </a:r>
                      <a:r>
                        <a:rPr lang="en-US" altLang="zh-TW" sz="1900" b="1" kern="100" dirty="0">
                          <a:solidFill>
                            <a:schemeClr val="dk1"/>
                          </a:solidFill>
                          <a:effectLst/>
                          <a:latin typeface="標楷體" panose="03000509000000000000" pitchFamily="65" charset="-120"/>
                          <a:ea typeface="標楷體" panose="03000509000000000000" pitchFamily="65" charset="-120"/>
                          <a:cs typeface="+mn-cs"/>
                          <a:sym typeface="Wingdings" panose="05000000000000000000" pitchFamily="2" charset="2"/>
                        </a:rPr>
                        <a:t></a:t>
                      </a:r>
                      <a:r>
                        <a:rPr lang="zh-TW" altLang="zh-TW" sz="1900" b="1" kern="100" dirty="0">
                          <a:solidFill>
                            <a:schemeClr val="dk1"/>
                          </a:solidFill>
                          <a:effectLst/>
                          <a:latin typeface="標楷體" panose="03000509000000000000" pitchFamily="65" charset="-120"/>
                          <a:ea typeface="標楷體" panose="03000509000000000000" pitchFamily="65" charset="-120"/>
                          <a:cs typeface="+mn-cs"/>
                        </a:rPr>
                        <a:t>數</a:t>
                      </a:r>
                      <a:r>
                        <a:rPr lang="en-US" altLang="zh-TW" sz="1900" b="1" kern="100" dirty="0">
                          <a:solidFill>
                            <a:schemeClr val="dk1"/>
                          </a:solidFill>
                          <a:effectLst/>
                          <a:latin typeface="標楷體" panose="03000509000000000000" pitchFamily="65" charset="-120"/>
                          <a:ea typeface="標楷體" panose="03000509000000000000" pitchFamily="65" charset="-120"/>
                          <a:cs typeface="+mn-cs"/>
                          <a:sym typeface="Wingdings" panose="05000000000000000000" pitchFamily="2" charset="2"/>
                        </a:rPr>
                        <a:t></a:t>
                      </a:r>
                      <a:r>
                        <a:rPr lang="zh-TW" altLang="zh-TW" sz="1900" b="1" kern="100" dirty="0">
                          <a:solidFill>
                            <a:schemeClr val="dk1"/>
                          </a:solidFill>
                          <a:effectLst/>
                          <a:latin typeface="標楷體" panose="03000509000000000000" pitchFamily="65" charset="-120"/>
                          <a:ea typeface="標楷體" panose="03000509000000000000" pitchFamily="65" charset="-120"/>
                          <a:cs typeface="+mn-cs"/>
                        </a:rPr>
                        <a:t>社</a:t>
                      </a:r>
                      <a:r>
                        <a:rPr lang="en-US" altLang="zh-TW" sz="1900" b="1" kern="100" dirty="0">
                          <a:solidFill>
                            <a:schemeClr val="dk1"/>
                          </a:solidFill>
                          <a:effectLst/>
                          <a:latin typeface="標楷體" panose="03000509000000000000" pitchFamily="65" charset="-120"/>
                          <a:ea typeface="標楷體" panose="03000509000000000000" pitchFamily="65" charset="-120"/>
                          <a:cs typeface="+mn-cs"/>
                          <a:sym typeface="Wingdings" panose="05000000000000000000" pitchFamily="2" charset="2"/>
                        </a:rPr>
                        <a:t></a:t>
                      </a:r>
                      <a:r>
                        <a:rPr lang="zh-TW" altLang="zh-TW" sz="1900" b="1" kern="100" dirty="0">
                          <a:solidFill>
                            <a:schemeClr val="dk1"/>
                          </a:solidFill>
                          <a:effectLst/>
                          <a:latin typeface="標楷體" panose="03000509000000000000" pitchFamily="65" charset="-120"/>
                          <a:ea typeface="標楷體" panose="03000509000000000000" pitchFamily="65" charset="-120"/>
                          <a:cs typeface="+mn-cs"/>
                        </a:rPr>
                        <a:t>國</a:t>
                      </a:r>
                      <a:r>
                        <a:rPr lang="en-US" altLang="zh-TW" sz="1900" b="1" kern="100" dirty="0">
                          <a:solidFill>
                            <a:schemeClr val="dk1"/>
                          </a:solidFill>
                          <a:effectLst/>
                          <a:latin typeface="標楷體" panose="03000509000000000000" pitchFamily="65" charset="-120"/>
                          <a:ea typeface="標楷體" panose="03000509000000000000" pitchFamily="65" charset="-120"/>
                          <a:cs typeface="+mn-cs"/>
                          <a:sym typeface="Wingdings" panose="05000000000000000000" pitchFamily="2" charset="2"/>
                        </a:rPr>
                        <a:t></a:t>
                      </a:r>
                      <a:r>
                        <a:rPr lang="zh-TW" altLang="zh-TW" sz="1900" b="1" kern="100" dirty="0">
                          <a:solidFill>
                            <a:schemeClr val="dk1"/>
                          </a:solidFill>
                          <a:effectLst/>
                          <a:latin typeface="標楷體" panose="03000509000000000000" pitchFamily="65" charset="-120"/>
                          <a:ea typeface="標楷體" panose="03000509000000000000" pitchFamily="65" charset="-120"/>
                          <a:cs typeface="+mn-cs"/>
                        </a:rPr>
                        <a:t>自</a:t>
                      </a:r>
                      <a:endParaRPr lang="en-US" altLang="zh-TW" sz="1900" b="1" kern="100" dirty="0">
                        <a:solidFill>
                          <a:schemeClr val="dk1"/>
                        </a:solidFill>
                        <a:effectLst/>
                        <a:latin typeface="標楷體" panose="03000509000000000000" pitchFamily="65" charset="-120"/>
                        <a:ea typeface="標楷體" panose="03000509000000000000" pitchFamily="65" charset="-120"/>
                        <a:cs typeface="+mn-cs"/>
                      </a:endParaRPr>
                    </a:p>
                    <a:p>
                      <a:pPr algn="l">
                        <a:spcAft>
                          <a:spcPts val="0"/>
                        </a:spcAft>
                      </a:pPr>
                      <a:r>
                        <a:rPr lang="en-US" altLang="zh-TW" sz="1900" b="1" kern="100" dirty="0">
                          <a:effectLst/>
                          <a:latin typeface="標楷體" panose="03000509000000000000" pitchFamily="65" charset="-120"/>
                          <a:ea typeface="標楷體" panose="03000509000000000000" pitchFamily="65" charset="-120"/>
                        </a:rPr>
                        <a:t>7.</a:t>
                      </a:r>
                      <a:r>
                        <a:rPr lang="zh-TW" altLang="zh-TW" sz="1900" b="1" kern="100" dirty="0">
                          <a:effectLst/>
                          <a:latin typeface="標楷體" panose="03000509000000000000" pitchFamily="65" charset="-120"/>
                          <a:ea typeface="標楷體" panose="03000509000000000000" pitchFamily="65" charset="-120"/>
                        </a:rPr>
                        <a:t>會考</a:t>
                      </a:r>
                      <a:r>
                        <a:rPr lang="en-US" altLang="zh-TW" sz="1900" b="1" kern="100" dirty="0">
                          <a:effectLst/>
                          <a:latin typeface="標楷體" panose="03000509000000000000" pitchFamily="65" charset="-120"/>
                          <a:ea typeface="標楷體" panose="03000509000000000000" pitchFamily="65" charset="-120"/>
                        </a:rPr>
                        <a:t>B</a:t>
                      </a:r>
                      <a:r>
                        <a:rPr lang="zh-TW" altLang="zh-TW" sz="1900" b="1" kern="100" dirty="0">
                          <a:effectLst/>
                          <a:latin typeface="標楷體" panose="03000509000000000000" pitchFamily="65" charset="-120"/>
                          <a:ea typeface="標楷體" panose="03000509000000000000" pitchFamily="65" charset="-120"/>
                        </a:rPr>
                        <a:t>：</a:t>
                      </a:r>
                      <a:r>
                        <a:rPr lang="zh-TW" altLang="zh-TW" sz="1900" b="1" kern="100" dirty="0">
                          <a:solidFill>
                            <a:schemeClr val="dk1"/>
                          </a:solidFill>
                          <a:effectLst/>
                          <a:latin typeface="標楷體" panose="03000509000000000000" pitchFamily="65" charset="-120"/>
                          <a:ea typeface="標楷體" panose="03000509000000000000" pitchFamily="65" charset="-120"/>
                          <a:cs typeface="+mn-cs"/>
                        </a:rPr>
                        <a:t>數</a:t>
                      </a:r>
                      <a:r>
                        <a:rPr lang="en-US" altLang="zh-TW" sz="1900" b="1" kern="100" dirty="0">
                          <a:solidFill>
                            <a:schemeClr val="dk1"/>
                          </a:solidFill>
                          <a:effectLst/>
                          <a:latin typeface="標楷體" panose="03000509000000000000" pitchFamily="65" charset="-120"/>
                          <a:ea typeface="標楷體" panose="03000509000000000000" pitchFamily="65" charset="-120"/>
                          <a:cs typeface="+mn-cs"/>
                          <a:sym typeface="Wingdings" panose="05000000000000000000" pitchFamily="2" charset="2"/>
                        </a:rPr>
                        <a:t></a:t>
                      </a:r>
                      <a:r>
                        <a:rPr lang="zh-TW" altLang="zh-TW" sz="1900" b="1" kern="100" dirty="0">
                          <a:solidFill>
                            <a:schemeClr val="dk1"/>
                          </a:solidFill>
                          <a:effectLst/>
                          <a:latin typeface="標楷體" panose="03000509000000000000" pitchFamily="65" charset="-120"/>
                          <a:ea typeface="標楷體" panose="03000509000000000000" pitchFamily="65" charset="-120"/>
                          <a:cs typeface="+mn-cs"/>
                        </a:rPr>
                        <a:t>社</a:t>
                      </a:r>
                      <a:r>
                        <a:rPr lang="en-US" altLang="zh-TW" sz="1900" b="1" kern="100" dirty="0">
                          <a:solidFill>
                            <a:schemeClr val="dk1"/>
                          </a:solidFill>
                          <a:effectLst/>
                          <a:latin typeface="標楷體" panose="03000509000000000000" pitchFamily="65" charset="-120"/>
                          <a:ea typeface="標楷體" panose="03000509000000000000" pitchFamily="65" charset="-120"/>
                          <a:cs typeface="+mn-cs"/>
                          <a:sym typeface="Wingdings" panose="05000000000000000000" pitchFamily="2" charset="2"/>
                        </a:rPr>
                        <a:t></a:t>
                      </a:r>
                      <a:r>
                        <a:rPr lang="zh-TW" altLang="zh-TW" sz="1900" b="1" kern="100" dirty="0">
                          <a:solidFill>
                            <a:schemeClr val="dk1"/>
                          </a:solidFill>
                          <a:effectLst/>
                          <a:latin typeface="標楷體" panose="03000509000000000000" pitchFamily="65" charset="-120"/>
                          <a:ea typeface="標楷體" panose="03000509000000000000" pitchFamily="65" charset="-120"/>
                          <a:cs typeface="+mn-cs"/>
                        </a:rPr>
                        <a:t>自</a:t>
                      </a:r>
                      <a:endParaRPr lang="zh-TW" sz="1900" b="1" kern="100" dirty="0">
                        <a:solidFill>
                          <a:schemeClr val="dk1"/>
                        </a:solidFill>
                        <a:effectLst/>
                        <a:latin typeface="標楷體" panose="03000509000000000000" pitchFamily="65" charset="-120"/>
                        <a:ea typeface="標楷體" panose="03000509000000000000" pitchFamily="65" charset="-120"/>
                        <a:cs typeface="+mn-cs"/>
                      </a:endParaRPr>
                    </a:p>
                  </a:txBody>
                  <a:tcPr marL="68581" marR="68581" marT="0" marB="0" anchor="ctr"/>
                </a:tc>
                <a:tc gridSpan="2">
                  <a:txBody>
                    <a:bodyPr/>
                    <a:lstStyle/>
                    <a:p>
                      <a:pPr algn="ctr">
                        <a:spcAft>
                          <a:spcPts val="0"/>
                        </a:spcAft>
                      </a:pPr>
                      <a:r>
                        <a:rPr lang="en-US" altLang="zh-TW" sz="1900" b="1" kern="100" dirty="0">
                          <a:effectLst/>
                          <a:latin typeface="標楷體" panose="03000509000000000000" pitchFamily="65" charset="-120"/>
                          <a:ea typeface="標楷體" panose="03000509000000000000" pitchFamily="65" charset="-120"/>
                          <a:cs typeface="Times New Roman" panose="02020603050405020304" pitchFamily="18" charset="0"/>
                        </a:rPr>
                        <a:t>36</a:t>
                      </a:r>
                      <a:endParaRPr lang="zh-TW" altLang="zh-TW" sz="1900" b="1"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1" marR="68581" marT="0" marB="0" anchor="ctr"/>
                </a:tc>
                <a:tc hMerge="1">
                  <a:txBody>
                    <a:bodyPr/>
                    <a:lstStyle/>
                    <a:p>
                      <a:pPr marL="0" marR="0" indent="0" algn="ctr" defTabSz="342900" rtl="0" eaLnBrk="1" fontAlgn="auto" latinLnBrk="0" hangingPunct="1">
                        <a:lnSpc>
                          <a:spcPct val="100000"/>
                        </a:lnSpc>
                        <a:spcBef>
                          <a:spcPts val="0"/>
                        </a:spcBef>
                        <a:spcAft>
                          <a:spcPts val="0"/>
                        </a:spcAft>
                        <a:buClrTx/>
                        <a:buSzTx/>
                        <a:buFontTx/>
                        <a:buNone/>
                        <a:tabLst/>
                        <a:defRPr/>
                      </a:pPr>
                      <a:endParaRPr lang="zh-TW" altLang="zh-TW" sz="18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extLst>
                  <a:ext uri="{0D108BD9-81ED-4DB2-BD59-A6C34878D82A}">
                    <a16:rowId xmlns="" xmlns:a16="http://schemas.microsoft.com/office/drawing/2014/main" val="10002"/>
                  </a:ext>
                </a:extLst>
              </a:tr>
              <a:tr h="1520244">
                <a:tc>
                  <a:txBody>
                    <a:bodyPr/>
                    <a:lstStyle/>
                    <a:p>
                      <a:pPr algn="ctr">
                        <a:spcAft>
                          <a:spcPts val="0"/>
                        </a:spcAft>
                      </a:pPr>
                      <a:r>
                        <a:rPr lang="zh-TW" sz="1900" kern="100" dirty="0">
                          <a:effectLst/>
                          <a:latin typeface="標楷體" panose="03000509000000000000" pitchFamily="65" charset="-120"/>
                          <a:ea typeface="標楷體" panose="03000509000000000000" pitchFamily="65" charset="-120"/>
                        </a:rPr>
                        <a:t>臺南女中</a:t>
                      </a:r>
                    </a:p>
                    <a:p>
                      <a:pPr algn="ctr">
                        <a:spcAft>
                          <a:spcPts val="0"/>
                        </a:spcAft>
                      </a:pPr>
                      <a:r>
                        <a:rPr lang="zh-TW" altLang="zh-TW" sz="1900" kern="100" dirty="0">
                          <a:effectLst/>
                          <a:latin typeface="標楷體" panose="03000509000000000000" pitchFamily="65" charset="-120"/>
                          <a:ea typeface="標楷體" panose="03000509000000000000" pitchFamily="65" charset="-120"/>
                        </a:rPr>
                        <a:t>科學</a:t>
                      </a:r>
                      <a:r>
                        <a:rPr lang="zh-TW" sz="1900" kern="100" dirty="0">
                          <a:effectLst/>
                          <a:latin typeface="標楷體" panose="03000509000000000000" pitchFamily="65" charset="-120"/>
                          <a:ea typeface="標楷體" panose="03000509000000000000" pitchFamily="65" charset="-120"/>
                        </a:rPr>
                        <a:t>人文班</a:t>
                      </a:r>
                      <a:endParaRPr lang="zh-TW" sz="19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1" marR="68581" marT="0" marB="0" anchor="ctr"/>
                </a:tc>
                <a:tc>
                  <a:txBody>
                    <a:bodyPr/>
                    <a:lstStyle/>
                    <a:p>
                      <a:pPr marL="0" marR="0" indent="0" algn="ctr" defTabSz="342900" rtl="0" eaLnBrk="1" fontAlgn="auto" latinLnBrk="0" hangingPunct="1">
                        <a:lnSpc>
                          <a:spcPct val="100000"/>
                        </a:lnSpc>
                        <a:spcBef>
                          <a:spcPts val="0"/>
                        </a:spcBef>
                        <a:spcAft>
                          <a:spcPts val="0"/>
                        </a:spcAft>
                        <a:buClrTx/>
                        <a:buSzTx/>
                        <a:buFontTx/>
                        <a:buNone/>
                        <a:tabLst/>
                        <a:defRPr/>
                      </a:pPr>
                      <a:r>
                        <a:rPr lang="zh-TW" sz="1900" b="1" kern="100" dirty="0">
                          <a:effectLst/>
                          <a:latin typeface="標楷體" panose="03000509000000000000" pitchFamily="65" charset="-120"/>
                          <a:ea typeface="標楷體" panose="03000509000000000000" pitchFamily="65" charset="-120"/>
                        </a:rPr>
                        <a:t>會考</a:t>
                      </a:r>
                      <a:r>
                        <a:rPr lang="en-US" altLang="zh-TW" sz="1900" b="1" kern="100" dirty="0">
                          <a:effectLst/>
                          <a:latin typeface="標楷體" panose="03000509000000000000" pitchFamily="65" charset="-120"/>
                          <a:ea typeface="標楷體" panose="03000509000000000000" pitchFamily="65" charset="-120"/>
                        </a:rPr>
                        <a:t>:</a:t>
                      </a:r>
                    </a:p>
                    <a:p>
                      <a:pPr marL="0" marR="0" indent="0" algn="ctr" defTabSz="342900" rtl="0" eaLnBrk="1" fontAlgn="auto" latinLnBrk="0" hangingPunct="1">
                        <a:lnSpc>
                          <a:spcPct val="100000"/>
                        </a:lnSpc>
                        <a:spcBef>
                          <a:spcPts val="0"/>
                        </a:spcBef>
                        <a:spcAft>
                          <a:spcPts val="0"/>
                        </a:spcAft>
                        <a:buClrTx/>
                        <a:buSzTx/>
                        <a:buFontTx/>
                        <a:buNone/>
                        <a:tabLst/>
                        <a:defRPr/>
                      </a:pPr>
                      <a:r>
                        <a:rPr lang="zh-TW" altLang="zh-TW" sz="1900" b="1" kern="100" dirty="0">
                          <a:effectLst/>
                          <a:latin typeface="標楷體" panose="03000509000000000000" pitchFamily="65" charset="-120"/>
                          <a:ea typeface="標楷體" panose="03000509000000000000" pitchFamily="65" charset="-120"/>
                        </a:rPr>
                        <a:t>國</a:t>
                      </a:r>
                      <a:r>
                        <a:rPr lang="zh-TW" altLang="en-US" sz="1900" b="1" kern="100" dirty="0">
                          <a:effectLst/>
                          <a:latin typeface="標楷體" panose="03000509000000000000" pitchFamily="65" charset="-120"/>
                          <a:ea typeface="標楷體" panose="03000509000000000000" pitchFamily="65" charset="-120"/>
                        </a:rPr>
                        <a:t>英數</a:t>
                      </a:r>
                      <a:r>
                        <a:rPr lang="zh-TW" altLang="zh-TW" sz="1900" b="1" kern="100" dirty="0">
                          <a:effectLst/>
                          <a:latin typeface="標楷體" panose="03000509000000000000" pitchFamily="65" charset="-120"/>
                          <a:ea typeface="標楷體" panose="03000509000000000000" pitchFamily="65" charset="-120"/>
                        </a:rPr>
                        <a:t>社</a:t>
                      </a:r>
                      <a:r>
                        <a:rPr lang="zh-TW" altLang="en-US" sz="1900" b="1" kern="100" dirty="0">
                          <a:effectLst/>
                          <a:latin typeface="標楷體" panose="03000509000000000000" pitchFamily="65" charset="-120"/>
                          <a:ea typeface="標楷體" panose="03000509000000000000" pitchFamily="65" charset="-120"/>
                        </a:rPr>
                        <a:t>自</a:t>
                      </a:r>
                      <a:r>
                        <a:rPr lang="en-US" altLang="zh-TW" sz="1900" b="1" kern="100" dirty="0">
                          <a:effectLst/>
                          <a:latin typeface="標楷體" panose="03000509000000000000" pitchFamily="65" charset="-120"/>
                          <a:ea typeface="標楷體" panose="03000509000000000000" pitchFamily="65" charset="-120"/>
                        </a:rPr>
                        <a:t>B++</a:t>
                      </a:r>
                      <a:endParaRPr lang="zh-TW" altLang="zh-TW" sz="1900" b="1" kern="100" dirty="0">
                        <a:effectLst/>
                        <a:latin typeface="標楷體" panose="03000509000000000000" pitchFamily="65" charset="-120"/>
                        <a:ea typeface="標楷體" panose="03000509000000000000" pitchFamily="65" charset="-120"/>
                        <a:cs typeface="Times New Roman" panose="02020603050405020304" pitchFamily="18" charset="0"/>
                      </a:endParaRPr>
                    </a:p>
                    <a:p>
                      <a:pPr algn="ctr">
                        <a:spcAft>
                          <a:spcPts val="0"/>
                        </a:spcAft>
                      </a:pPr>
                      <a:r>
                        <a:rPr lang="zh-TW" sz="1900" b="1" kern="100" dirty="0">
                          <a:effectLst/>
                          <a:latin typeface="標楷體" panose="03000509000000000000" pitchFamily="65" charset="-120"/>
                          <a:ea typeface="標楷體" panose="03000509000000000000" pitchFamily="65" charset="-120"/>
                        </a:rPr>
                        <a:t>寫作四級</a:t>
                      </a:r>
                      <a:endParaRPr lang="en-US" altLang="zh-TW" sz="1900" b="1" kern="100" dirty="0">
                        <a:effectLst/>
                        <a:latin typeface="標楷體" panose="03000509000000000000" pitchFamily="65" charset="-120"/>
                        <a:ea typeface="標楷體" panose="03000509000000000000" pitchFamily="65" charset="-120"/>
                      </a:endParaRPr>
                    </a:p>
                  </a:txBody>
                  <a:tcPr marL="68581" marR="68581" marT="0" marB="0" anchor="ctr"/>
                </a:tc>
                <a:tc>
                  <a:txBody>
                    <a:bodyPr/>
                    <a:lstStyle/>
                    <a:p>
                      <a:pPr algn="ctr">
                        <a:spcAft>
                          <a:spcPts val="0"/>
                        </a:spcAft>
                      </a:pPr>
                      <a:r>
                        <a:rPr lang="zh-TW" sz="1900" b="1" kern="100" dirty="0">
                          <a:effectLst/>
                          <a:latin typeface="標楷體" panose="03000509000000000000" pitchFamily="65" charset="-120"/>
                          <a:ea typeface="標楷體" panose="03000509000000000000" pitchFamily="65" charset="-120"/>
                        </a:rPr>
                        <a:t>特招英語 </a:t>
                      </a:r>
                      <a:r>
                        <a:rPr lang="en-US" sz="1900" b="1" kern="100" dirty="0">
                          <a:effectLst/>
                          <a:latin typeface="標楷體" panose="03000509000000000000" pitchFamily="65" charset="-120"/>
                          <a:ea typeface="標楷體" panose="03000509000000000000" pitchFamily="65" charset="-120"/>
                        </a:rPr>
                        <a:t>+ </a:t>
                      </a:r>
                    </a:p>
                    <a:p>
                      <a:pPr algn="ctr">
                        <a:spcAft>
                          <a:spcPts val="0"/>
                        </a:spcAft>
                      </a:pPr>
                      <a:r>
                        <a:rPr lang="zh-TW" sz="1900" b="1" kern="100" dirty="0">
                          <a:effectLst/>
                          <a:latin typeface="標楷體" panose="03000509000000000000" pitchFamily="65" charset="-120"/>
                          <a:ea typeface="標楷體" panose="03000509000000000000" pitchFamily="65" charset="-120"/>
                        </a:rPr>
                        <a:t>特招數學</a:t>
                      </a:r>
                      <a:endParaRPr lang="zh-TW" sz="1900" b="1"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1" marR="68581" marT="0" marB="0" anchor="ctr"/>
                </a:tc>
                <a:tc>
                  <a:txBody>
                    <a:bodyPr/>
                    <a:lstStyle/>
                    <a:p>
                      <a:pPr algn="l">
                        <a:spcAft>
                          <a:spcPts val="0"/>
                        </a:spcAft>
                      </a:pPr>
                      <a:r>
                        <a:rPr lang="en-US" sz="1900" b="1" kern="100" dirty="0">
                          <a:effectLst/>
                          <a:latin typeface="標楷體" panose="03000509000000000000" pitchFamily="65" charset="-120"/>
                          <a:ea typeface="標楷體" panose="03000509000000000000" pitchFamily="65" charset="-120"/>
                        </a:rPr>
                        <a:t>1.</a:t>
                      </a:r>
                      <a:r>
                        <a:rPr lang="zh-TW" sz="1900" b="1" kern="100" dirty="0">
                          <a:effectLst/>
                          <a:latin typeface="標楷體" panose="03000509000000000000" pitchFamily="65" charset="-120"/>
                          <a:ea typeface="標楷體" panose="03000509000000000000" pitchFamily="65" charset="-120"/>
                        </a:rPr>
                        <a:t>特招：</a:t>
                      </a:r>
                      <a:r>
                        <a:rPr lang="zh-TW" altLang="zh-TW" sz="1900" b="1" kern="100" dirty="0">
                          <a:effectLst/>
                          <a:latin typeface="標楷體" panose="03000509000000000000" pitchFamily="65" charset="-120"/>
                          <a:ea typeface="標楷體" panose="03000509000000000000" pitchFamily="65" charset="-120"/>
                        </a:rPr>
                        <a:t>數</a:t>
                      </a:r>
                      <a:r>
                        <a:rPr lang="en-US" sz="1900" b="1" kern="100" dirty="0">
                          <a:effectLst/>
                          <a:latin typeface="標楷體" panose="03000509000000000000" pitchFamily="65" charset="-120"/>
                          <a:ea typeface="標楷體" panose="03000509000000000000" pitchFamily="65" charset="-120"/>
                          <a:sym typeface="Wingdings" panose="05000000000000000000" pitchFamily="2" charset="2"/>
                        </a:rPr>
                        <a:t></a:t>
                      </a:r>
                      <a:r>
                        <a:rPr lang="zh-TW" altLang="zh-TW" sz="1900" b="1" kern="100" dirty="0">
                          <a:effectLst/>
                          <a:latin typeface="標楷體" panose="03000509000000000000" pitchFamily="65" charset="-120"/>
                          <a:ea typeface="標楷體" panose="03000509000000000000" pitchFamily="65" charset="-120"/>
                        </a:rPr>
                        <a:t>英</a:t>
                      </a:r>
                      <a:endParaRPr lang="zh-TW" sz="1900" b="1" kern="100" dirty="0">
                        <a:effectLst/>
                        <a:latin typeface="標楷體" panose="03000509000000000000" pitchFamily="65" charset="-120"/>
                        <a:ea typeface="標楷體" panose="03000509000000000000" pitchFamily="65" charset="-120"/>
                      </a:endParaRPr>
                    </a:p>
                    <a:p>
                      <a:pPr algn="l">
                        <a:spcAft>
                          <a:spcPts val="0"/>
                        </a:spcAft>
                      </a:pPr>
                      <a:r>
                        <a:rPr lang="en-US" sz="1900" b="1" kern="100" dirty="0">
                          <a:effectLst/>
                          <a:latin typeface="標楷體" panose="03000509000000000000" pitchFamily="65" charset="-120"/>
                          <a:ea typeface="標楷體" panose="03000509000000000000" pitchFamily="65" charset="-120"/>
                        </a:rPr>
                        <a:t>2.</a:t>
                      </a:r>
                      <a:r>
                        <a:rPr lang="zh-TW" sz="1900" b="1" kern="100" dirty="0">
                          <a:effectLst/>
                          <a:latin typeface="標楷體" panose="03000509000000000000" pitchFamily="65" charset="-120"/>
                          <a:ea typeface="標楷體" panose="03000509000000000000" pitchFamily="65" charset="-120"/>
                        </a:rPr>
                        <a:t>會考</a:t>
                      </a:r>
                      <a:r>
                        <a:rPr lang="en-US" sz="1900" b="1" kern="100" dirty="0">
                          <a:effectLst/>
                          <a:latin typeface="標楷體" panose="03000509000000000000" pitchFamily="65" charset="-120"/>
                          <a:ea typeface="標楷體" panose="03000509000000000000" pitchFamily="65" charset="-120"/>
                        </a:rPr>
                        <a:t>A++</a:t>
                      </a:r>
                      <a:r>
                        <a:rPr lang="zh-TW" sz="1900" b="1" kern="100" dirty="0">
                          <a:effectLst/>
                          <a:latin typeface="標楷體" panose="03000509000000000000" pitchFamily="65" charset="-120"/>
                          <a:ea typeface="標楷體" panose="03000509000000000000" pitchFamily="65" charset="-120"/>
                        </a:rPr>
                        <a:t>：國</a:t>
                      </a:r>
                      <a:r>
                        <a:rPr lang="en-US" sz="1900" b="1" kern="100" dirty="0">
                          <a:effectLst/>
                          <a:latin typeface="標楷體" panose="03000509000000000000" pitchFamily="65" charset="-120"/>
                          <a:ea typeface="標楷體" panose="03000509000000000000" pitchFamily="65" charset="-120"/>
                          <a:sym typeface="Wingdings" panose="05000000000000000000" pitchFamily="2" charset="2"/>
                        </a:rPr>
                        <a:t></a:t>
                      </a:r>
                      <a:r>
                        <a:rPr lang="zh-TW" altLang="en-US" sz="1900" b="1" kern="100" dirty="0">
                          <a:effectLst/>
                          <a:latin typeface="標楷體" panose="03000509000000000000" pitchFamily="65" charset="-120"/>
                          <a:ea typeface="標楷體" panose="03000509000000000000" pitchFamily="65" charset="-120"/>
                        </a:rPr>
                        <a:t>自</a:t>
                      </a:r>
                      <a:r>
                        <a:rPr lang="en-US" sz="1900" b="1" kern="100" dirty="0">
                          <a:effectLst/>
                          <a:latin typeface="標楷體" panose="03000509000000000000" pitchFamily="65" charset="-120"/>
                          <a:ea typeface="標楷體" panose="03000509000000000000" pitchFamily="65" charset="-120"/>
                          <a:sym typeface="Wingdings" panose="05000000000000000000" pitchFamily="2" charset="2"/>
                        </a:rPr>
                        <a:t></a:t>
                      </a:r>
                      <a:r>
                        <a:rPr lang="zh-TW" altLang="zh-TW" sz="1900" b="1" kern="100" dirty="0">
                          <a:effectLst/>
                          <a:latin typeface="標楷體" panose="03000509000000000000" pitchFamily="65" charset="-120"/>
                          <a:ea typeface="標楷體" panose="03000509000000000000" pitchFamily="65" charset="-120"/>
                        </a:rPr>
                        <a:t>社</a:t>
                      </a:r>
                      <a:endParaRPr lang="zh-TW" sz="1900" b="1" kern="100" dirty="0">
                        <a:effectLst/>
                        <a:latin typeface="標楷體" panose="03000509000000000000" pitchFamily="65" charset="-120"/>
                        <a:ea typeface="標楷體" panose="03000509000000000000" pitchFamily="65" charset="-120"/>
                      </a:endParaRPr>
                    </a:p>
                    <a:p>
                      <a:pPr algn="l">
                        <a:spcAft>
                          <a:spcPts val="0"/>
                        </a:spcAft>
                      </a:pPr>
                      <a:r>
                        <a:rPr lang="en-US" sz="1900" b="1" kern="100" dirty="0">
                          <a:effectLst/>
                          <a:latin typeface="標楷體" panose="03000509000000000000" pitchFamily="65" charset="-120"/>
                          <a:ea typeface="標楷體" panose="03000509000000000000" pitchFamily="65" charset="-120"/>
                        </a:rPr>
                        <a:t>3.</a:t>
                      </a:r>
                      <a:r>
                        <a:rPr lang="zh-TW" sz="1900" b="1" kern="100" dirty="0">
                          <a:effectLst/>
                          <a:latin typeface="標楷體" panose="03000509000000000000" pitchFamily="65" charset="-120"/>
                          <a:ea typeface="標楷體" panose="03000509000000000000" pitchFamily="65" charset="-120"/>
                        </a:rPr>
                        <a:t>會考</a:t>
                      </a:r>
                      <a:r>
                        <a:rPr lang="en-US" sz="1900" b="1" kern="100" dirty="0">
                          <a:effectLst/>
                          <a:latin typeface="標楷體" panose="03000509000000000000" pitchFamily="65" charset="-120"/>
                          <a:ea typeface="標楷體" panose="03000509000000000000" pitchFamily="65" charset="-120"/>
                        </a:rPr>
                        <a:t>A+</a:t>
                      </a:r>
                      <a:r>
                        <a:rPr lang="zh-TW" sz="1900" b="1" kern="100" dirty="0">
                          <a:effectLst/>
                          <a:latin typeface="標楷體" panose="03000509000000000000" pitchFamily="65" charset="-120"/>
                          <a:ea typeface="標楷體" panose="03000509000000000000" pitchFamily="65" charset="-120"/>
                        </a:rPr>
                        <a:t>：</a:t>
                      </a:r>
                      <a:r>
                        <a:rPr lang="zh-TW" altLang="zh-TW" sz="1900" b="1" kern="100" dirty="0">
                          <a:effectLst/>
                          <a:latin typeface="標楷體" panose="03000509000000000000" pitchFamily="65" charset="-120"/>
                          <a:ea typeface="標楷體" panose="03000509000000000000" pitchFamily="65" charset="-120"/>
                        </a:rPr>
                        <a:t>國</a:t>
                      </a:r>
                      <a:r>
                        <a:rPr lang="en-US" altLang="zh-TW" sz="1900" b="1" kern="100" dirty="0">
                          <a:effectLst/>
                          <a:latin typeface="標楷體" panose="03000509000000000000" pitchFamily="65" charset="-120"/>
                          <a:ea typeface="標楷體" panose="03000509000000000000" pitchFamily="65" charset="-120"/>
                          <a:sym typeface="Wingdings" panose="05000000000000000000" pitchFamily="2" charset="2"/>
                        </a:rPr>
                        <a:t></a:t>
                      </a:r>
                      <a:r>
                        <a:rPr lang="zh-TW" altLang="en-US" sz="1900" b="1" kern="100" dirty="0">
                          <a:effectLst/>
                          <a:latin typeface="標楷體" panose="03000509000000000000" pitchFamily="65" charset="-120"/>
                          <a:ea typeface="標楷體" panose="03000509000000000000" pitchFamily="65" charset="-120"/>
                        </a:rPr>
                        <a:t>自</a:t>
                      </a:r>
                      <a:r>
                        <a:rPr lang="en-US" altLang="zh-TW" sz="1900" b="1" kern="100" dirty="0">
                          <a:effectLst/>
                          <a:latin typeface="標楷體" panose="03000509000000000000" pitchFamily="65" charset="-120"/>
                          <a:ea typeface="標楷體" panose="03000509000000000000" pitchFamily="65" charset="-120"/>
                          <a:sym typeface="Wingdings" panose="05000000000000000000" pitchFamily="2" charset="2"/>
                        </a:rPr>
                        <a:t></a:t>
                      </a:r>
                      <a:r>
                        <a:rPr lang="zh-TW" altLang="zh-TW" sz="1900" b="1" kern="100" dirty="0">
                          <a:effectLst/>
                          <a:latin typeface="標楷體" panose="03000509000000000000" pitchFamily="65" charset="-120"/>
                          <a:ea typeface="標楷體" panose="03000509000000000000" pitchFamily="65" charset="-120"/>
                        </a:rPr>
                        <a:t>社</a:t>
                      </a:r>
                      <a:endParaRPr lang="zh-TW" sz="1900" b="1" kern="100" dirty="0">
                        <a:effectLst/>
                        <a:latin typeface="標楷體" panose="03000509000000000000" pitchFamily="65" charset="-120"/>
                        <a:ea typeface="標楷體" panose="03000509000000000000" pitchFamily="65" charset="-120"/>
                      </a:endParaRPr>
                    </a:p>
                    <a:p>
                      <a:pPr algn="l">
                        <a:spcAft>
                          <a:spcPts val="0"/>
                        </a:spcAft>
                      </a:pPr>
                      <a:r>
                        <a:rPr lang="en-US" sz="1900" b="1" kern="100" dirty="0">
                          <a:effectLst/>
                          <a:latin typeface="標楷體" panose="03000509000000000000" pitchFamily="65" charset="-120"/>
                          <a:ea typeface="標楷體" panose="03000509000000000000" pitchFamily="65" charset="-120"/>
                        </a:rPr>
                        <a:t>4.</a:t>
                      </a:r>
                      <a:r>
                        <a:rPr lang="zh-TW" sz="1900" b="1" kern="100" dirty="0">
                          <a:effectLst/>
                          <a:latin typeface="標楷體" panose="03000509000000000000" pitchFamily="65" charset="-120"/>
                          <a:ea typeface="標楷體" panose="03000509000000000000" pitchFamily="65" charset="-120"/>
                        </a:rPr>
                        <a:t>會考</a:t>
                      </a:r>
                      <a:r>
                        <a:rPr lang="en-US" sz="1900" b="1" kern="100" dirty="0">
                          <a:effectLst/>
                          <a:latin typeface="標楷體" panose="03000509000000000000" pitchFamily="65" charset="-120"/>
                          <a:ea typeface="標楷體" panose="03000509000000000000" pitchFamily="65" charset="-120"/>
                        </a:rPr>
                        <a:t>A</a:t>
                      </a:r>
                      <a:r>
                        <a:rPr lang="zh-TW" sz="1900" b="1" kern="100" dirty="0">
                          <a:effectLst/>
                          <a:latin typeface="標楷體" panose="03000509000000000000" pitchFamily="65" charset="-120"/>
                          <a:ea typeface="標楷體" panose="03000509000000000000" pitchFamily="65" charset="-120"/>
                        </a:rPr>
                        <a:t>：</a:t>
                      </a:r>
                      <a:r>
                        <a:rPr lang="zh-TW" altLang="zh-TW" sz="1900" b="1" kern="100" dirty="0">
                          <a:effectLst/>
                          <a:latin typeface="標楷體" panose="03000509000000000000" pitchFamily="65" charset="-120"/>
                          <a:ea typeface="標楷體" panose="03000509000000000000" pitchFamily="65" charset="-120"/>
                        </a:rPr>
                        <a:t>國</a:t>
                      </a:r>
                      <a:r>
                        <a:rPr lang="en-US" altLang="zh-TW" sz="1900" b="1" kern="100" dirty="0">
                          <a:effectLst/>
                          <a:latin typeface="標楷體" panose="03000509000000000000" pitchFamily="65" charset="-120"/>
                          <a:ea typeface="標楷體" panose="03000509000000000000" pitchFamily="65" charset="-120"/>
                          <a:sym typeface="Wingdings" panose="05000000000000000000" pitchFamily="2" charset="2"/>
                        </a:rPr>
                        <a:t></a:t>
                      </a:r>
                      <a:r>
                        <a:rPr lang="zh-TW" altLang="en-US" sz="1900" b="1" kern="100" dirty="0">
                          <a:effectLst/>
                          <a:latin typeface="標楷體" panose="03000509000000000000" pitchFamily="65" charset="-120"/>
                          <a:ea typeface="標楷體" panose="03000509000000000000" pitchFamily="65" charset="-120"/>
                        </a:rPr>
                        <a:t>自</a:t>
                      </a:r>
                      <a:r>
                        <a:rPr lang="en-US" altLang="zh-TW" sz="1900" b="1" kern="100" dirty="0">
                          <a:effectLst/>
                          <a:latin typeface="標楷體" panose="03000509000000000000" pitchFamily="65" charset="-120"/>
                          <a:ea typeface="標楷體" panose="03000509000000000000" pitchFamily="65" charset="-120"/>
                          <a:sym typeface="Wingdings" panose="05000000000000000000" pitchFamily="2" charset="2"/>
                        </a:rPr>
                        <a:t></a:t>
                      </a:r>
                      <a:r>
                        <a:rPr lang="zh-TW" altLang="zh-TW" sz="1900" b="1" kern="100" dirty="0">
                          <a:effectLst/>
                          <a:latin typeface="標楷體" panose="03000509000000000000" pitchFamily="65" charset="-120"/>
                          <a:ea typeface="標楷體" panose="03000509000000000000" pitchFamily="65" charset="-120"/>
                        </a:rPr>
                        <a:t>社</a:t>
                      </a:r>
                      <a:endParaRPr lang="zh-TW" sz="1900" b="1" kern="100" dirty="0">
                        <a:effectLst/>
                        <a:latin typeface="標楷體" panose="03000509000000000000" pitchFamily="65" charset="-120"/>
                        <a:ea typeface="標楷體" panose="03000509000000000000" pitchFamily="65" charset="-120"/>
                      </a:endParaRPr>
                    </a:p>
                    <a:p>
                      <a:pPr algn="l">
                        <a:spcAft>
                          <a:spcPts val="0"/>
                        </a:spcAft>
                      </a:pPr>
                      <a:r>
                        <a:rPr lang="en-US" sz="1900" b="1" kern="100" dirty="0">
                          <a:effectLst/>
                          <a:latin typeface="標楷體" panose="03000509000000000000" pitchFamily="65" charset="-120"/>
                          <a:ea typeface="標楷體" panose="03000509000000000000" pitchFamily="65" charset="-120"/>
                        </a:rPr>
                        <a:t>5.</a:t>
                      </a:r>
                      <a:r>
                        <a:rPr lang="zh-TW" sz="1900" b="1" kern="100" dirty="0">
                          <a:effectLst/>
                          <a:latin typeface="標楷體" panose="03000509000000000000" pitchFamily="65" charset="-120"/>
                          <a:ea typeface="標楷體" panose="03000509000000000000" pitchFamily="65" charset="-120"/>
                        </a:rPr>
                        <a:t>會考</a:t>
                      </a:r>
                      <a:r>
                        <a:rPr lang="en-US" sz="1900" b="1" kern="100" dirty="0">
                          <a:effectLst/>
                          <a:latin typeface="標楷體" panose="03000509000000000000" pitchFamily="65" charset="-120"/>
                          <a:ea typeface="標楷體" panose="03000509000000000000" pitchFamily="65" charset="-120"/>
                        </a:rPr>
                        <a:t>B++</a:t>
                      </a:r>
                      <a:r>
                        <a:rPr lang="zh-TW" sz="1900" b="1" kern="100" dirty="0">
                          <a:effectLst/>
                          <a:latin typeface="標楷體" panose="03000509000000000000" pitchFamily="65" charset="-120"/>
                          <a:ea typeface="標楷體" panose="03000509000000000000" pitchFamily="65" charset="-120"/>
                        </a:rPr>
                        <a:t>：</a:t>
                      </a:r>
                      <a:r>
                        <a:rPr lang="zh-TW" altLang="zh-TW" sz="1900" b="1" kern="100" dirty="0">
                          <a:effectLst/>
                          <a:latin typeface="標楷體" panose="03000509000000000000" pitchFamily="65" charset="-120"/>
                          <a:ea typeface="標楷體" panose="03000509000000000000" pitchFamily="65" charset="-120"/>
                        </a:rPr>
                        <a:t>國</a:t>
                      </a:r>
                      <a:r>
                        <a:rPr lang="en-US" altLang="zh-TW" sz="1900" b="1" kern="100" dirty="0">
                          <a:effectLst/>
                          <a:latin typeface="標楷體" panose="03000509000000000000" pitchFamily="65" charset="-120"/>
                          <a:ea typeface="標楷體" panose="03000509000000000000" pitchFamily="65" charset="-120"/>
                          <a:sym typeface="Wingdings" panose="05000000000000000000" pitchFamily="2" charset="2"/>
                        </a:rPr>
                        <a:t></a:t>
                      </a:r>
                      <a:r>
                        <a:rPr lang="zh-TW" altLang="en-US" sz="1900" b="1" kern="100" dirty="0">
                          <a:effectLst/>
                          <a:latin typeface="標楷體" panose="03000509000000000000" pitchFamily="65" charset="-120"/>
                          <a:ea typeface="標楷體" panose="03000509000000000000" pitchFamily="65" charset="-120"/>
                        </a:rPr>
                        <a:t>自</a:t>
                      </a:r>
                      <a:r>
                        <a:rPr lang="en-US" altLang="zh-TW" sz="1900" b="1" kern="100" dirty="0">
                          <a:effectLst/>
                          <a:latin typeface="標楷體" panose="03000509000000000000" pitchFamily="65" charset="-120"/>
                          <a:ea typeface="標楷體" panose="03000509000000000000" pitchFamily="65" charset="-120"/>
                          <a:sym typeface="Wingdings" panose="05000000000000000000" pitchFamily="2" charset="2"/>
                        </a:rPr>
                        <a:t></a:t>
                      </a:r>
                      <a:r>
                        <a:rPr lang="zh-TW" altLang="zh-TW" sz="1900" b="1" kern="100" dirty="0">
                          <a:effectLst/>
                          <a:latin typeface="標楷體" panose="03000509000000000000" pitchFamily="65" charset="-120"/>
                          <a:ea typeface="標楷體" panose="03000509000000000000" pitchFamily="65" charset="-120"/>
                        </a:rPr>
                        <a:t>社</a:t>
                      </a:r>
                      <a:endParaRPr lang="zh-TW" sz="1900" b="1"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1" marR="68581" marT="0" marB="0" anchor="ctr"/>
                </a:tc>
                <a:tc>
                  <a:txBody>
                    <a:bodyPr/>
                    <a:lstStyle/>
                    <a:p>
                      <a:pPr algn="ctr">
                        <a:spcAft>
                          <a:spcPts val="0"/>
                        </a:spcAft>
                      </a:pPr>
                      <a:r>
                        <a:rPr lang="en-US" altLang="zh-TW" sz="1900" b="1" kern="100" dirty="0">
                          <a:effectLst/>
                          <a:latin typeface="標楷體" panose="03000509000000000000" pitchFamily="65" charset="-120"/>
                          <a:ea typeface="標楷體" panose="03000509000000000000" pitchFamily="65" charset="-120"/>
                          <a:cs typeface="Times New Roman" panose="02020603050405020304" pitchFamily="18" charset="0"/>
                        </a:rPr>
                        <a:t>0</a:t>
                      </a:r>
                      <a:endParaRPr lang="zh-TW" sz="1900" b="1"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1" marR="68581" marT="0" marB="0" anchor="ctr"/>
                </a:tc>
                <a:tc>
                  <a:txBody>
                    <a:bodyPr/>
                    <a:lstStyle/>
                    <a:p>
                      <a:pPr algn="ctr">
                        <a:spcAft>
                          <a:spcPts val="0"/>
                        </a:spcAft>
                      </a:pPr>
                      <a:r>
                        <a:rPr lang="en-US" altLang="zh-TW" sz="1600" b="1" kern="100" dirty="0">
                          <a:effectLst/>
                          <a:latin typeface="標楷體" panose="03000509000000000000" pitchFamily="65" charset="-120"/>
                          <a:ea typeface="標楷體" panose="03000509000000000000" pitchFamily="65" charset="-120"/>
                          <a:cs typeface="Times New Roman" panose="02020603050405020304" pitchFamily="18" charset="0"/>
                        </a:rPr>
                        <a:t>180</a:t>
                      </a:r>
                      <a:endParaRPr lang="zh-TW" sz="1600" b="1"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1" marR="68581" marT="0" marB="0" anchor="ctr"/>
                </a:tc>
                <a:extLst>
                  <a:ext uri="{0D108BD9-81ED-4DB2-BD59-A6C34878D82A}">
                    <a16:rowId xmlns="" xmlns:a16="http://schemas.microsoft.com/office/drawing/2014/main" val="10003"/>
                  </a:ext>
                </a:extLst>
              </a:tr>
            </a:tbl>
          </a:graphicData>
        </a:graphic>
      </p:graphicFrame>
      <p:sp>
        <p:nvSpPr>
          <p:cNvPr id="173096" name="文字方塊 2"/>
          <p:cNvSpPr txBox="1">
            <a:spLocks noChangeArrowheads="1"/>
          </p:cNvSpPr>
          <p:nvPr/>
        </p:nvSpPr>
        <p:spPr bwMode="auto">
          <a:xfrm>
            <a:off x="862105" y="6482025"/>
            <a:ext cx="6948487"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en-US" altLang="zh-TW" b="1" dirty="0">
                <a:solidFill>
                  <a:srgbClr val="FF0000"/>
                </a:solidFill>
                <a:latin typeface="標楷體" panose="03000509000000000000" pitchFamily="65" charset="-120"/>
                <a:ea typeface="標楷體" panose="03000509000000000000" pitchFamily="65" charset="-120"/>
              </a:rPr>
              <a:t>1.</a:t>
            </a:r>
            <a:r>
              <a:rPr lang="zh-TW" altLang="en-US" b="1" dirty="0">
                <a:solidFill>
                  <a:srgbClr val="FF0000"/>
                </a:solidFill>
                <a:latin typeface="標楷體" panose="03000509000000000000" pitchFamily="65" charset="-120"/>
                <a:ea typeface="標楷體" panose="03000509000000000000" pitchFamily="65" charset="-120"/>
              </a:rPr>
              <a:t>會考成績係指</a:t>
            </a:r>
            <a:r>
              <a:rPr lang="en-US" altLang="zh-TW" b="1" dirty="0">
                <a:solidFill>
                  <a:srgbClr val="FF0000"/>
                </a:solidFill>
                <a:latin typeface="標楷體" panose="03000509000000000000" pitchFamily="65" charset="-120"/>
                <a:ea typeface="標楷體" panose="03000509000000000000" pitchFamily="65" charset="-120"/>
              </a:rPr>
              <a:t>108</a:t>
            </a:r>
            <a:r>
              <a:rPr lang="zh-TW" altLang="en-US" b="1" dirty="0">
                <a:solidFill>
                  <a:srgbClr val="FF0000"/>
                </a:solidFill>
                <a:latin typeface="標楷體" panose="03000509000000000000" pitchFamily="65" charset="-120"/>
                <a:ea typeface="標楷體" panose="03000509000000000000" pitchFamily="65" charset="-120"/>
              </a:rPr>
              <a:t>年教育會考成績 </a:t>
            </a:r>
            <a:r>
              <a:rPr lang="en-US" altLang="zh-TW" b="1" dirty="0">
                <a:solidFill>
                  <a:srgbClr val="FF0000"/>
                </a:solidFill>
                <a:latin typeface="標楷體" panose="03000509000000000000" pitchFamily="65" charset="-120"/>
                <a:ea typeface="標楷體" panose="03000509000000000000" pitchFamily="65" charset="-120"/>
              </a:rPr>
              <a:t>2.</a:t>
            </a:r>
            <a:r>
              <a:rPr lang="zh-TW" altLang="en-US" b="1" dirty="0">
                <a:solidFill>
                  <a:srgbClr val="FF0000"/>
                </a:solidFill>
                <a:latin typeface="標楷體" panose="03000509000000000000" pitchFamily="65" charset="-120"/>
                <a:ea typeface="標楷體" panose="03000509000000000000" pitchFamily="65" charset="-120"/>
              </a:rPr>
              <a:t>詳細內容以簡章為主</a:t>
            </a:r>
          </a:p>
        </p:txBody>
      </p:sp>
      <p:sp>
        <p:nvSpPr>
          <p:cNvPr id="173097" name="標題 1"/>
          <p:cNvSpPr txBox="1">
            <a:spLocks/>
          </p:cNvSpPr>
          <p:nvPr/>
        </p:nvSpPr>
        <p:spPr bwMode="auto">
          <a:xfrm>
            <a:off x="1557338" y="106363"/>
            <a:ext cx="9174162" cy="681037"/>
          </a:xfrm>
          <a:prstGeom prst="rect">
            <a:avLst/>
          </a:prstGeom>
          <a:solidFill>
            <a:srgbClr val="FF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3600" dirty="0">
                <a:solidFill>
                  <a:srgbClr val="FF0000"/>
                </a:solidFill>
                <a:latin typeface="標楷體" panose="03000509000000000000" pitchFamily="65" charset="-120"/>
                <a:ea typeface="標楷體" panose="03000509000000000000" pitchFamily="65" charset="-120"/>
              </a:rPr>
              <a:t>(</a:t>
            </a:r>
            <a:r>
              <a:rPr kumimoji="0" lang="zh-TW" altLang="en-US" sz="3600" dirty="0">
                <a:solidFill>
                  <a:srgbClr val="FF0000"/>
                </a:solidFill>
                <a:latin typeface="標楷體" panose="03000509000000000000" pitchFamily="65" charset="-120"/>
                <a:ea typeface="標楷體" panose="03000509000000000000" pitchFamily="65" charset="-120"/>
              </a:rPr>
              <a:t>一</a:t>
            </a:r>
            <a:r>
              <a:rPr kumimoji="0" lang="en-US" altLang="zh-TW" sz="3600" dirty="0">
                <a:solidFill>
                  <a:srgbClr val="FF0000"/>
                </a:solidFill>
                <a:latin typeface="標楷體" panose="03000509000000000000" pitchFamily="65" charset="-120"/>
                <a:ea typeface="標楷體" panose="03000509000000000000" pitchFamily="65" charset="-120"/>
              </a:rPr>
              <a:t>)</a:t>
            </a:r>
            <a:r>
              <a:rPr kumimoji="0" lang="zh-TW" altLang="en-US" sz="3600" dirty="0">
                <a:solidFill>
                  <a:srgbClr val="FF0000"/>
                </a:solidFill>
                <a:latin typeface="標楷體" panose="03000509000000000000" pitchFamily="65" charset="-120"/>
                <a:ea typeface="標楷體" panose="03000509000000000000" pitchFamily="65" charset="-120"/>
              </a:rPr>
              <a:t>特色招生考試分發</a:t>
            </a:r>
            <a:r>
              <a:rPr kumimoji="0" lang="en-US" altLang="zh-TW" sz="3600" dirty="0">
                <a:solidFill>
                  <a:srgbClr val="FF0000"/>
                </a:solidFill>
                <a:latin typeface="標楷體" panose="03000509000000000000" pitchFamily="65" charset="-120"/>
                <a:ea typeface="標楷體" panose="03000509000000000000" pitchFamily="65" charset="-120"/>
              </a:rPr>
              <a:t>2-</a:t>
            </a:r>
            <a:r>
              <a:rPr kumimoji="0" lang="zh-TW" altLang="en-US" sz="3600" dirty="0">
                <a:solidFill>
                  <a:srgbClr val="FF0000"/>
                </a:solidFill>
                <a:latin typeface="標楷體" panose="03000509000000000000" pitchFamily="65" charset="-120"/>
                <a:ea typeface="標楷體" panose="03000509000000000000" pitchFamily="65" charset="-120"/>
              </a:rPr>
              <a:t>臺南區辦理學校</a:t>
            </a:r>
          </a:p>
        </p:txBody>
      </p:sp>
      <p:sp>
        <p:nvSpPr>
          <p:cNvPr id="173098" name="投影片編號版面配置區 1"/>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29740862-90B3-4F1F-96D4-EA07EC2E46B8}" type="slidenum">
              <a:rPr kumimoji="0" lang="zh-TW" altLang="en-US" smtClean="0">
                <a:solidFill>
                  <a:srgbClr val="FEFFFF"/>
                </a:solidFill>
                <a:latin typeface="Century Gothic" panose="020B0502020202020204" pitchFamily="34" charset="0"/>
              </a:rPr>
              <a:pPr/>
              <a:t>130</a:t>
            </a:fld>
            <a:endParaRPr kumimoji="0" lang="zh-TW" altLang="en-US">
              <a:solidFill>
                <a:srgbClr val="FEFFFF"/>
              </a:solidFill>
              <a:latin typeface="Century Gothic" panose="020B0502020202020204" pitchFamily="34" charset="0"/>
            </a:endParaRPr>
          </a:p>
        </p:txBody>
      </p:sp>
      <p:sp>
        <p:nvSpPr>
          <p:cNvPr id="7" name="文字方塊 6">
            <a:extLst>
              <a:ext uri="{FF2B5EF4-FFF2-40B4-BE49-F238E27FC236}">
                <a16:creationId xmlns="" xmlns:a16="http://schemas.microsoft.com/office/drawing/2014/main" id="{CFC5A4C6-E8F0-46AD-B31D-840BBA92622F}"/>
              </a:ext>
            </a:extLst>
          </p:cNvPr>
          <p:cNvSpPr txBox="1">
            <a:spLocks noChangeArrowheads="1"/>
          </p:cNvSpPr>
          <p:nvPr/>
        </p:nvSpPr>
        <p:spPr bwMode="auto">
          <a:xfrm>
            <a:off x="7056407" y="6488668"/>
            <a:ext cx="5135593" cy="369332"/>
          </a:xfrm>
          <a:prstGeom prst="rect">
            <a:avLst/>
          </a:prstGeom>
          <a:solidFill>
            <a:srgbClr val="FFFF00"/>
          </a:solidFill>
          <a:ln w="28575">
            <a:solidFill>
              <a:schemeClr val="bg1"/>
            </a:solidFill>
          </a:ln>
          <a:extLst/>
        </p:spPr>
        <p:txBody>
          <a:bodyPr wrap="square">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zh-TW" b="1" i="0" u="none" strike="noStrike" kern="1200" cap="none" spc="0" normalizeH="0" baseline="0" noProof="0" dirty="0">
                <a:ln>
                  <a:noFill/>
                </a:ln>
                <a:solidFill>
                  <a:srgbClr val="FF0000"/>
                </a:solidFill>
                <a:effectLst/>
                <a:uLnTx/>
                <a:uFillTx/>
                <a:latin typeface="Arial" panose="020B0604020202020204" pitchFamily="34" charset="0"/>
                <a:ea typeface="微軟正黑體" panose="020B0604030504040204" pitchFamily="34" charset="-120"/>
                <a:cs typeface="+mn-cs"/>
              </a:rPr>
              <a:t>108</a:t>
            </a:r>
            <a:r>
              <a:rPr kumimoji="1" lang="zh-TW" altLang="en-US" b="1" i="0" u="none" strike="noStrike" kern="1200" cap="none" spc="0" normalizeH="0" baseline="0" noProof="0" dirty="0">
                <a:ln>
                  <a:noFill/>
                </a:ln>
                <a:solidFill>
                  <a:srgbClr val="FF0000"/>
                </a:solidFill>
                <a:effectLst/>
                <a:uLnTx/>
                <a:uFillTx/>
                <a:latin typeface="Arial" panose="020B0604020202020204" pitchFamily="34" charset="0"/>
                <a:ea typeface="微軟正黑體" panose="020B0604030504040204" pitchFamily="34" charset="-120"/>
                <a:cs typeface="+mn-cs"/>
              </a:rPr>
              <a:t>年度資料，</a:t>
            </a:r>
            <a:r>
              <a:rPr kumimoji="1" lang="en-US" altLang="zh-TW" b="1" i="0" u="none" strike="noStrike" kern="1200" cap="none" spc="0" normalizeH="0" baseline="0" noProof="0" dirty="0">
                <a:ln>
                  <a:noFill/>
                </a:ln>
                <a:solidFill>
                  <a:srgbClr val="FF0000"/>
                </a:solidFill>
                <a:effectLst/>
                <a:uLnTx/>
                <a:uFillTx/>
                <a:latin typeface="Arial" panose="020B0604020202020204" pitchFamily="34" charset="0"/>
                <a:ea typeface="微軟正黑體" panose="020B0604030504040204" pitchFamily="34" charset="-120"/>
                <a:cs typeface="+mn-cs"/>
              </a:rPr>
              <a:t>109</a:t>
            </a:r>
            <a:r>
              <a:rPr kumimoji="1" lang="zh-TW" altLang="en-US" b="1" i="0" u="none" strike="noStrike" kern="1200" cap="none" spc="0" normalizeH="0" baseline="0" noProof="0" dirty="0">
                <a:ln>
                  <a:noFill/>
                </a:ln>
                <a:solidFill>
                  <a:srgbClr val="FF0000"/>
                </a:solidFill>
                <a:effectLst/>
                <a:uLnTx/>
                <a:uFillTx/>
                <a:latin typeface="Arial" panose="020B0604020202020204" pitchFamily="34" charset="0"/>
                <a:ea typeface="微軟正黑體" panose="020B0604030504040204" pitchFamily="34" charset="-120"/>
                <a:cs typeface="+mn-cs"/>
              </a:rPr>
              <a:t>年度是否辦理依各校宣布為準</a:t>
            </a: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 xmlns:p14="http://schemas.microsoft.com/office/powerpoint/2010/main" val="1933978240"/>
              </p:ext>
            </p:extLst>
          </p:nvPr>
        </p:nvGraphicFramePr>
        <p:xfrm>
          <a:off x="1311275" y="1641476"/>
          <a:ext cx="9574212" cy="4189411"/>
        </p:xfrm>
        <a:graphic>
          <a:graphicData uri="http://schemas.openxmlformats.org/drawingml/2006/table">
            <a:tbl>
              <a:tblPr/>
              <a:tblGrid>
                <a:gridCol w="1573212">
                  <a:extLst>
                    <a:ext uri="{9D8B030D-6E8A-4147-A177-3AD203B41FA5}">
                      <a16:colId xmlns="" xmlns:a16="http://schemas.microsoft.com/office/drawing/2014/main" val="20000"/>
                    </a:ext>
                  </a:extLst>
                </a:gridCol>
                <a:gridCol w="1739900">
                  <a:extLst>
                    <a:ext uri="{9D8B030D-6E8A-4147-A177-3AD203B41FA5}">
                      <a16:colId xmlns="" xmlns:a16="http://schemas.microsoft.com/office/drawing/2014/main" val="20001"/>
                    </a:ext>
                  </a:extLst>
                </a:gridCol>
                <a:gridCol w="1612900">
                  <a:extLst>
                    <a:ext uri="{9D8B030D-6E8A-4147-A177-3AD203B41FA5}">
                      <a16:colId xmlns="" xmlns:a16="http://schemas.microsoft.com/office/drawing/2014/main" val="20002"/>
                    </a:ext>
                  </a:extLst>
                </a:gridCol>
                <a:gridCol w="3263900">
                  <a:extLst>
                    <a:ext uri="{9D8B030D-6E8A-4147-A177-3AD203B41FA5}">
                      <a16:colId xmlns="" xmlns:a16="http://schemas.microsoft.com/office/drawing/2014/main" val="20003"/>
                    </a:ext>
                  </a:extLst>
                </a:gridCol>
                <a:gridCol w="673100">
                  <a:extLst>
                    <a:ext uri="{9D8B030D-6E8A-4147-A177-3AD203B41FA5}">
                      <a16:colId xmlns="" xmlns:a16="http://schemas.microsoft.com/office/drawing/2014/main" val="20004"/>
                    </a:ext>
                  </a:extLst>
                </a:gridCol>
                <a:gridCol w="711200">
                  <a:extLst>
                    <a:ext uri="{9D8B030D-6E8A-4147-A177-3AD203B41FA5}">
                      <a16:colId xmlns="" xmlns:a16="http://schemas.microsoft.com/office/drawing/2014/main" val="20005"/>
                    </a:ext>
                  </a:extLst>
                </a:gridCol>
              </a:tblGrid>
              <a:tr h="609748">
                <a:tc>
                  <a:txBody>
                    <a:bodyPr/>
                    <a:lstStyle>
                      <a:lvl1pPr defTabSz="341313">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1313">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1313">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1313">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1313">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1313"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1313"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1313"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1313"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341313"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rPr>
                        <a:t> </a:t>
                      </a:r>
                      <a:endParaRPr kumimoji="0" lang="zh-TW" altLang="zh-TW" sz="2000" b="1"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68581" marR="685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341313">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1313">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1313">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1313">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1313">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1313"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1313"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1313"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1313"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341313" rtl="0" eaLnBrk="1" fontAlgn="base" latinLnBrk="0" hangingPunct="1">
                        <a:lnSpc>
                          <a:spcPct val="100000"/>
                        </a:lnSpc>
                        <a:spcBef>
                          <a:spcPct val="0"/>
                        </a:spcBef>
                        <a:spcAft>
                          <a:spcPct val="0"/>
                        </a:spcAft>
                        <a:buClrTx/>
                        <a:buSzTx/>
                        <a:buFontTx/>
                        <a:buNone/>
                        <a:tabLst/>
                      </a:pPr>
                      <a:r>
                        <a:rPr kumimoji="0" lang="zh-TW" altLang="zh-TW" sz="2000" b="1" i="0" u="none" strike="noStrike" cap="none" normalizeH="0" baseline="0">
                          <a:ln>
                            <a:noFill/>
                          </a:ln>
                          <a:solidFill>
                            <a:srgbClr val="FFFFFF"/>
                          </a:solidFill>
                          <a:effectLst/>
                          <a:latin typeface="標楷體" panose="03000509000000000000" pitchFamily="65" charset="-120"/>
                          <a:ea typeface="標楷體" panose="03000509000000000000" pitchFamily="65" charset="-120"/>
                        </a:rPr>
                        <a:t>錄取門檻</a:t>
                      </a:r>
                      <a:endParaRPr kumimoji="0" lang="zh-TW" altLang="zh-TW" sz="2000" b="1" i="0" u="none" strike="noStrike" cap="none" normalizeH="0" baseline="0">
                        <a:ln>
                          <a:noFill/>
                        </a:ln>
                        <a:solidFill>
                          <a:srgbClr val="FFFFFF"/>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68581" marR="685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341313">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1313">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1313">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1313">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1313">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1313"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1313"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1313"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1313"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341313" rtl="0" eaLnBrk="1" fontAlgn="base" latinLnBrk="0" hangingPunct="1">
                        <a:lnSpc>
                          <a:spcPct val="100000"/>
                        </a:lnSpc>
                        <a:spcBef>
                          <a:spcPct val="0"/>
                        </a:spcBef>
                        <a:spcAft>
                          <a:spcPct val="0"/>
                        </a:spcAft>
                        <a:buClrTx/>
                        <a:buSzTx/>
                        <a:buFontTx/>
                        <a:buNone/>
                        <a:tabLst/>
                      </a:pPr>
                      <a:r>
                        <a:rPr kumimoji="0" lang="zh-TW" altLang="zh-TW" sz="2000" b="1"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rPr>
                        <a:t>特招分數採計</a:t>
                      </a:r>
                      <a:endParaRPr kumimoji="0" lang="zh-TW" altLang="zh-TW" sz="2000" b="1"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68581" marR="685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341313">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1313">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1313">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1313">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1313">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1313"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1313"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1313"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1313"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341313" rtl="0" eaLnBrk="1" fontAlgn="base" latinLnBrk="0" hangingPunct="1">
                        <a:lnSpc>
                          <a:spcPct val="100000"/>
                        </a:lnSpc>
                        <a:spcBef>
                          <a:spcPct val="0"/>
                        </a:spcBef>
                        <a:spcAft>
                          <a:spcPct val="0"/>
                        </a:spcAft>
                        <a:buClrTx/>
                        <a:buSzTx/>
                        <a:buFontTx/>
                        <a:buNone/>
                        <a:tabLst/>
                      </a:pPr>
                      <a:r>
                        <a:rPr kumimoji="0" lang="zh-TW" altLang="zh-TW" sz="2000" b="1"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rPr>
                        <a:t>特招分數同分採計</a:t>
                      </a:r>
                      <a:endParaRPr kumimoji="0" lang="zh-TW" altLang="zh-TW" sz="2000" b="1"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68581" marR="685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341313">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1313">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1313">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1313">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1313">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1313"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1313"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1313"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1313"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341313"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a:ln>
                            <a:noFill/>
                          </a:ln>
                          <a:solidFill>
                            <a:srgbClr val="FFFFFF"/>
                          </a:solidFill>
                          <a:effectLst/>
                          <a:latin typeface="標楷體" panose="03000509000000000000" pitchFamily="65" charset="-120"/>
                          <a:ea typeface="標楷體" panose="03000509000000000000" pitchFamily="65" charset="-120"/>
                          <a:cs typeface="Times New Roman" panose="02020603050405020304" pitchFamily="18" charset="0"/>
                        </a:rPr>
                        <a:t>男</a:t>
                      </a:r>
                      <a:endParaRPr kumimoji="0" lang="zh-TW" altLang="zh-TW" sz="2000" b="1" i="0" u="none" strike="noStrike" cap="none" normalizeH="0" baseline="0">
                        <a:ln>
                          <a:noFill/>
                        </a:ln>
                        <a:solidFill>
                          <a:srgbClr val="FFFFFF"/>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68581" marR="685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341313">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1313">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1313">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1313">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1313">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1313"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1313"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1313"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1313"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341313"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a:ln>
                            <a:noFill/>
                          </a:ln>
                          <a:solidFill>
                            <a:srgbClr val="FFFFFF"/>
                          </a:solidFill>
                          <a:effectLst/>
                          <a:latin typeface="標楷體" panose="03000509000000000000" pitchFamily="65" charset="-120"/>
                          <a:ea typeface="標楷體" panose="03000509000000000000" pitchFamily="65" charset="-120"/>
                          <a:cs typeface="Times New Roman" panose="02020603050405020304" pitchFamily="18" charset="0"/>
                        </a:rPr>
                        <a:t>女</a:t>
                      </a:r>
                      <a:endParaRPr kumimoji="0" lang="zh-TW" altLang="zh-TW" sz="2000" b="1" i="0" u="none" strike="noStrike" cap="none" normalizeH="0" baseline="0">
                        <a:ln>
                          <a:noFill/>
                        </a:ln>
                        <a:solidFill>
                          <a:srgbClr val="FFFFFF"/>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68581" marR="685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 xmlns:a16="http://schemas.microsoft.com/office/drawing/2014/main" val="10000"/>
                  </a:ext>
                </a:extLst>
              </a:tr>
              <a:tr h="1386225">
                <a:tc>
                  <a:txBody>
                    <a:bodyPr/>
                    <a:lstStyle>
                      <a:lvl1pPr defTabSz="341313">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1313">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1313">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1313">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1313">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1313"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1313"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1313"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1313"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341313" rtl="0" eaLnBrk="1" fontAlgn="base" latinLnBrk="0" hangingPunct="1">
                        <a:lnSpc>
                          <a:spcPct val="100000"/>
                        </a:lnSpc>
                        <a:spcBef>
                          <a:spcPct val="0"/>
                        </a:spcBef>
                        <a:spcAft>
                          <a:spcPct val="0"/>
                        </a:spcAft>
                        <a:buClrTx/>
                        <a:buSzTx/>
                        <a:buFontTx/>
                        <a:buNone/>
                        <a:tabLst/>
                      </a:pPr>
                      <a:r>
                        <a:rPr kumimoji="0" lang="zh-TW" altLang="zh-TW" sz="1900" b="1"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rPr>
                        <a:t>家齊</a:t>
                      </a:r>
                      <a:r>
                        <a:rPr kumimoji="0" lang="zh-TW" altLang="en-US" sz="1900" b="1"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rPr>
                        <a:t>高中</a:t>
                      </a:r>
                      <a:endParaRPr kumimoji="0" lang="zh-TW" altLang="zh-TW" sz="1900" b="1"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endParaRPr>
                    </a:p>
                    <a:p>
                      <a:pPr marL="0" marR="0" lvl="0" indent="0" algn="ctr" defTabSz="341313" rtl="0" eaLnBrk="1" fontAlgn="base" latinLnBrk="0" hangingPunct="1">
                        <a:lnSpc>
                          <a:spcPct val="100000"/>
                        </a:lnSpc>
                        <a:spcBef>
                          <a:spcPct val="0"/>
                        </a:spcBef>
                        <a:spcAft>
                          <a:spcPct val="0"/>
                        </a:spcAft>
                        <a:buClrTx/>
                        <a:buSzTx/>
                        <a:buFontTx/>
                        <a:buNone/>
                        <a:tabLst/>
                      </a:pPr>
                      <a:r>
                        <a:rPr kumimoji="0" lang="zh-TW" altLang="zh-TW" sz="1900" b="1"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rPr>
                        <a:t>數理特色班</a:t>
                      </a:r>
                      <a:endParaRPr kumimoji="0" lang="zh-TW" altLang="zh-TW" sz="1900" b="1"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68581" marR="685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341313">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1313">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1313">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1313">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1313">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1313"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1313"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1313"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1313"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341313" rtl="0" eaLnBrk="1" fontAlgn="base" latinLnBrk="0" hangingPunct="1">
                        <a:lnSpc>
                          <a:spcPct val="100000"/>
                        </a:lnSpc>
                        <a:spcBef>
                          <a:spcPct val="0"/>
                        </a:spcBef>
                        <a:spcAft>
                          <a:spcPct val="0"/>
                        </a:spcAft>
                        <a:buClrTx/>
                        <a:buSzTx/>
                        <a:buFontTx/>
                        <a:buNone/>
                        <a:tabLst/>
                      </a:pPr>
                      <a:r>
                        <a:rPr kumimoji="0" lang="zh-TW" altLang="zh-TW" sz="19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會考</a:t>
                      </a:r>
                      <a:r>
                        <a:rPr kumimoji="0" lang="zh-TW" altLang="en-US" sz="19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a:t>
                      </a:r>
                      <a:endParaRPr kumimoji="0" lang="en-US" altLang="zh-TW" sz="19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endParaRPr>
                    </a:p>
                    <a:p>
                      <a:pPr marL="0" marR="0" lvl="0" indent="0" algn="ctr" defTabSz="341313" rtl="0" eaLnBrk="1" fontAlgn="base" latinLnBrk="0" hangingPunct="1">
                        <a:lnSpc>
                          <a:spcPct val="100000"/>
                        </a:lnSpc>
                        <a:spcBef>
                          <a:spcPct val="0"/>
                        </a:spcBef>
                        <a:spcAft>
                          <a:spcPct val="0"/>
                        </a:spcAft>
                        <a:buClrTx/>
                        <a:buSzTx/>
                        <a:buFontTx/>
                        <a:buNone/>
                        <a:tabLst/>
                      </a:pPr>
                      <a:r>
                        <a:rPr kumimoji="0" lang="zh-TW" altLang="zh-TW" sz="19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國英</a:t>
                      </a:r>
                      <a:r>
                        <a:rPr kumimoji="0" lang="en-US" altLang="zh-TW" sz="19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B++</a:t>
                      </a:r>
                    </a:p>
                    <a:p>
                      <a:pPr marL="0" marR="0" lvl="0" indent="0" algn="ctr" defTabSz="341313" rtl="0" eaLnBrk="1" fontAlgn="base" latinLnBrk="0" hangingPunct="1">
                        <a:lnSpc>
                          <a:spcPct val="100000"/>
                        </a:lnSpc>
                        <a:spcBef>
                          <a:spcPct val="0"/>
                        </a:spcBef>
                        <a:spcAft>
                          <a:spcPct val="0"/>
                        </a:spcAft>
                        <a:buClrTx/>
                        <a:buSzTx/>
                        <a:buFontTx/>
                        <a:buNone/>
                        <a:tabLst/>
                      </a:pPr>
                      <a:r>
                        <a:rPr kumimoji="0" lang="zh-TW" altLang="zh-TW" sz="19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數自社</a:t>
                      </a:r>
                      <a:r>
                        <a:rPr kumimoji="0" lang="en-US" altLang="zh-TW" sz="19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B</a:t>
                      </a:r>
                      <a:endParaRPr kumimoji="0" lang="zh-TW" altLang="zh-TW" sz="19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68581" marR="685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tc>
                  <a:txBody>
                    <a:bodyPr/>
                    <a:lstStyle>
                      <a:lvl1pPr defTabSz="341313">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1313">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1313">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1313">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1313">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1313"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1313"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1313"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1313"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341313" rtl="0" eaLnBrk="1" fontAlgn="base" latinLnBrk="0" hangingPunct="1">
                        <a:lnSpc>
                          <a:spcPct val="100000"/>
                        </a:lnSpc>
                        <a:spcBef>
                          <a:spcPct val="0"/>
                        </a:spcBef>
                        <a:spcAft>
                          <a:spcPct val="0"/>
                        </a:spcAft>
                        <a:buClrTx/>
                        <a:buSzTx/>
                        <a:buFontTx/>
                        <a:buNone/>
                        <a:tabLst/>
                      </a:pPr>
                      <a:r>
                        <a:rPr kumimoji="0" lang="zh-TW" altLang="zh-TW" sz="19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特招數學</a:t>
                      </a:r>
                      <a:endParaRPr kumimoji="0" lang="zh-TW" altLang="zh-TW" sz="19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68581" marR="685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tc>
                  <a:txBody>
                    <a:bodyPr/>
                    <a:lstStyle>
                      <a:lvl1pPr defTabSz="341313">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1313">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1313">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1313">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1313">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1313"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1313"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1313"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1313"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l" defTabSz="341313" rtl="0" eaLnBrk="1" fontAlgn="base" latinLnBrk="0" hangingPunct="1">
                        <a:lnSpc>
                          <a:spcPct val="100000"/>
                        </a:lnSpc>
                        <a:spcBef>
                          <a:spcPct val="0"/>
                        </a:spcBef>
                        <a:spcAft>
                          <a:spcPct val="0"/>
                        </a:spcAft>
                        <a:buClrTx/>
                        <a:buSzTx/>
                        <a:buFontTx/>
                        <a:buNone/>
                        <a:tabLst/>
                        <a:defRPr/>
                      </a:pPr>
                      <a:r>
                        <a:rPr kumimoji="0" lang="zh-TW" altLang="zh-TW" sz="19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會考三等</a:t>
                      </a:r>
                      <a:r>
                        <a:rPr kumimoji="0" lang="zh-TW" altLang="en-US" sz="19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級</a:t>
                      </a:r>
                      <a:r>
                        <a:rPr kumimoji="0" lang="zh-TW" altLang="zh-TW" sz="19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四標示：數</a:t>
                      </a:r>
                      <a:r>
                        <a:rPr kumimoji="0" lang="en-US" altLang="zh-TW" sz="19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sym typeface="Wingdings" panose="05000000000000000000" pitchFamily="2" charset="2"/>
                        </a:rPr>
                        <a:t></a:t>
                      </a:r>
                      <a:r>
                        <a:rPr kumimoji="0" lang="zh-TW" altLang="zh-TW" sz="19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自</a:t>
                      </a:r>
                      <a:r>
                        <a:rPr kumimoji="0" lang="en-US" altLang="zh-TW" sz="19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sym typeface="Wingdings" panose="05000000000000000000" pitchFamily="2" charset="2"/>
                        </a:rPr>
                        <a:t></a:t>
                      </a:r>
                      <a:r>
                        <a:rPr kumimoji="0" lang="zh-TW" altLang="zh-TW" sz="19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英</a:t>
                      </a:r>
                      <a:r>
                        <a:rPr kumimoji="0" lang="en-US" altLang="zh-TW" sz="19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sym typeface="Wingdings" panose="05000000000000000000" pitchFamily="2" charset="2"/>
                        </a:rPr>
                        <a:t></a:t>
                      </a:r>
                      <a:r>
                        <a:rPr kumimoji="0" lang="zh-TW" altLang="zh-TW" sz="19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國</a:t>
                      </a:r>
                      <a:r>
                        <a:rPr kumimoji="0" lang="en-US" altLang="zh-TW" sz="19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sym typeface="Wingdings" panose="05000000000000000000" pitchFamily="2" charset="2"/>
                        </a:rPr>
                        <a:t></a:t>
                      </a:r>
                      <a:r>
                        <a:rPr kumimoji="0" lang="zh-TW" altLang="zh-TW" sz="19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社</a:t>
                      </a:r>
                      <a:endParaRPr kumimoji="0" lang="zh-TW" altLang="zh-TW" sz="19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68581" marR="685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tc gridSpan="2">
                  <a:txBody>
                    <a:bodyPr/>
                    <a:lstStyle>
                      <a:lvl1pPr defTabSz="341313">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1313">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1313">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1313">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1313">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1313"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1313"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1313"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1313"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341313" rtl="0" eaLnBrk="1" fontAlgn="base" latinLnBrk="0" hangingPunct="1">
                        <a:lnSpc>
                          <a:spcPct val="100000"/>
                        </a:lnSpc>
                        <a:spcBef>
                          <a:spcPct val="0"/>
                        </a:spcBef>
                        <a:spcAft>
                          <a:spcPct val="0"/>
                        </a:spcAft>
                        <a:buClrTx/>
                        <a:buSzTx/>
                        <a:buFontTx/>
                        <a:buNone/>
                        <a:tabLst/>
                      </a:pPr>
                      <a:r>
                        <a:rPr kumimoji="0" lang="en-US" altLang="zh-TW" sz="19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36</a:t>
                      </a:r>
                      <a:endParaRPr kumimoji="0" lang="zh-TW" altLang="zh-TW" sz="19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68581" marR="685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tc hMerge="1">
                  <a:txBody>
                    <a:bodyPr/>
                    <a:lstStyle/>
                    <a:p>
                      <a:endParaRPr lang="zh-TW" altLang="en-US"/>
                    </a:p>
                  </a:txBody>
                  <a:tcPr/>
                </a:tc>
                <a:extLst>
                  <a:ext uri="{0D108BD9-81ED-4DB2-BD59-A6C34878D82A}">
                    <a16:rowId xmlns="" xmlns:a16="http://schemas.microsoft.com/office/drawing/2014/main" val="10001"/>
                  </a:ext>
                </a:extLst>
              </a:tr>
              <a:tr h="1177191">
                <a:tc>
                  <a:txBody>
                    <a:bodyPr/>
                    <a:lstStyle>
                      <a:lvl1pPr defTabSz="341313">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1313">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1313">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1313">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1313">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1313"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1313"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1313"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1313"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341313" rtl="0" eaLnBrk="1" fontAlgn="base" latinLnBrk="0" hangingPunct="1">
                        <a:lnSpc>
                          <a:spcPct val="100000"/>
                        </a:lnSpc>
                        <a:spcBef>
                          <a:spcPct val="0"/>
                        </a:spcBef>
                        <a:spcAft>
                          <a:spcPct val="0"/>
                        </a:spcAft>
                        <a:buClrTx/>
                        <a:buSzTx/>
                        <a:buFontTx/>
                        <a:buNone/>
                        <a:tabLst/>
                      </a:pPr>
                      <a:r>
                        <a:rPr kumimoji="0" lang="zh-TW" altLang="zh-TW" sz="1900" b="1"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rPr>
                        <a:t>南科實中</a:t>
                      </a:r>
                    </a:p>
                    <a:p>
                      <a:pPr marL="0" marR="0" lvl="0" indent="0" algn="ctr" defTabSz="341313" rtl="0" eaLnBrk="1" fontAlgn="base" latinLnBrk="0" hangingPunct="1">
                        <a:lnSpc>
                          <a:spcPct val="100000"/>
                        </a:lnSpc>
                        <a:spcBef>
                          <a:spcPct val="0"/>
                        </a:spcBef>
                        <a:spcAft>
                          <a:spcPct val="0"/>
                        </a:spcAft>
                        <a:buClrTx/>
                        <a:buSzTx/>
                        <a:buFontTx/>
                        <a:buNone/>
                        <a:tabLst/>
                      </a:pPr>
                      <a:r>
                        <a:rPr kumimoji="0" lang="zh-TW" altLang="zh-TW" sz="1900" b="1"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rPr>
                        <a:t>科學人文班</a:t>
                      </a:r>
                      <a:endParaRPr kumimoji="0" lang="zh-TW" altLang="zh-TW" sz="1900" b="1"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68581" marR="685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341313">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1313">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1313">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1313">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1313">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1313"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1313"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1313"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1313"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341313" rtl="0" eaLnBrk="1" fontAlgn="base" latinLnBrk="0" hangingPunct="1">
                        <a:lnSpc>
                          <a:spcPct val="100000"/>
                        </a:lnSpc>
                        <a:spcBef>
                          <a:spcPct val="0"/>
                        </a:spcBef>
                        <a:spcAft>
                          <a:spcPct val="0"/>
                        </a:spcAft>
                        <a:buClrTx/>
                        <a:buSzTx/>
                        <a:buFontTx/>
                        <a:buNone/>
                        <a:tabLst/>
                      </a:pPr>
                      <a:r>
                        <a:rPr kumimoji="0" lang="zh-TW" altLang="zh-TW" sz="19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會考</a:t>
                      </a:r>
                      <a:r>
                        <a:rPr kumimoji="0" lang="en-US" altLang="zh-TW" sz="19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a:t>
                      </a:r>
                    </a:p>
                    <a:p>
                      <a:pPr marL="0" marR="0" lvl="0" indent="0" algn="ctr" defTabSz="341313" rtl="0" eaLnBrk="1" fontAlgn="base" latinLnBrk="0" hangingPunct="1">
                        <a:lnSpc>
                          <a:spcPct val="100000"/>
                        </a:lnSpc>
                        <a:spcBef>
                          <a:spcPct val="0"/>
                        </a:spcBef>
                        <a:spcAft>
                          <a:spcPct val="0"/>
                        </a:spcAft>
                        <a:buClrTx/>
                        <a:buSzTx/>
                        <a:buFontTx/>
                        <a:buNone/>
                        <a:tabLst/>
                      </a:pPr>
                      <a:r>
                        <a:rPr kumimoji="0" lang="zh-TW" altLang="zh-TW" sz="19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寫作四級</a:t>
                      </a:r>
                      <a:endParaRPr kumimoji="0" lang="en-US" altLang="zh-TW" sz="19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endParaRPr>
                    </a:p>
                    <a:p>
                      <a:pPr marL="0" marR="0" lvl="0" indent="0" algn="ctr" defTabSz="341313" rtl="0" eaLnBrk="1" fontAlgn="base" latinLnBrk="0" hangingPunct="1">
                        <a:lnSpc>
                          <a:spcPct val="100000"/>
                        </a:lnSpc>
                        <a:spcBef>
                          <a:spcPct val="0"/>
                        </a:spcBef>
                        <a:spcAft>
                          <a:spcPct val="0"/>
                        </a:spcAft>
                        <a:buClrTx/>
                        <a:buSzTx/>
                        <a:buFontTx/>
                        <a:buNone/>
                        <a:tabLst/>
                        <a:defRPr/>
                      </a:pPr>
                      <a:r>
                        <a:rPr kumimoji="0" lang="zh-TW" altLang="zh-TW" sz="19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國自</a:t>
                      </a:r>
                      <a:r>
                        <a:rPr kumimoji="0" lang="zh-TW" altLang="en-US" sz="19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社</a:t>
                      </a:r>
                      <a:r>
                        <a:rPr kumimoji="0" lang="en-US" altLang="zh-TW" sz="19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B++</a:t>
                      </a:r>
                    </a:p>
                  </a:txBody>
                  <a:tcPr marL="68581" marR="685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tc>
                  <a:txBody>
                    <a:bodyPr/>
                    <a:lstStyle>
                      <a:lvl1pPr defTabSz="341313">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1313">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1313">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1313">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1313">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1313"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1313"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1313"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1313"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341313" rtl="0" eaLnBrk="1" fontAlgn="base" latinLnBrk="0" hangingPunct="1">
                        <a:lnSpc>
                          <a:spcPct val="100000"/>
                        </a:lnSpc>
                        <a:spcBef>
                          <a:spcPct val="0"/>
                        </a:spcBef>
                        <a:spcAft>
                          <a:spcPct val="0"/>
                        </a:spcAft>
                        <a:buClrTx/>
                        <a:buSzTx/>
                        <a:buFontTx/>
                        <a:buNone/>
                        <a:tabLst/>
                      </a:pPr>
                      <a:r>
                        <a:rPr kumimoji="0" lang="zh-TW" altLang="zh-TW" sz="19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特招英語 </a:t>
                      </a:r>
                      <a:r>
                        <a:rPr kumimoji="0" lang="en-US" altLang="zh-TW" sz="19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 </a:t>
                      </a:r>
                    </a:p>
                    <a:p>
                      <a:pPr marL="0" marR="0" lvl="0" indent="0" algn="ctr" defTabSz="341313" rtl="0" eaLnBrk="1" fontAlgn="base" latinLnBrk="0" hangingPunct="1">
                        <a:lnSpc>
                          <a:spcPct val="100000"/>
                        </a:lnSpc>
                        <a:spcBef>
                          <a:spcPct val="0"/>
                        </a:spcBef>
                        <a:spcAft>
                          <a:spcPct val="0"/>
                        </a:spcAft>
                        <a:buClrTx/>
                        <a:buSzTx/>
                        <a:buFontTx/>
                        <a:buNone/>
                        <a:tabLst/>
                      </a:pPr>
                      <a:r>
                        <a:rPr kumimoji="0" lang="zh-TW" altLang="zh-TW" sz="19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特招數學</a:t>
                      </a:r>
                      <a:endParaRPr kumimoji="0" lang="zh-TW" altLang="zh-TW" sz="19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68581" marR="685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tc>
                  <a:txBody>
                    <a:bodyPr/>
                    <a:lstStyle>
                      <a:lvl1pPr defTabSz="341313">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1313">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1313">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1313">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1313">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1313"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1313"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1313"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1313"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l" defTabSz="341313" rtl="0" eaLnBrk="1" fontAlgn="base" latinLnBrk="0" hangingPunct="1">
                        <a:lnSpc>
                          <a:spcPct val="100000"/>
                        </a:lnSpc>
                        <a:spcBef>
                          <a:spcPct val="0"/>
                        </a:spcBef>
                        <a:spcAft>
                          <a:spcPct val="0"/>
                        </a:spcAft>
                        <a:buClrTx/>
                        <a:buSzTx/>
                        <a:buFontTx/>
                        <a:buNone/>
                        <a:tabLst/>
                      </a:pPr>
                      <a:r>
                        <a:rPr kumimoji="0" lang="en-US" altLang="zh-TW" sz="19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1.</a:t>
                      </a:r>
                      <a:r>
                        <a:rPr kumimoji="0" lang="zh-TW" altLang="zh-TW" sz="19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特招：英</a:t>
                      </a:r>
                      <a:r>
                        <a:rPr kumimoji="0" lang="en-US" altLang="zh-TW" sz="19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sym typeface="Wingdings" panose="05000000000000000000" pitchFamily="2" charset="2"/>
                        </a:rPr>
                        <a:t></a:t>
                      </a:r>
                      <a:r>
                        <a:rPr kumimoji="0" lang="zh-TW" altLang="zh-TW" sz="19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數</a:t>
                      </a:r>
                    </a:p>
                    <a:p>
                      <a:pPr marL="0" marR="0" lvl="0" indent="0" algn="l" defTabSz="341313" rtl="0" eaLnBrk="1" fontAlgn="base" latinLnBrk="0" hangingPunct="1">
                        <a:lnSpc>
                          <a:spcPct val="100000"/>
                        </a:lnSpc>
                        <a:spcBef>
                          <a:spcPct val="0"/>
                        </a:spcBef>
                        <a:spcAft>
                          <a:spcPct val="0"/>
                        </a:spcAft>
                        <a:buClrTx/>
                        <a:buSzTx/>
                        <a:buFontTx/>
                        <a:buNone/>
                        <a:tabLst/>
                      </a:pPr>
                      <a:r>
                        <a:rPr kumimoji="0" lang="en-US" altLang="zh-TW" sz="19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2.</a:t>
                      </a:r>
                      <a:r>
                        <a:rPr kumimoji="0" lang="zh-TW" altLang="zh-TW" sz="19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會考三等</a:t>
                      </a:r>
                      <a:r>
                        <a:rPr kumimoji="0" lang="zh-TW" altLang="en-US" sz="19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級</a:t>
                      </a:r>
                      <a:r>
                        <a:rPr kumimoji="0" lang="zh-TW" altLang="zh-TW" sz="19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四標示：自</a:t>
                      </a:r>
                      <a:r>
                        <a:rPr kumimoji="0" lang="en-US" altLang="zh-TW" sz="19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sym typeface="Wingdings" panose="05000000000000000000" pitchFamily="2" charset="2"/>
                        </a:rPr>
                        <a:t></a:t>
                      </a:r>
                      <a:r>
                        <a:rPr kumimoji="0" lang="zh-TW" altLang="zh-TW" sz="19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國</a:t>
                      </a:r>
                      <a:r>
                        <a:rPr kumimoji="0" lang="en-US" altLang="zh-TW" sz="19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sym typeface="Wingdings" panose="05000000000000000000" pitchFamily="2" charset="2"/>
                        </a:rPr>
                        <a:t></a:t>
                      </a:r>
                      <a:r>
                        <a:rPr kumimoji="0" lang="zh-TW" altLang="zh-TW" sz="19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社</a:t>
                      </a:r>
                      <a:endParaRPr kumimoji="0" lang="zh-TW" altLang="zh-TW" sz="19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68581" marR="685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tc gridSpan="2">
                  <a:txBody>
                    <a:bodyPr/>
                    <a:lstStyle>
                      <a:lvl1pPr defTabSz="341313">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1313">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1313">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1313">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1313">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1313"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1313"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1313"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1313"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341313" rtl="0" eaLnBrk="1" fontAlgn="base" latinLnBrk="0" hangingPunct="1">
                        <a:lnSpc>
                          <a:spcPct val="100000"/>
                        </a:lnSpc>
                        <a:spcBef>
                          <a:spcPct val="0"/>
                        </a:spcBef>
                        <a:spcAft>
                          <a:spcPct val="0"/>
                        </a:spcAft>
                        <a:buClrTx/>
                        <a:buSzTx/>
                        <a:buFontTx/>
                        <a:buNone/>
                        <a:tabLst/>
                      </a:pPr>
                      <a:r>
                        <a:rPr kumimoji="0" lang="en-US" altLang="zh-TW" sz="19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30</a:t>
                      </a:r>
                      <a:endParaRPr kumimoji="0" lang="zh-TW" altLang="zh-TW" sz="19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68581" marR="685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tc hMerge="1">
                  <a:txBody>
                    <a:bodyPr/>
                    <a:lstStyle/>
                    <a:p>
                      <a:endParaRPr lang="zh-TW" altLang="en-US"/>
                    </a:p>
                  </a:txBody>
                  <a:tcPr/>
                </a:tc>
                <a:extLst>
                  <a:ext uri="{0D108BD9-81ED-4DB2-BD59-A6C34878D82A}">
                    <a16:rowId xmlns="" xmlns:a16="http://schemas.microsoft.com/office/drawing/2014/main" val="10002"/>
                  </a:ext>
                </a:extLst>
              </a:tr>
              <a:tr h="1016247">
                <a:tc>
                  <a:txBody>
                    <a:bodyPr/>
                    <a:lstStyle/>
                    <a:p>
                      <a:pPr marL="0" marR="0" lvl="0" indent="0" algn="ctr" defTabSz="341313" rtl="0" eaLnBrk="1" fontAlgn="base" latinLnBrk="0" hangingPunct="1">
                        <a:lnSpc>
                          <a:spcPct val="100000"/>
                        </a:lnSpc>
                        <a:spcBef>
                          <a:spcPct val="0"/>
                        </a:spcBef>
                        <a:spcAft>
                          <a:spcPct val="0"/>
                        </a:spcAft>
                        <a:buClrTx/>
                        <a:buSzTx/>
                        <a:buFontTx/>
                        <a:buNone/>
                        <a:tabLst/>
                        <a:defRPr/>
                      </a:pPr>
                      <a:r>
                        <a:rPr kumimoji="0" lang="zh-TW" altLang="en-US" sz="2000" b="1" i="0" u="none" strike="noStrike" kern="1200" cap="none" normalizeH="0" baseline="0" dirty="0">
                          <a:ln>
                            <a:noFill/>
                          </a:ln>
                          <a:solidFill>
                            <a:srgbClr val="FFFFFF"/>
                          </a:solidFill>
                          <a:effectLst/>
                          <a:latin typeface="標楷體" panose="03000509000000000000" pitchFamily="65" charset="-120"/>
                          <a:ea typeface="標楷體" panose="03000509000000000000" pitchFamily="65" charset="-120"/>
                          <a:cs typeface="Times New Roman" pitchFamily="18" charset="0"/>
                        </a:rPr>
                        <a:t>南大附中</a:t>
                      </a:r>
                      <a:endParaRPr kumimoji="0" lang="en-US" altLang="zh-TW" sz="2000" b="1" i="0" u="none" strike="noStrike" kern="1200" cap="none" normalizeH="0" baseline="0" dirty="0">
                        <a:ln>
                          <a:noFill/>
                        </a:ln>
                        <a:solidFill>
                          <a:srgbClr val="FFFFFF"/>
                        </a:solidFill>
                        <a:effectLst/>
                        <a:latin typeface="標楷體" panose="03000509000000000000" pitchFamily="65" charset="-120"/>
                        <a:ea typeface="標楷體" panose="03000509000000000000" pitchFamily="65" charset="-120"/>
                        <a:cs typeface="Times New Roman" pitchFamily="18" charset="0"/>
                      </a:endParaRPr>
                    </a:p>
                    <a:p>
                      <a:pPr marL="0" marR="0" lvl="0" indent="0" algn="ctr" defTabSz="341313" rtl="0" eaLnBrk="1" fontAlgn="base" latinLnBrk="0" hangingPunct="1">
                        <a:lnSpc>
                          <a:spcPct val="100000"/>
                        </a:lnSpc>
                        <a:spcBef>
                          <a:spcPct val="0"/>
                        </a:spcBef>
                        <a:spcAft>
                          <a:spcPct val="0"/>
                        </a:spcAft>
                        <a:buClrTx/>
                        <a:buSzTx/>
                        <a:buFontTx/>
                        <a:buNone/>
                        <a:tabLst/>
                        <a:defRPr/>
                      </a:pPr>
                      <a:r>
                        <a:rPr kumimoji="0" lang="zh-TW" altLang="en-US" sz="2000" b="1" i="0" u="none" strike="noStrike" kern="1200" cap="none" normalizeH="0" baseline="0" dirty="0">
                          <a:ln>
                            <a:noFill/>
                          </a:ln>
                          <a:solidFill>
                            <a:srgbClr val="FFFFFF"/>
                          </a:solidFill>
                          <a:effectLst/>
                          <a:latin typeface="標楷體" panose="03000509000000000000" pitchFamily="65" charset="-120"/>
                          <a:ea typeface="標楷體" panose="03000509000000000000" pitchFamily="65" charset="-120"/>
                          <a:cs typeface="Times New Roman" pitchFamily="18" charset="0"/>
                        </a:rPr>
                        <a:t>數理特色班</a:t>
                      </a:r>
                      <a:endParaRPr kumimoji="0" lang="zh-TW" altLang="zh-TW" sz="2000" b="1" i="0" u="none" strike="noStrike" kern="1200" cap="none" normalizeH="0" baseline="0" dirty="0">
                        <a:ln>
                          <a:noFill/>
                        </a:ln>
                        <a:solidFill>
                          <a:srgbClr val="FFFFFF"/>
                        </a:solidFill>
                        <a:effectLst/>
                        <a:latin typeface="標楷體" panose="03000509000000000000" pitchFamily="65" charset="-120"/>
                        <a:ea typeface="標楷體" panose="03000509000000000000" pitchFamily="65" charset="-120"/>
                        <a:cs typeface="Times New Roman" pitchFamily="18" charset="0"/>
                      </a:endParaRPr>
                    </a:p>
                  </a:txBody>
                  <a:tcPr marL="68581" marR="685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algn="ctr">
                        <a:spcAft>
                          <a:spcPts val="0"/>
                        </a:spcAft>
                      </a:pPr>
                      <a:r>
                        <a:rPr kumimoji="0" lang="zh-TW" altLang="zh-TW" sz="19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會考</a:t>
                      </a:r>
                      <a:r>
                        <a:rPr kumimoji="0" lang="zh-TW" altLang="en-US" sz="19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a:t>
                      </a:r>
                      <a:endParaRPr kumimoji="0" lang="en-US" altLang="zh-TW" sz="19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endParaRPr>
                    </a:p>
                    <a:p>
                      <a:pPr algn="ctr">
                        <a:spcAft>
                          <a:spcPts val="0"/>
                        </a:spcAft>
                      </a:pPr>
                      <a:r>
                        <a:rPr lang="zh-TW" altLang="zh-TW" sz="1900" b="1" kern="100" dirty="0">
                          <a:effectLst/>
                          <a:latin typeface="標楷體" panose="03000509000000000000" pitchFamily="65" charset="-120"/>
                          <a:ea typeface="標楷體" panose="03000509000000000000" pitchFamily="65" charset="-120"/>
                        </a:rPr>
                        <a:t>國英</a:t>
                      </a:r>
                      <a:r>
                        <a:rPr lang="en-US" altLang="zh-TW" sz="1900" b="1" kern="100" dirty="0">
                          <a:effectLst/>
                          <a:latin typeface="標楷體" panose="03000509000000000000" pitchFamily="65" charset="-120"/>
                          <a:ea typeface="標楷體" panose="03000509000000000000" pitchFamily="65" charset="-120"/>
                        </a:rPr>
                        <a:t>B+</a:t>
                      </a:r>
                      <a:endParaRPr lang="zh-TW" altLang="zh-TW" sz="1900" b="1" kern="100" dirty="0">
                        <a:effectLst/>
                        <a:latin typeface="標楷體" panose="03000509000000000000" pitchFamily="65" charset="-120"/>
                        <a:ea typeface="標楷體" panose="03000509000000000000" pitchFamily="65" charset="-120"/>
                        <a:cs typeface="Times New Roman" panose="02020603050405020304" pitchFamily="18" charset="0"/>
                      </a:endParaRPr>
                    </a:p>
                    <a:p>
                      <a:pPr algn="ctr">
                        <a:spcAft>
                          <a:spcPts val="0"/>
                        </a:spcAft>
                      </a:pPr>
                      <a:r>
                        <a:rPr lang="zh-TW" altLang="zh-TW" sz="1900" b="1" kern="100" dirty="0">
                          <a:effectLst/>
                          <a:latin typeface="標楷體" panose="03000509000000000000" pitchFamily="65" charset="-120"/>
                          <a:ea typeface="標楷體" panose="03000509000000000000" pitchFamily="65" charset="-120"/>
                        </a:rPr>
                        <a:t>數自</a:t>
                      </a:r>
                      <a:r>
                        <a:rPr lang="zh-TW" altLang="en-US" sz="1900" b="1" kern="100" dirty="0">
                          <a:effectLst/>
                          <a:latin typeface="標楷體" panose="03000509000000000000" pitchFamily="65" charset="-120"/>
                          <a:ea typeface="標楷體" panose="03000509000000000000" pitchFamily="65" charset="-120"/>
                        </a:rPr>
                        <a:t>社</a:t>
                      </a:r>
                      <a:r>
                        <a:rPr lang="en-US" altLang="zh-TW" sz="1900" b="1" kern="100" dirty="0">
                          <a:effectLst/>
                          <a:latin typeface="標楷體" panose="03000509000000000000" pitchFamily="65" charset="-120"/>
                          <a:ea typeface="標楷體" panose="03000509000000000000" pitchFamily="65" charset="-120"/>
                        </a:rPr>
                        <a:t>B</a:t>
                      </a:r>
                      <a:endParaRPr kumimoji="0" lang="en-US" altLang="zh-TW" sz="19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endParaRPr>
                    </a:p>
                  </a:txBody>
                  <a:tcPr marL="68581" marR="685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tc>
                  <a:txBody>
                    <a:bodyPr/>
                    <a:lstStyle/>
                    <a:p>
                      <a:pPr marL="0" marR="0" lvl="0" indent="0" algn="ctr" defTabSz="341313" rtl="0" eaLnBrk="1" fontAlgn="base" latinLnBrk="0" hangingPunct="1">
                        <a:lnSpc>
                          <a:spcPct val="100000"/>
                        </a:lnSpc>
                        <a:spcBef>
                          <a:spcPct val="0"/>
                        </a:spcBef>
                        <a:spcAft>
                          <a:spcPct val="0"/>
                        </a:spcAft>
                        <a:buClrTx/>
                        <a:buSzTx/>
                        <a:buFontTx/>
                        <a:buNone/>
                        <a:tabLst/>
                      </a:pPr>
                      <a:r>
                        <a:rPr kumimoji="0" lang="zh-TW" altLang="zh-TW" sz="19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特招英語 </a:t>
                      </a:r>
                      <a:r>
                        <a:rPr kumimoji="0" lang="en-US" altLang="zh-TW" sz="19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 </a:t>
                      </a:r>
                    </a:p>
                    <a:p>
                      <a:pPr marL="0" marR="0" lvl="0" indent="0" algn="ctr" defTabSz="341313" rtl="0" eaLnBrk="1" fontAlgn="base" latinLnBrk="0" hangingPunct="1">
                        <a:lnSpc>
                          <a:spcPct val="100000"/>
                        </a:lnSpc>
                        <a:spcBef>
                          <a:spcPct val="0"/>
                        </a:spcBef>
                        <a:spcAft>
                          <a:spcPct val="0"/>
                        </a:spcAft>
                        <a:buClrTx/>
                        <a:buSzTx/>
                        <a:buFontTx/>
                        <a:buNone/>
                        <a:tabLst/>
                      </a:pPr>
                      <a:r>
                        <a:rPr kumimoji="0" lang="zh-TW" altLang="zh-TW" sz="19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特招數學</a:t>
                      </a:r>
                      <a:endParaRPr kumimoji="0" lang="zh-TW" altLang="zh-TW" sz="19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68581" marR="685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tc>
                  <a:txBody>
                    <a:bodyPr/>
                    <a:lstStyle/>
                    <a:p>
                      <a:pPr marL="0" marR="0" lvl="0" indent="0" algn="l" defTabSz="341313" rtl="0" eaLnBrk="1" fontAlgn="base" latinLnBrk="0" hangingPunct="1">
                        <a:lnSpc>
                          <a:spcPct val="100000"/>
                        </a:lnSpc>
                        <a:spcBef>
                          <a:spcPct val="0"/>
                        </a:spcBef>
                        <a:spcAft>
                          <a:spcPct val="0"/>
                        </a:spcAft>
                        <a:buClrTx/>
                        <a:buSzTx/>
                        <a:buFontTx/>
                        <a:buNone/>
                        <a:tabLst/>
                      </a:pPr>
                      <a:r>
                        <a:rPr kumimoji="0" lang="en-US" altLang="zh-TW" sz="19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1.</a:t>
                      </a:r>
                      <a:r>
                        <a:rPr kumimoji="0" lang="zh-TW" altLang="zh-TW" sz="19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特招：數</a:t>
                      </a:r>
                      <a:r>
                        <a:rPr kumimoji="0" lang="en-US" altLang="zh-TW" sz="19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sym typeface="Wingdings" panose="05000000000000000000" pitchFamily="2" charset="2"/>
                        </a:rPr>
                        <a:t></a:t>
                      </a:r>
                      <a:r>
                        <a:rPr kumimoji="0" lang="zh-TW" altLang="zh-TW" sz="19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英</a:t>
                      </a:r>
                    </a:p>
                    <a:p>
                      <a:pPr marL="0" marR="0" lvl="0" indent="0" algn="l" defTabSz="341313" rtl="0" eaLnBrk="1" fontAlgn="base" latinLnBrk="0" hangingPunct="1">
                        <a:lnSpc>
                          <a:spcPct val="100000"/>
                        </a:lnSpc>
                        <a:spcBef>
                          <a:spcPct val="0"/>
                        </a:spcBef>
                        <a:spcAft>
                          <a:spcPct val="0"/>
                        </a:spcAft>
                        <a:buClrTx/>
                        <a:buSzTx/>
                        <a:buFontTx/>
                        <a:buNone/>
                        <a:tabLst/>
                      </a:pPr>
                      <a:r>
                        <a:rPr kumimoji="0" lang="en-US" altLang="zh-TW" sz="19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2.</a:t>
                      </a:r>
                      <a:r>
                        <a:rPr kumimoji="0" lang="zh-TW" altLang="zh-TW" sz="19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會考三等</a:t>
                      </a:r>
                      <a:r>
                        <a:rPr kumimoji="0" lang="zh-TW" altLang="en-US" sz="19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級</a:t>
                      </a:r>
                      <a:r>
                        <a:rPr kumimoji="0" lang="zh-TW" altLang="zh-TW" sz="19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四標示：數</a:t>
                      </a:r>
                      <a:r>
                        <a:rPr kumimoji="0" lang="en-US" altLang="zh-TW" sz="19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sym typeface="Wingdings" panose="05000000000000000000" pitchFamily="2" charset="2"/>
                        </a:rPr>
                        <a:t></a:t>
                      </a:r>
                      <a:r>
                        <a:rPr kumimoji="0" lang="zh-TW" altLang="zh-TW" sz="19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英</a:t>
                      </a:r>
                      <a:r>
                        <a:rPr kumimoji="0" lang="en-US" altLang="zh-TW" sz="19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sym typeface="Wingdings" panose="05000000000000000000" pitchFamily="2" charset="2"/>
                        </a:rPr>
                        <a:t></a:t>
                      </a:r>
                      <a:r>
                        <a:rPr kumimoji="0" lang="zh-TW" altLang="zh-TW" sz="19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國</a:t>
                      </a:r>
                      <a:r>
                        <a:rPr kumimoji="0" lang="en-US" altLang="zh-TW" sz="19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sym typeface="Wingdings" panose="05000000000000000000" pitchFamily="2" charset="2"/>
                        </a:rPr>
                        <a:t></a:t>
                      </a:r>
                      <a:r>
                        <a:rPr kumimoji="0" lang="zh-TW" altLang="zh-TW" sz="19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自</a:t>
                      </a:r>
                      <a:r>
                        <a:rPr kumimoji="0" lang="en-US" altLang="zh-TW" sz="19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sym typeface="Wingdings" panose="05000000000000000000" pitchFamily="2" charset="2"/>
                        </a:rPr>
                        <a:t></a:t>
                      </a:r>
                      <a:r>
                        <a:rPr kumimoji="0" lang="zh-TW" altLang="zh-TW" sz="19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社</a:t>
                      </a:r>
                      <a:endParaRPr kumimoji="0" lang="zh-TW" altLang="zh-TW" sz="19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68581" marR="685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tc gridSpan="2">
                  <a:txBody>
                    <a:bodyPr/>
                    <a:lstStyle/>
                    <a:p>
                      <a:pPr marL="0" marR="0" lvl="0" indent="0" algn="ctr" defTabSz="341313" rtl="0" eaLnBrk="1" fontAlgn="base" latinLnBrk="0" hangingPunct="1">
                        <a:lnSpc>
                          <a:spcPct val="100000"/>
                        </a:lnSpc>
                        <a:spcBef>
                          <a:spcPct val="0"/>
                        </a:spcBef>
                        <a:spcAft>
                          <a:spcPct val="0"/>
                        </a:spcAft>
                        <a:buClrTx/>
                        <a:buSzTx/>
                        <a:buFontTx/>
                        <a:buNone/>
                        <a:tabLst/>
                        <a:defRPr/>
                      </a:pPr>
                      <a:r>
                        <a:rPr kumimoji="0" lang="en-US" altLang="zh-TW" sz="19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36</a:t>
                      </a:r>
                      <a:endParaRPr kumimoji="0" lang="zh-TW" altLang="zh-TW" sz="19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68581" marR="685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tc hMerge="1">
                  <a:txBody>
                    <a:bodyPr/>
                    <a:lstStyle/>
                    <a:p>
                      <a:endParaRPr lang="zh-TW" altLang="en-US"/>
                    </a:p>
                  </a:txBody>
                  <a:tcPr/>
                </a:tc>
                <a:extLst>
                  <a:ext uri="{0D108BD9-81ED-4DB2-BD59-A6C34878D82A}">
                    <a16:rowId xmlns="" xmlns:a16="http://schemas.microsoft.com/office/drawing/2014/main" val="10003"/>
                  </a:ext>
                </a:extLst>
              </a:tr>
            </a:tbl>
          </a:graphicData>
        </a:graphic>
      </p:graphicFrame>
      <p:sp>
        <p:nvSpPr>
          <p:cNvPr id="175140" name="文字方塊 2"/>
          <p:cNvSpPr txBox="1">
            <a:spLocks noChangeArrowheads="1"/>
          </p:cNvSpPr>
          <p:nvPr/>
        </p:nvSpPr>
        <p:spPr bwMode="auto">
          <a:xfrm>
            <a:off x="1936750" y="5949950"/>
            <a:ext cx="93980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en-US" altLang="zh-TW" b="1" dirty="0">
                <a:solidFill>
                  <a:srgbClr val="FF0000"/>
                </a:solidFill>
                <a:latin typeface="標楷體" panose="03000509000000000000" pitchFamily="65" charset="-120"/>
                <a:ea typeface="標楷體" panose="03000509000000000000" pitchFamily="65" charset="-120"/>
              </a:rPr>
              <a:t>1.</a:t>
            </a:r>
            <a:r>
              <a:rPr lang="zh-TW" altLang="en-US" b="1" dirty="0">
                <a:solidFill>
                  <a:srgbClr val="FF0000"/>
                </a:solidFill>
                <a:latin typeface="標楷體" panose="03000509000000000000" pitchFamily="65" charset="-120"/>
                <a:ea typeface="標楷體" panose="03000509000000000000" pitchFamily="65" charset="-120"/>
              </a:rPr>
              <a:t>會考成績係指</a:t>
            </a:r>
            <a:r>
              <a:rPr lang="en-US" altLang="zh-TW" b="1" dirty="0">
                <a:solidFill>
                  <a:srgbClr val="FF0000"/>
                </a:solidFill>
                <a:latin typeface="標楷體" panose="03000509000000000000" pitchFamily="65" charset="-120"/>
                <a:ea typeface="標楷體" panose="03000509000000000000" pitchFamily="65" charset="-120"/>
              </a:rPr>
              <a:t>108</a:t>
            </a:r>
            <a:r>
              <a:rPr lang="zh-TW" altLang="en-US" b="1" dirty="0">
                <a:solidFill>
                  <a:srgbClr val="FF0000"/>
                </a:solidFill>
                <a:latin typeface="標楷體" panose="03000509000000000000" pitchFamily="65" charset="-120"/>
                <a:ea typeface="標楷體" panose="03000509000000000000" pitchFamily="65" charset="-120"/>
              </a:rPr>
              <a:t>年教育會考成績。     </a:t>
            </a:r>
            <a:r>
              <a:rPr lang="en-US" altLang="zh-TW" b="1" dirty="0">
                <a:solidFill>
                  <a:srgbClr val="FF0000"/>
                </a:solidFill>
                <a:latin typeface="標楷體" panose="03000509000000000000" pitchFamily="65" charset="-120"/>
                <a:ea typeface="標楷體" panose="03000509000000000000" pitchFamily="65" charset="-120"/>
              </a:rPr>
              <a:t>2.</a:t>
            </a:r>
            <a:r>
              <a:rPr lang="zh-TW" altLang="en-US" b="1" dirty="0">
                <a:solidFill>
                  <a:srgbClr val="FF0000"/>
                </a:solidFill>
                <a:latin typeface="標楷體" panose="03000509000000000000" pitchFamily="65" charset="-120"/>
                <a:ea typeface="標楷體" panose="03000509000000000000" pitchFamily="65" charset="-120"/>
              </a:rPr>
              <a:t>詳細內容以簡章為主</a:t>
            </a:r>
          </a:p>
        </p:txBody>
      </p:sp>
      <p:sp>
        <p:nvSpPr>
          <p:cNvPr id="175141" name="標題 1"/>
          <p:cNvSpPr txBox="1">
            <a:spLocks/>
          </p:cNvSpPr>
          <p:nvPr/>
        </p:nvSpPr>
        <p:spPr bwMode="auto">
          <a:xfrm>
            <a:off x="1671638" y="538163"/>
            <a:ext cx="9663112" cy="863600"/>
          </a:xfrm>
          <a:prstGeom prst="rect">
            <a:avLst/>
          </a:prstGeom>
          <a:solidFill>
            <a:srgbClr val="FF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3600" dirty="0">
                <a:solidFill>
                  <a:srgbClr val="FF0000"/>
                </a:solidFill>
                <a:latin typeface="標楷體" panose="03000509000000000000" pitchFamily="65" charset="-120"/>
                <a:ea typeface="標楷體" panose="03000509000000000000" pitchFamily="65" charset="-120"/>
              </a:rPr>
              <a:t>(</a:t>
            </a:r>
            <a:r>
              <a:rPr kumimoji="0" lang="zh-TW" altLang="en-US" sz="3600" dirty="0">
                <a:solidFill>
                  <a:srgbClr val="FF0000"/>
                </a:solidFill>
                <a:latin typeface="標楷體" panose="03000509000000000000" pitchFamily="65" charset="-120"/>
                <a:ea typeface="標楷體" panose="03000509000000000000" pitchFamily="65" charset="-120"/>
              </a:rPr>
              <a:t>一</a:t>
            </a:r>
            <a:r>
              <a:rPr kumimoji="0" lang="en-US" altLang="zh-TW" sz="3600" dirty="0">
                <a:solidFill>
                  <a:srgbClr val="FF0000"/>
                </a:solidFill>
                <a:latin typeface="標楷體" panose="03000509000000000000" pitchFamily="65" charset="-120"/>
                <a:ea typeface="標楷體" panose="03000509000000000000" pitchFamily="65" charset="-120"/>
              </a:rPr>
              <a:t>)</a:t>
            </a:r>
            <a:r>
              <a:rPr kumimoji="0" lang="zh-TW" altLang="en-US" sz="3600" dirty="0">
                <a:solidFill>
                  <a:srgbClr val="FF0000"/>
                </a:solidFill>
                <a:latin typeface="標楷體" panose="03000509000000000000" pitchFamily="65" charset="-120"/>
                <a:ea typeface="標楷體" panose="03000509000000000000" pitchFamily="65" charset="-120"/>
              </a:rPr>
              <a:t>特色招生考試分發</a:t>
            </a:r>
            <a:r>
              <a:rPr kumimoji="0" lang="en-US" altLang="zh-TW" sz="3600" dirty="0">
                <a:solidFill>
                  <a:srgbClr val="FF0000"/>
                </a:solidFill>
                <a:latin typeface="標楷體" panose="03000509000000000000" pitchFamily="65" charset="-120"/>
                <a:ea typeface="標楷體" panose="03000509000000000000" pitchFamily="65" charset="-120"/>
              </a:rPr>
              <a:t>2-</a:t>
            </a:r>
            <a:r>
              <a:rPr kumimoji="0" lang="zh-TW" altLang="en-US" sz="3600" dirty="0">
                <a:solidFill>
                  <a:srgbClr val="FF0000"/>
                </a:solidFill>
                <a:latin typeface="標楷體" panose="03000509000000000000" pitchFamily="65" charset="-120"/>
                <a:ea typeface="標楷體" panose="03000509000000000000" pitchFamily="65" charset="-120"/>
              </a:rPr>
              <a:t>臺南區辦理學校</a:t>
            </a:r>
          </a:p>
        </p:txBody>
      </p:sp>
      <p:sp>
        <p:nvSpPr>
          <p:cNvPr id="175142" name="投影片編號版面配置區 1"/>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1735BA32-069F-47A8-ACA6-076582E49AD4}" type="slidenum">
              <a:rPr kumimoji="0" lang="zh-TW" altLang="en-US" smtClean="0">
                <a:solidFill>
                  <a:srgbClr val="FEFFFF"/>
                </a:solidFill>
                <a:latin typeface="Century Gothic" panose="020B0502020202020204" pitchFamily="34" charset="0"/>
              </a:rPr>
              <a:pPr/>
              <a:t>131</a:t>
            </a:fld>
            <a:endParaRPr kumimoji="0" lang="zh-TW" altLang="en-US">
              <a:solidFill>
                <a:srgbClr val="FEFFFF"/>
              </a:solidFill>
              <a:latin typeface="Century Gothic" panose="020B0502020202020204" pitchFamily="34" charset="0"/>
            </a:endParaRPr>
          </a:p>
        </p:txBody>
      </p:sp>
      <p:sp>
        <p:nvSpPr>
          <p:cNvPr id="6" name="文字方塊 5">
            <a:extLst>
              <a:ext uri="{FF2B5EF4-FFF2-40B4-BE49-F238E27FC236}">
                <a16:creationId xmlns="" xmlns:a16="http://schemas.microsoft.com/office/drawing/2014/main" id="{FE41CD84-6BAF-4440-9FB3-2AF478D9CDFF}"/>
              </a:ext>
            </a:extLst>
          </p:cNvPr>
          <p:cNvSpPr txBox="1">
            <a:spLocks noChangeArrowheads="1"/>
          </p:cNvSpPr>
          <p:nvPr/>
        </p:nvSpPr>
        <p:spPr bwMode="auto">
          <a:xfrm>
            <a:off x="7056407" y="6488668"/>
            <a:ext cx="5135593" cy="369332"/>
          </a:xfrm>
          <a:prstGeom prst="rect">
            <a:avLst/>
          </a:prstGeom>
          <a:solidFill>
            <a:srgbClr val="FFFF00"/>
          </a:solidFill>
          <a:ln w="28575">
            <a:solidFill>
              <a:schemeClr val="bg1"/>
            </a:solidFill>
          </a:ln>
          <a:extLst/>
        </p:spPr>
        <p:txBody>
          <a:bodyPr wrap="square">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zh-TW" b="1" i="0" u="none" strike="noStrike" kern="1200" cap="none" spc="0" normalizeH="0" baseline="0" noProof="0" dirty="0">
                <a:ln>
                  <a:noFill/>
                </a:ln>
                <a:solidFill>
                  <a:srgbClr val="FF0000"/>
                </a:solidFill>
                <a:effectLst/>
                <a:uLnTx/>
                <a:uFillTx/>
                <a:latin typeface="Arial" panose="020B0604020202020204" pitchFamily="34" charset="0"/>
                <a:ea typeface="微軟正黑體" panose="020B0604030504040204" pitchFamily="34" charset="-120"/>
                <a:cs typeface="+mn-cs"/>
              </a:rPr>
              <a:t>108</a:t>
            </a:r>
            <a:r>
              <a:rPr kumimoji="1" lang="zh-TW" altLang="en-US" b="1" i="0" u="none" strike="noStrike" kern="1200" cap="none" spc="0" normalizeH="0" baseline="0" noProof="0" dirty="0">
                <a:ln>
                  <a:noFill/>
                </a:ln>
                <a:solidFill>
                  <a:srgbClr val="FF0000"/>
                </a:solidFill>
                <a:effectLst/>
                <a:uLnTx/>
                <a:uFillTx/>
                <a:latin typeface="Arial" panose="020B0604020202020204" pitchFamily="34" charset="0"/>
                <a:ea typeface="微軟正黑體" panose="020B0604030504040204" pitchFamily="34" charset="-120"/>
                <a:cs typeface="+mn-cs"/>
              </a:rPr>
              <a:t>年度資料，</a:t>
            </a:r>
            <a:r>
              <a:rPr kumimoji="1" lang="en-US" altLang="zh-TW" b="1" i="0" u="none" strike="noStrike" kern="1200" cap="none" spc="0" normalizeH="0" baseline="0" noProof="0" dirty="0">
                <a:ln>
                  <a:noFill/>
                </a:ln>
                <a:solidFill>
                  <a:srgbClr val="FF0000"/>
                </a:solidFill>
                <a:effectLst/>
                <a:uLnTx/>
                <a:uFillTx/>
                <a:latin typeface="Arial" panose="020B0604020202020204" pitchFamily="34" charset="0"/>
                <a:ea typeface="微軟正黑體" panose="020B0604030504040204" pitchFamily="34" charset="-120"/>
                <a:cs typeface="+mn-cs"/>
              </a:rPr>
              <a:t>109</a:t>
            </a:r>
            <a:r>
              <a:rPr kumimoji="1" lang="zh-TW" altLang="en-US" b="1" i="0" u="none" strike="noStrike" kern="1200" cap="none" spc="0" normalizeH="0" baseline="0" noProof="0" dirty="0">
                <a:ln>
                  <a:noFill/>
                </a:ln>
                <a:solidFill>
                  <a:srgbClr val="FF0000"/>
                </a:solidFill>
                <a:effectLst/>
                <a:uLnTx/>
                <a:uFillTx/>
                <a:latin typeface="Arial" panose="020B0604020202020204" pitchFamily="34" charset="0"/>
                <a:ea typeface="微軟正黑體" panose="020B0604030504040204" pitchFamily="34" charset="-120"/>
                <a:cs typeface="+mn-cs"/>
              </a:rPr>
              <a:t>年度是否辦理依各校宣布為準</a:t>
            </a: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6" name="標題 1"/>
          <p:cNvSpPr txBox="1">
            <a:spLocks/>
          </p:cNvSpPr>
          <p:nvPr/>
        </p:nvSpPr>
        <p:spPr bwMode="auto">
          <a:xfrm>
            <a:off x="1467897" y="587002"/>
            <a:ext cx="3278223" cy="2274185"/>
          </a:xfrm>
          <a:prstGeom prst="rect">
            <a:avLst/>
          </a:prstGeom>
          <a:solidFill>
            <a:srgbClr val="FF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3600" dirty="0">
                <a:solidFill>
                  <a:srgbClr val="FF0000"/>
                </a:solidFill>
                <a:latin typeface="標楷體" panose="03000509000000000000" pitchFamily="65" charset="-120"/>
                <a:ea typeface="標楷體" panose="03000509000000000000" pitchFamily="65" charset="-120"/>
              </a:rPr>
              <a:t>(</a:t>
            </a:r>
            <a:r>
              <a:rPr kumimoji="0" lang="zh-TW" altLang="en-US" sz="3600" dirty="0">
                <a:solidFill>
                  <a:srgbClr val="FF0000"/>
                </a:solidFill>
                <a:latin typeface="標楷體" panose="03000509000000000000" pitchFamily="65" charset="-120"/>
                <a:ea typeface="標楷體" panose="03000509000000000000" pitchFamily="65" charset="-120"/>
              </a:rPr>
              <a:t>一</a:t>
            </a:r>
            <a:r>
              <a:rPr kumimoji="0" lang="en-US" altLang="zh-TW" sz="3600" dirty="0">
                <a:solidFill>
                  <a:srgbClr val="FF0000"/>
                </a:solidFill>
                <a:latin typeface="標楷體" panose="03000509000000000000" pitchFamily="65" charset="-120"/>
                <a:ea typeface="標楷體" panose="03000509000000000000" pitchFamily="65" charset="-120"/>
              </a:rPr>
              <a:t>)</a:t>
            </a:r>
            <a:r>
              <a:rPr kumimoji="0" lang="zh-TW" altLang="en-US" sz="3600" dirty="0">
                <a:solidFill>
                  <a:srgbClr val="FF0000"/>
                </a:solidFill>
                <a:latin typeface="標楷體" panose="03000509000000000000" pitchFamily="65" charset="-120"/>
                <a:ea typeface="標楷體" panose="03000509000000000000" pitchFamily="65" charset="-120"/>
              </a:rPr>
              <a:t>特色招生考試分發</a:t>
            </a:r>
            <a:r>
              <a:rPr kumimoji="0" lang="en-US" altLang="zh-TW" sz="3600" dirty="0">
                <a:solidFill>
                  <a:srgbClr val="FF0000"/>
                </a:solidFill>
                <a:latin typeface="標楷體" panose="03000509000000000000" pitchFamily="65" charset="-120"/>
                <a:ea typeface="標楷體" panose="03000509000000000000" pitchFamily="65" charset="-120"/>
              </a:rPr>
              <a:t>3-</a:t>
            </a:r>
            <a:r>
              <a:rPr kumimoji="0" lang="zh-TW" altLang="en-US" sz="3600" dirty="0">
                <a:solidFill>
                  <a:srgbClr val="FF0000"/>
                </a:solidFill>
                <a:latin typeface="標楷體" panose="03000509000000000000" pitchFamily="65" charset="-120"/>
                <a:ea typeface="標楷體" panose="03000509000000000000" pitchFamily="65" charset="-120"/>
              </a:rPr>
              <a:t>各校簡章規定</a:t>
            </a:r>
            <a:r>
              <a:rPr kumimoji="0" lang="en-US" altLang="zh-TW" sz="3600" dirty="0">
                <a:solidFill>
                  <a:srgbClr val="FF0000"/>
                </a:solidFill>
                <a:latin typeface="標楷體" panose="03000509000000000000" pitchFamily="65" charset="-120"/>
                <a:ea typeface="標楷體" panose="03000509000000000000" pitchFamily="65" charset="-120"/>
              </a:rPr>
              <a:t>(</a:t>
            </a:r>
            <a:r>
              <a:rPr kumimoji="0" lang="zh-TW" altLang="en-US" sz="3600" dirty="0">
                <a:solidFill>
                  <a:srgbClr val="FF0000"/>
                </a:solidFill>
                <a:latin typeface="標楷體" panose="03000509000000000000" pitchFamily="65" charset="-120"/>
                <a:ea typeface="標楷體" panose="03000509000000000000" pitchFamily="65" charset="-120"/>
              </a:rPr>
              <a:t>範例</a:t>
            </a:r>
            <a:r>
              <a:rPr kumimoji="0" lang="en-US" altLang="zh-TW" sz="3600" dirty="0">
                <a:solidFill>
                  <a:srgbClr val="FF0000"/>
                </a:solidFill>
                <a:latin typeface="標楷體" panose="03000509000000000000" pitchFamily="65" charset="-120"/>
                <a:ea typeface="標楷體" panose="03000509000000000000" pitchFamily="65" charset="-120"/>
              </a:rPr>
              <a:t>)</a:t>
            </a:r>
            <a:endParaRPr kumimoji="0" lang="zh-TW" altLang="en-US" sz="3600" dirty="0">
              <a:solidFill>
                <a:srgbClr val="FF0000"/>
              </a:solidFill>
              <a:latin typeface="標楷體" panose="03000509000000000000" pitchFamily="65" charset="-120"/>
              <a:ea typeface="標楷體" panose="03000509000000000000" pitchFamily="65" charset="-120"/>
            </a:endParaRPr>
          </a:p>
        </p:txBody>
      </p:sp>
      <p:sp>
        <p:nvSpPr>
          <p:cNvPr id="177159" name="投影片編號版面配置區 2"/>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3BD6BF57-C340-43B3-B7E6-DE3D49E22551}" type="slidenum">
              <a:rPr kumimoji="0" lang="zh-TW" altLang="en-US" smtClean="0">
                <a:solidFill>
                  <a:srgbClr val="FEFFFF"/>
                </a:solidFill>
                <a:latin typeface="Century Gothic" panose="020B0502020202020204" pitchFamily="34" charset="0"/>
              </a:rPr>
              <a:pPr/>
              <a:t>132</a:t>
            </a:fld>
            <a:endParaRPr kumimoji="0" lang="zh-TW" altLang="en-US">
              <a:solidFill>
                <a:srgbClr val="FEFFFF"/>
              </a:solidFill>
              <a:latin typeface="Century Gothic" panose="020B0502020202020204" pitchFamily="34" charset="0"/>
            </a:endParaRPr>
          </a:p>
        </p:txBody>
      </p:sp>
      <p:pic>
        <p:nvPicPr>
          <p:cNvPr id="3" name="圖片 2" descr="畫面剪輯"/>
          <p:cNvPicPr>
            <a:picLocks noChangeAspect="1"/>
          </p:cNvPicPr>
          <p:nvPr/>
        </p:nvPicPr>
        <p:blipFill>
          <a:blip r:embed="rId3" cstate="email">
            <a:extLst>
              <a:ext uri="{28A0092B-C50C-407E-A947-70E740481C1C}">
                <a14:useLocalDpi xmlns="" xmlns:a14="http://schemas.microsoft.com/office/drawing/2010/main" val="0"/>
              </a:ext>
            </a:extLst>
          </a:blip>
          <a:stretch>
            <a:fillRect/>
          </a:stretch>
        </p:blipFill>
        <p:spPr>
          <a:xfrm>
            <a:off x="4902742" y="0"/>
            <a:ext cx="6123749" cy="6488668"/>
          </a:xfrm>
          <a:prstGeom prst="rect">
            <a:avLst/>
          </a:prstGeom>
        </p:spPr>
      </p:pic>
      <p:sp>
        <p:nvSpPr>
          <p:cNvPr id="5" name="文字方塊 4">
            <a:extLst>
              <a:ext uri="{FF2B5EF4-FFF2-40B4-BE49-F238E27FC236}">
                <a16:creationId xmlns="" xmlns:a16="http://schemas.microsoft.com/office/drawing/2014/main" id="{8EFEF920-5E28-4AC7-87BD-7AB23DFC06CA}"/>
              </a:ext>
            </a:extLst>
          </p:cNvPr>
          <p:cNvSpPr txBox="1">
            <a:spLocks noChangeArrowheads="1"/>
          </p:cNvSpPr>
          <p:nvPr/>
        </p:nvSpPr>
        <p:spPr bwMode="auto">
          <a:xfrm>
            <a:off x="7056407" y="6488668"/>
            <a:ext cx="5135593" cy="369332"/>
          </a:xfrm>
          <a:prstGeom prst="rect">
            <a:avLst/>
          </a:prstGeom>
          <a:solidFill>
            <a:srgbClr val="FFFF00"/>
          </a:solidFill>
          <a:ln w="28575">
            <a:solidFill>
              <a:schemeClr val="bg1"/>
            </a:solidFill>
          </a:ln>
          <a:extLst/>
        </p:spPr>
        <p:txBody>
          <a:bodyPr wrap="square">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zh-TW" b="1" i="0" u="none" strike="noStrike" kern="1200" cap="none" spc="0" normalizeH="0" baseline="0" noProof="0" dirty="0">
                <a:ln>
                  <a:noFill/>
                </a:ln>
                <a:solidFill>
                  <a:srgbClr val="FF0000"/>
                </a:solidFill>
                <a:effectLst/>
                <a:uLnTx/>
                <a:uFillTx/>
                <a:latin typeface="Arial" panose="020B0604020202020204" pitchFamily="34" charset="0"/>
                <a:ea typeface="微軟正黑體" panose="020B0604030504040204" pitchFamily="34" charset="-120"/>
                <a:cs typeface="+mn-cs"/>
              </a:rPr>
              <a:t>108</a:t>
            </a:r>
            <a:r>
              <a:rPr kumimoji="1" lang="zh-TW" altLang="en-US" b="1" i="0" u="none" strike="noStrike" kern="1200" cap="none" spc="0" normalizeH="0" baseline="0" noProof="0" dirty="0">
                <a:ln>
                  <a:noFill/>
                </a:ln>
                <a:solidFill>
                  <a:srgbClr val="FF0000"/>
                </a:solidFill>
                <a:effectLst/>
                <a:uLnTx/>
                <a:uFillTx/>
                <a:latin typeface="Arial" panose="020B0604020202020204" pitchFamily="34" charset="0"/>
                <a:ea typeface="微軟正黑體" panose="020B0604030504040204" pitchFamily="34" charset="-120"/>
                <a:cs typeface="+mn-cs"/>
              </a:rPr>
              <a:t>年度資料，</a:t>
            </a:r>
            <a:r>
              <a:rPr kumimoji="1" lang="en-US" altLang="zh-TW" b="1" i="0" u="none" strike="noStrike" kern="1200" cap="none" spc="0" normalizeH="0" baseline="0" noProof="0" dirty="0">
                <a:ln>
                  <a:noFill/>
                </a:ln>
                <a:solidFill>
                  <a:srgbClr val="FF0000"/>
                </a:solidFill>
                <a:effectLst/>
                <a:uLnTx/>
                <a:uFillTx/>
                <a:latin typeface="Arial" panose="020B0604020202020204" pitchFamily="34" charset="0"/>
                <a:ea typeface="微軟正黑體" panose="020B0604030504040204" pitchFamily="34" charset="-120"/>
                <a:cs typeface="+mn-cs"/>
              </a:rPr>
              <a:t>109</a:t>
            </a:r>
            <a:r>
              <a:rPr kumimoji="1" lang="zh-TW" altLang="en-US" b="1" i="0" u="none" strike="noStrike" kern="1200" cap="none" spc="0" normalizeH="0" baseline="0" noProof="0" dirty="0">
                <a:ln>
                  <a:noFill/>
                </a:ln>
                <a:solidFill>
                  <a:srgbClr val="FF0000"/>
                </a:solidFill>
                <a:effectLst/>
                <a:uLnTx/>
                <a:uFillTx/>
                <a:latin typeface="Arial" panose="020B0604020202020204" pitchFamily="34" charset="0"/>
                <a:ea typeface="微軟正黑體" panose="020B0604030504040204" pitchFamily="34" charset="-120"/>
                <a:cs typeface="+mn-cs"/>
              </a:rPr>
              <a:t>年度是否辦理依各校宣布為準</a:t>
            </a: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1" name="內容版面配置區 2"/>
          <p:cNvSpPr>
            <a:spLocks noGrp="1"/>
          </p:cNvSpPr>
          <p:nvPr>
            <p:ph idx="1"/>
          </p:nvPr>
        </p:nvSpPr>
        <p:spPr>
          <a:xfrm>
            <a:off x="2498725" y="1470025"/>
            <a:ext cx="8915400" cy="4222852"/>
          </a:xfrm>
        </p:spPr>
        <p:txBody>
          <a:bodyPr/>
          <a:lstStyle/>
          <a:p>
            <a:pPr>
              <a:defRPr/>
            </a:pPr>
            <a:r>
              <a:rPr lang="zh-TW" altLang="en-US" sz="2800" dirty="0">
                <a:solidFill>
                  <a:schemeClr val="tx1"/>
                </a:solidFill>
                <a:latin typeface="標楷體" panose="03000509000000000000" pitchFamily="65" charset="-120"/>
                <a:ea typeface="標楷體" panose="03000509000000000000" pitchFamily="65" charset="-120"/>
              </a:rPr>
              <a:t>學生選填志願時，</a:t>
            </a:r>
            <a:r>
              <a:rPr lang="zh-TW" altLang="en-US" sz="2800" dirty="0">
                <a:solidFill>
                  <a:srgbClr val="FF0000"/>
                </a:solidFill>
                <a:latin typeface="標楷體" panose="03000509000000000000" pitchFamily="65" charset="-120"/>
                <a:ea typeface="標楷體" panose="03000509000000000000" pitchFamily="65" charset="-120"/>
              </a:rPr>
              <a:t>應注意各校所訂定之錄取門檻</a:t>
            </a:r>
            <a:r>
              <a:rPr lang="zh-TW" altLang="en-US" sz="2800" dirty="0">
                <a:latin typeface="標楷體" panose="03000509000000000000" pitchFamily="65" charset="-120"/>
                <a:ea typeface="標楷體" panose="03000509000000000000" pitchFamily="65" charset="-120"/>
              </a:rPr>
              <a:t>，並</a:t>
            </a:r>
            <a:r>
              <a:rPr lang="zh-TW" altLang="en-US" sz="2800" dirty="0">
                <a:solidFill>
                  <a:schemeClr val="tx1"/>
                </a:solidFill>
                <a:latin typeface="標楷體" panose="03000509000000000000" pitchFamily="65" charset="-120"/>
                <a:ea typeface="標楷體" panose="03000509000000000000" pitchFamily="65" charset="-120"/>
              </a:rPr>
              <a:t>詳細閱讀選填志願網頁之說明</a:t>
            </a:r>
            <a:r>
              <a:rPr lang="en-US" altLang="zh-TW" sz="2800" dirty="0">
                <a:solidFill>
                  <a:schemeClr val="tx1"/>
                </a:solidFill>
                <a:latin typeface="標楷體" panose="03000509000000000000" pitchFamily="65" charset="-120"/>
                <a:ea typeface="標楷體" panose="03000509000000000000" pitchFamily="65" charset="-120"/>
              </a:rPr>
              <a:t>:</a:t>
            </a:r>
            <a:r>
              <a:rPr lang="zh-TW" altLang="en-US" sz="2800" dirty="0">
                <a:solidFill>
                  <a:schemeClr val="tx1"/>
                </a:solidFill>
                <a:latin typeface="標楷體" panose="03000509000000000000" pitchFamily="65" charset="-120"/>
                <a:ea typeface="標楷體" panose="03000509000000000000" pitchFamily="65" charset="-120"/>
              </a:rPr>
              <a:t>如「基本資料」、「志願學校科班」及相關其他注意事項，若未遵守其規定，而導致無法正確判讀或形成無效志願時，其後果由報名學生自行負責</a:t>
            </a:r>
          </a:p>
          <a:p>
            <a:pPr>
              <a:defRPr/>
            </a:pPr>
            <a:r>
              <a:rPr lang="zh-TW" altLang="en-US" sz="2800" dirty="0">
                <a:solidFill>
                  <a:schemeClr val="tx1"/>
                </a:solidFill>
                <a:latin typeface="標楷體" panose="03000509000000000000" pitchFamily="65" charset="-120"/>
                <a:ea typeface="標楷體" panose="03000509000000000000" pitchFamily="65" charset="-120"/>
              </a:rPr>
              <a:t>同時參加本區免試入學與特色招生聯合考試分發入學之學生，必須依網頁指示，</a:t>
            </a:r>
            <a:r>
              <a:rPr lang="zh-TW" altLang="en-US" sz="2800" dirty="0">
                <a:solidFill>
                  <a:srgbClr val="FF0000"/>
                </a:solidFill>
                <a:latin typeface="標楷體" panose="03000509000000000000" pitchFamily="65" charset="-120"/>
                <a:ea typeface="標楷體" panose="03000509000000000000" pitchFamily="65" charset="-120"/>
              </a:rPr>
              <a:t>將特色招生志願插列於「免試入學志願學校之前後」或「免試入學志願學校之間」</a:t>
            </a:r>
            <a:r>
              <a:rPr lang="zh-TW" altLang="en-US" sz="2800" dirty="0">
                <a:latin typeface="標楷體" panose="03000509000000000000" pitchFamily="65" charset="-120"/>
                <a:ea typeface="標楷體" panose="03000509000000000000" pitchFamily="65" charset="-120"/>
              </a:rPr>
              <a:t>，</a:t>
            </a:r>
            <a:r>
              <a:rPr lang="zh-TW" altLang="en-US" sz="2800" dirty="0">
                <a:solidFill>
                  <a:schemeClr val="tx1"/>
                </a:solidFill>
                <a:latin typeface="標楷體" panose="03000509000000000000" pitchFamily="65" charset="-120"/>
                <a:ea typeface="標楷體" panose="03000509000000000000" pitchFamily="65" charset="-120"/>
              </a:rPr>
              <a:t>惟不得更改免試志願之順序。</a:t>
            </a:r>
          </a:p>
          <a:p>
            <a:pPr marL="0" indent="0">
              <a:buFont typeface="Wingdings 3" panose="05040102010807070707" pitchFamily="18" charset="2"/>
              <a:buNone/>
              <a:defRPr/>
            </a:pPr>
            <a:endParaRPr lang="zh-TW" altLang="en-US" dirty="0">
              <a:latin typeface="標楷體" panose="03000509000000000000" pitchFamily="65" charset="-120"/>
              <a:ea typeface="標楷體" panose="03000509000000000000" pitchFamily="65" charset="-120"/>
            </a:endParaRPr>
          </a:p>
        </p:txBody>
      </p:sp>
      <p:sp>
        <p:nvSpPr>
          <p:cNvPr id="179203" name="標題 1"/>
          <p:cNvSpPr txBox="1">
            <a:spLocks/>
          </p:cNvSpPr>
          <p:nvPr/>
        </p:nvSpPr>
        <p:spPr bwMode="auto">
          <a:xfrm>
            <a:off x="1990725" y="396875"/>
            <a:ext cx="9663113" cy="863600"/>
          </a:xfrm>
          <a:prstGeom prst="rect">
            <a:avLst/>
          </a:prstGeom>
          <a:solidFill>
            <a:srgbClr val="FF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FF0000"/>
                </a:solidFill>
                <a:latin typeface="標楷體" panose="03000509000000000000" pitchFamily="65" charset="-120"/>
                <a:ea typeface="標楷體" panose="03000509000000000000" pitchFamily="65" charset="-120"/>
              </a:rPr>
              <a:t>(</a:t>
            </a:r>
            <a:r>
              <a:rPr kumimoji="0" lang="zh-TW" altLang="en-US" sz="4000">
                <a:solidFill>
                  <a:srgbClr val="FF0000"/>
                </a:solidFill>
                <a:latin typeface="標楷體" panose="03000509000000000000" pitchFamily="65" charset="-120"/>
                <a:ea typeface="標楷體" panose="03000509000000000000" pitchFamily="65" charset="-120"/>
              </a:rPr>
              <a:t>一</a:t>
            </a:r>
            <a:r>
              <a:rPr kumimoji="0" lang="en-US" altLang="zh-TW" sz="4000">
                <a:solidFill>
                  <a:srgbClr val="FF0000"/>
                </a:solidFill>
                <a:latin typeface="標楷體" panose="03000509000000000000" pitchFamily="65" charset="-120"/>
                <a:ea typeface="標楷體" panose="03000509000000000000" pitchFamily="65" charset="-120"/>
              </a:rPr>
              <a:t>)</a:t>
            </a:r>
            <a:r>
              <a:rPr kumimoji="0" lang="zh-TW" altLang="en-US" sz="4000">
                <a:solidFill>
                  <a:srgbClr val="FF0000"/>
                </a:solidFill>
                <a:latin typeface="標楷體" panose="03000509000000000000" pitchFamily="65" charset="-120"/>
                <a:ea typeface="標楷體" panose="03000509000000000000" pitchFamily="65" charset="-120"/>
              </a:rPr>
              <a:t>特色招生考試分發</a:t>
            </a:r>
            <a:r>
              <a:rPr kumimoji="0" lang="en-US" altLang="zh-TW" sz="4000">
                <a:solidFill>
                  <a:srgbClr val="FF0000"/>
                </a:solidFill>
                <a:latin typeface="標楷體" panose="03000509000000000000" pitchFamily="65" charset="-120"/>
                <a:ea typeface="標楷體" panose="03000509000000000000" pitchFamily="65" charset="-120"/>
              </a:rPr>
              <a:t>4-</a:t>
            </a:r>
            <a:r>
              <a:rPr kumimoji="0" lang="zh-TW" altLang="en-US" sz="4000">
                <a:solidFill>
                  <a:srgbClr val="FF0000"/>
                </a:solidFill>
                <a:latin typeface="標楷體" panose="03000509000000000000" pitchFamily="65" charset="-120"/>
                <a:ea typeface="標楷體" panose="03000509000000000000" pitchFamily="65" charset="-120"/>
              </a:rPr>
              <a:t>分發模式</a:t>
            </a:r>
          </a:p>
        </p:txBody>
      </p:sp>
      <p:sp>
        <p:nvSpPr>
          <p:cNvPr id="179204" name="投影片編號版面配置區 1"/>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83450D3E-A1A6-423D-8F81-9370E21366F2}" type="slidenum">
              <a:rPr kumimoji="0" lang="zh-TW" altLang="en-US" smtClean="0">
                <a:solidFill>
                  <a:srgbClr val="FEFFFF"/>
                </a:solidFill>
                <a:latin typeface="Century Gothic" panose="020B0502020202020204" pitchFamily="34" charset="0"/>
              </a:rPr>
              <a:pPr/>
              <a:t>133</a:t>
            </a:fld>
            <a:endParaRPr kumimoji="0" lang="zh-TW" altLang="en-US">
              <a:solidFill>
                <a:srgbClr val="FEFFFF"/>
              </a:solidFill>
              <a:latin typeface="Century Gothic" panose="020B0502020202020204" pitchFamily="34" charset="0"/>
            </a:endParaRPr>
          </a:p>
        </p:txBody>
      </p:sp>
      <p:sp>
        <p:nvSpPr>
          <p:cNvPr id="5" name="文字方塊 4">
            <a:extLst>
              <a:ext uri="{FF2B5EF4-FFF2-40B4-BE49-F238E27FC236}">
                <a16:creationId xmlns="" xmlns:a16="http://schemas.microsoft.com/office/drawing/2014/main" id="{CE0C9026-0AA2-4F21-88BA-8A3A48EF9A9B}"/>
              </a:ext>
            </a:extLst>
          </p:cNvPr>
          <p:cNvSpPr txBox="1">
            <a:spLocks noChangeArrowheads="1"/>
          </p:cNvSpPr>
          <p:nvPr/>
        </p:nvSpPr>
        <p:spPr bwMode="auto">
          <a:xfrm>
            <a:off x="7056407" y="6488668"/>
            <a:ext cx="5135593" cy="369332"/>
          </a:xfrm>
          <a:prstGeom prst="rect">
            <a:avLst/>
          </a:prstGeom>
          <a:solidFill>
            <a:srgbClr val="FFFF00"/>
          </a:solidFill>
          <a:ln w="28575">
            <a:solidFill>
              <a:schemeClr val="bg1"/>
            </a:solidFill>
          </a:ln>
          <a:extLst/>
        </p:spPr>
        <p:txBody>
          <a:bodyPr wrap="square">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zh-TW" b="1" i="0" u="none" strike="noStrike" kern="1200" cap="none" spc="0" normalizeH="0" baseline="0" noProof="0" dirty="0">
                <a:ln>
                  <a:noFill/>
                </a:ln>
                <a:solidFill>
                  <a:srgbClr val="FF0000"/>
                </a:solidFill>
                <a:effectLst/>
                <a:uLnTx/>
                <a:uFillTx/>
                <a:latin typeface="Arial" panose="020B0604020202020204" pitchFamily="34" charset="0"/>
                <a:ea typeface="微軟正黑體" panose="020B0604030504040204" pitchFamily="34" charset="-120"/>
                <a:cs typeface="+mn-cs"/>
              </a:rPr>
              <a:t>108</a:t>
            </a:r>
            <a:r>
              <a:rPr kumimoji="1" lang="zh-TW" altLang="en-US" b="1" i="0" u="none" strike="noStrike" kern="1200" cap="none" spc="0" normalizeH="0" baseline="0" noProof="0" dirty="0">
                <a:ln>
                  <a:noFill/>
                </a:ln>
                <a:solidFill>
                  <a:srgbClr val="FF0000"/>
                </a:solidFill>
                <a:effectLst/>
                <a:uLnTx/>
                <a:uFillTx/>
                <a:latin typeface="Arial" panose="020B0604020202020204" pitchFamily="34" charset="0"/>
                <a:ea typeface="微軟正黑體" panose="020B0604030504040204" pitchFamily="34" charset="-120"/>
                <a:cs typeface="+mn-cs"/>
              </a:rPr>
              <a:t>年度資料，</a:t>
            </a:r>
            <a:r>
              <a:rPr kumimoji="1" lang="en-US" altLang="zh-TW" b="1" i="0" u="none" strike="noStrike" kern="1200" cap="none" spc="0" normalizeH="0" baseline="0" noProof="0" dirty="0">
                <a:ln>
                  <a:noFill/>
                </a:ln>
                <a:solidFill>
                  <a:srgbClr val="FF0000"/>
                </a:solidFill>
                <a:effectLst/>
                <a:uLnTx/>
                <a:uFillTx/>
                <a:latin typeface="Arial" panose="020B0604020202020204" pitchFamily="34" charset="0"/>
                <a:ea typeface="微軟正黑體" panose="020B0604030504040204" pitchFamily="34" charset="-120"/>
                <a:cs typeface="+mn-cs"/>
              </a:rPr>
              <a:t>109</a:t>
            </a:r>
            <a:r>
              <a:rPr kumimoji="1" lang="zh-TW" altLang="en-US" b="1" i="0" u="none" strike="noStrike" kern="1200" cap="none" spc="0" normalizeH="0" baseline="0" noProof="0" dirty="0">
                <a:ln>
                  <a:noFill/>
                </a:ln>
                <a:solidFill>
                  <a:srgbClr val="FF0000"/>
                </a:solidFill>
                <a:effectLst/>
                <a:uLnTx/>
                <a:uFillTx/>
                <a:latin typeface="Arial" panose="020B0604020202020204" pitchFamily="34" charset="0"/>
                <a:ea typeface="微軟正黑體" panose="020B0604030504040204" pitchFamily="34" charset="-120"/>
                <a:cs typeface="+mn-cs"/>
              </a:rPr>
              <a:t>年度是否辦理依各校宣布為準</a:t>
            </a: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524000" y="2854325"/>
            <a:ext cx="9144000" cy="1709738"/>
          </a:xfrm>
          <a:prstGeom prst="rect">
            <a:avLst/>
          </a:prstGeom>
          <a:solidFill>
            <a:srgbClr val="008000">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zh-TW" altLang="en-US">
              <a:solidFill>
                <a:prstClr val="white"/>
              </a:solidFill>
            </a:endParaRPr>
          </a:p>
        </p:txBody>
      </p:sp>
      <p:sp>
        <p:nvSpPr>
          <p:cNvPr id="180227" name="標題 3"/>
          <p:cNvSpPr>
            <a:spLocks noGrp="1"/>
          </p:cNvSpPr>
          <p:nvPr>
            <p:ph type="title"/>
          </p:nvPr>
        </p:nvSpPr>
        <p:spPr>
          <a:xfrm>
            <a:off x="1685925" y="3232150"/>
            <a:ext cx="8820150" cy="863600"/>
          </a:xfrm>
          <a:solidFill>
            <a:srgbClr val="0000CC"/>
          </a:solidFill>
        </p:spPr>
        <p:txBody>
          <a:bodyPr/>
          <a:lstStyle/>
          <a:p>
            <a:pPr algn="ctr" eaLnBrk="1" hangingPunct="1"/>
            <a:r>
              <a:rPr lang="zh-TW" altLang="en-US" sz="4800" dirty="0">
                <a:solidFill>
                  <a:schemeClr val="bg1"/>
                </a:solidFill>
                <a:latin typeface="標楷體" panose="03000509000000000000" pitchFamily="65" charset="-120"/>
                <a:ea typeface="標楷體" panose="03000509000000000000" pitchFamily="65" charset="-120"/>
              </a:rPr>
              <a:t>七、臺南區免試、特招分發模式</a:t>
            </a:r>
          </a:p>
        </p:txBody>
      </p:sp>
      <p:pic>
        <p:nvPicPr>
          <p:cNvPr id="180228" name="圖片 24"/>
          <p:cNvPicPr>
            <a:picLocks noChangeAspect="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5235575" y="830263"/>
            <a:ext cx="5432425" cy="1276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0229" name="投影片編號版面配置區 1"/>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ED0DD729-9041-4825-9D23-72F82F1DA1D5}" type="slidenum">
              <a:rPr kumimoji="0" lang="zh-TW" altLang="en-US" smtClean="0">
                <a:solidFill>
                  <a:srgbClr val="FEFFFF"/>
                </a:solidFill>
                <a:latin typeface="Century Gothic" panose="020B0502020202020204" pitchFamily="34" charset="0"/>
              </a:rPr>
              <a:pPr/>
              <a:t>134</a:t>
            </a:fld>
            <a:endParaRPr kumimoji="0" lang="zh-TW" altLang="en-US">
              <a:solidFill>
                <a:srgbClr val="FEFFFF"/>
              </a:solidFill>
              <a:latin typeface="Century Gothic" panose="020B0502020202020204" pitchFamily="34" charset="0"/>
            </a:endParaRPr>
          </a:p>
        </p:txBody>
      </p:sp>
      <p:sp>
        <p:nvSpPr>
          <p:cNvPr id="7" name="文字方塊 6">
            <a:extLst>
              <a:ext uri="{FF2B5EF4-FFF2-40B4-BE49-F238E27FC236}">
                <a16:creationId xmlns="" xmlns:a16="http://schemas.microsoft.com/office/drawing/2014/main" id="{09CCB37F-45E0-42AA-8350-F634FA1413FB}"/>
              </a:ext>
            </a:extLst>
          </p:cNvPr>
          <p:cNvSpPr txBox="1">
            <a:spLocks noChangeArrowheads="1"/>
          </p:cNvSpPr>
          <p:nvPr/>
        </p:nvSpPr>
        <p:spPr bwMode="auto">
          <a:xfrm>
            <a:off x="7056407" y="6488668"/>
            <a:ext cx="5135593" cy="369332"/>
          </a:xfrm>
          <a:prstGeom prst="rect">
            <a:avLst/>
          </a:prstGeom>
          <a:solidFill>
            <a:srgbClr val="FFFF00"/>
          </a:solidFill>
          <a:ln w="28575">
            <a:solidFill>
              <a:schemeClr val="bg1"/>
            </a:solidFill>
          </a:ln>
          <a:extLst/>
        </p:spPr>
        <p:txBody>
          <a:bodyPr wrap="square">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zh-TW" b="1" i="0" u="none" strike="noStrike" kern="1200" cap="none" spc="0" normalizeH="0" baseline="0" noProof="0" dirty="0">
                <a:ln>
                  <a:noFill/>
                </a:ln>
                <a:solidFill>
                  <a:srgbClr val="FF0000"/>
                </a:solidFill>
                <a:effectLst/>
                <a:uLnTx/>
                <a:uFillTx/>
                <a:latin typeface="Arial" panose="020B0604020202020204" pitchFamily="34" charset="0"/>
                <a:ea typeface="微軟正黑體" panose="020B0604030504040204" pitchFamily="34" charset="-120"/>
                <a:cs typeface="+mn-cs"/>
              </a:rPr>
              <a:t>108</a:t>
            </a:r>
            <a:r>
              <a:rPr kumimoji="1" lang="zh-TW" altLang="en-US" b="1" i="0" u="none" strike="noStrike" kern="1200" cap="none" spc="0" normalizeH="0" baseline="0" noProof="0" dirty="0">
                <a:ln>
                  <a:noFill/>
                </a:ln>
                <a:solidFill>
                  <a:srgbClr val="FF0000"/>
                </a:solidFill>
                <a:effectLst/>
                <a:uLnTx/>
                <a:uFillTx/>
                <a:latin typeface="Arial" panose="020B0604020202020204" pitchFamily="34" charset="0"/>
                <a:ea typeface="微軟正黑體" panose="020B0604030504040204" pitchFamily="34" charset="-120"/>
                <a:cs typeface="+mn-cs"/>
              </a:rPr>
              <a:t>年度資料，</a:t>
            </a:r>
            <a:r>
              <a:rPr kumimoji="1" lang="en-US" altLang="zh-TW" b="1" i="0" u="none" strike="noStrike" kern="1200" cap="none" spc="0" normalizeH="0" baseline="0" noProof="0" dirty="0">
                <a:ln>
                  <a:noFill/>
                </a:ln>
                <a:solidFill>
                  <a:srgbClr val="FF0000"/>
                </a:solidFill>
                <a:effectLst/>
                <a:uLnTx/>
                <a:uFillTx/>
                <a:latin typeface="Arial" panose="020B0604020202020204" pitchFamily="34" charset="0"/>
                <a:ea typeface="微軟正黑體" panose="020B0604030504040204" pitchFamily="34" charset="-120"/>
                <a:cs typeface="+mn-cs"/>
              </a:rPr>
              <a:t>109</a:t>
            </a:r>
            <a:r>
              <a:rPr kumimoji="1" lang="zh-TW" altLang="en-US" b="1" i="0" u="none" strike="noStrike" kern="1200" cap="none" spc="0" normalizeH="0" baseline="0" noProof="0" dirty="0">
                <a:ln>
                  <a:noFill/>
                </a:ln>
                <a:solidFill>
                  <a:srgbClr val="FF0000"/>
                </a:solidFill>
                <a:effectLst/>
                <a:uLnTx/>
                <a:uFillTx/>
                <a:latin typeface="Arial" panose="020B0604020202020204" pitchFamily="34" charset="0"/>
                <a:ea typeface="微軟正黑體" panose="020B0604030504040204" pitchFamily="34" charset="-120"/>
                <a:cs typeface="+mn-cs"/>
              </a:rPr>
              <a:t>年度是否辦理依各校宣布為準</a:t>
            </a:r>
          </a:p>
        </p:txBody>
      </p:sp>
    </p:spTree>
  </p:cSld>
  <p:clrMapOvr>
    <a:masterClrMapping/>
  </p:clrMapOvr>
  <p:transition spd="slow">
    <p:wipe dir="d"/>
  </p:transition>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標題 1"/>
          <p:cNvSpPr>
            <a:spLocks noGrp="1"/>
          </p:cNvSpPr>
          <p:nvPr>
            <p:ph type="title"/>
          </p:nvPr>
        </p:nvSpPr>
        <p:spPr>
          <a:xfrm>
            <a:off x="2038350" y="581025"/>
            <a:ext cx="8858250" cy="863600"/>
          </a:xfrm>
          <a:solidFill>
            <a:srgbClr val="006600"/>
          </a:solidFill>
        </p:spPr>
        <p:txBody>
          <a:bodyPr/>
          <a:lstStyle/>
          <a:p>
            <a:pPr algn="ctr">
              <a:defRPr/>
            </a:pPr>
            <a:r>
              <a:rPr lang="zh-TW" altLang="en-US" sz="4000" dirty="0">
                <a:solidFill>
                  <a:schemeClr val="bg1"/>
                </a:solidFill>
                <a:latin typeface="標楷體" panose="03000509000000000000" pitchFamily="65" charset="-120"/>
                <a:ea typeface="標楷體" panose="03000509000000000000" pitchFamily="65" charset="-120"/>
              </a:rPr>
              <a:t>先免後特、多元入學、一次分發到位</a:t>
            </a:r>
          </a:p>
        </p:txBody>
      </p:sp>
      <p:sp>
        <p:nvSpPr>
          <p:cNvPr id="181251" name="內容版面配置區 2"/>
          <p:cNvSpPr>
            <a:spLocks noGrp="1"/>
          </p:cNvSpPr>
          <p:nvPr>
            <p:ph idx="1"/>
          </p:nvPr>
        </p:nvSpPr>
        <p:spPr>
          <a:xfrm>
            <a:off x="2263775" y="1627188"/>
            <a:ext cx="8915400" cy="3776662"/>
          </a:xfrm>
        </p:spPr>
        <p:txBody>
          <a:bodyPr/>
          <a:lstStyle/>
          <a:p>
            <a:pPr eaLnBrk="1" hangingPunct="1"/>
            <a:r>
              <a:rPr lang="en-US" altLang="zh-TW" sz="2800" dirty="0">
                <a:solidFill>
                  <a:schemeClr val="tx1"/>
                </a:solidFill>
                <a:latin typeface="標楷體" panose="03000509000000000000" pitchFamily="65" charset="-120"/>
                <a:ea typeface="標楷體" panose="03000509000000000000" pitchFamily="65" charset="-120"/>
                <a:cs typeface="超研澤粗魏碑"/>
              </a:rPr>
              <a:t>103</a:t>
            </a:r>
            <a:r>
              <a:rPr lang="zh-TW" altLang="en-US" sz="2800" dirty="0">
                <a:solidFill>
                  <a:schemeClr val="tx1"/>
                </a:solidFill>
                <a:latin typeface="標楷體" panose="03000509000000000000" pitchFamily="65" charset="-120"/>
                <a:ea typeface="標楷體" panose="03000509000000000000" pitchFamily="65" charset="-120"/>
                <a:cs typeface="超研澤粗魏碑"/>
              </a:rPr>
              <a:t>年</a:t>
            </a:r>
            <a:r>
              <a:rPr lang="en-US" altLang="zh-TW" sz="2800" dirty="0">
                <a:solidFill>
                  <a:schemeClr val="tx1"/>
                </a:solidFill>
                <a:latin typeface="標楷體" panose="03000509000000000000" pitchFamily="65" charset="-120"/>
                <a:ea typeface="標楷體" panose="03000509000000000000" pitchFamily="65" charset="-120"/>
                <a:cs typeface="超研澤粗魏碑"/>
              </a:rPr>
              <a:t>8</a:t>
            </a:r>
            <a:r>
              <a:rPr lang="zh-TW" altLang="en-US" sz="2800" dirty="0">
                <a:solidFill>
                  <a:schemeClr val="tx1"/>
                </a:solidFill>
                <a:latin typeface="標楷體" panose="03000509000000000000" pitchFamily="65" charset="-120"/>
                <a:ea typeface="標楷體" panose="03000509000000000000" pitchFamily="65" charset="-120"/>
                <a:cs typeface="超研澤粗魏碑"/>
              </a:rPr>
              <a:t>月</a:t>
            </a:r>
            <a:r>
              <a:rPr lang="en-US" altLang="zh-TW" sz="2800" dirty="0">
                <a:solidFill>
                  <a:schemeClr val="tx1"/>
                </a:solidFill>
                <a:latin typeface="標楷體" panose="03000509000000000000" pitchFamily="65" charset="-120"/>
                <a:ea typeface="標楷體" panose="03000509000000000000" pitchFamily="65" charset="-120"/>
                <a:cs typeface="超研澤粗魏碑"/>
              </a:rPr>
              <a:t>22</a:t>
            </a:r>
            <a:r>
              <a:rPr lang="zh-TW" altLang="en-US" sz="2800" dirty="0">
                <a:solidFill>
                  <a:schemeClr val="tx1"/>
                </a:solidFill>
                <a:latin typeface="標楷體" panose="03000509000000000000" pitchFamily="65" charset="-120"/>
                <a:ea typeface="標楷體" panose="03000509000000000000" pitchFamily="65" charset="-120"/>
                <a:cs typeface="超研澤粗魏碑"/>
              </a:rPr>
              <a:t>日教育部發布新聞稿。</a:t>
            </a:r>
            <a:endParaRPr lang="en-US" altLang="zh-TW" sz="2800" dirty="0">
              <a:solidFill>
                <a:schemeClr val="tx1"/>
              </a:solidFill>
              <a:latin typeface="標楷體" panose="03000509000000000000" pitchFamily="65" charset="-120"/>
              <a:ea typeface="標楷體" panose="03000509000000000000" pitchFamily="65" charset="-120"/>
              <a:cs typeface="超研澤粗魏碑"/>
            </a:endParaRPr>
          </a:p>
          <a:p>
            <a:pPr eaLnBrk="1" hangingPunct="1"/>
            <a:r>
              <a:rPr lang="zh-TW" altLang="en-US" sz="2800" b="1" dirty="0">
                <a:solidFill>
                  <a:srgbClr val="FF3300"/>
                </a:solidFill>
                <a:latin typeface="標楷體" panose="03000509000000000000" pitchFamily="65" charset="-120"/>
                <a:ea typeface="標楷體" panose="03000509000000000000" pitchFamily="65" charset="-120"/>
                <a:cs typeface="超研澤粗魏碑"/>
              </a:rPr>
              <a:t>所謂「一次分發到位」是指學生報名參加免試及特色招生考試分發入學，只會有一個分發結果。</a:t>
            </a:r>
            <a:r>
              <a:rPr lang="zh-TW" altLang="en-US" sz="2800" dirty="0">
                <a:solidFill>
                  <a:schemeClr val="tx1"/>
                </a:solidFill>
                <a:latin typeface="標楷體" panose="03000509000000000000" pitchFamily="65" charset="-120"/>
                <a:ea typeface="標楷體" panose="03000509000000000000" pitchFamily="65" charset="-120"/>
                <a:cs typeface="超研澤粗魏碑"/>
              </a:rPr>
              <a:t>學生先選填免試志願，後再選填特招考試志願。免試志願選填完畢後，不得再更動，等到特招考試完後，再將特招考試志願依學生個人意願，置入已選填之免試志願順序中，形成新的志願排序，並據以進行分發。所以一次分發到位也就是免試及特色招生考試分發入學一起分發，一位學生只會錄取一個志願。</a:t>
            </a:r>
          </a:p>
        </p:txBody>
      </p:sp>
      <p:sp>
        <p:nvSpPr>
          <p:cNvPr id="181252" name="投影片編號版面配置區 1"/>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5360831A-A4CC-4782-9E93-EEE72BA4DD68}" type="slidenum">
              <a:rPr kumimoji="0" lang="zh-TW" altLang="en-US" smtClean="0">
                <a:solidFill>
                  <a:srgbClr val="FEFFFF"/>
                </a:solidFill>
                <a:latin typeface="Century Gothic" panose="020B0502020202020204" pitchFamily="34" charset="0"/>
              </a:rPr>
              <a:pPr/>
              <a:t>135</a:t>
            </a:fld>
            <a:endParaRPr kumimoji="0" lang="zh-TW" altLang="en-US">
              <a:solidFill>
                <a:srgbClr val="FEFFFF"/>
              </a:solidFill>
              <a:latin typeface="Century Gothic" panose="020B0502020202020204" pitchFamily="34" charset="0"/>
            </a:endParaRPr>
          </a:p>
        </p:txBody>
      </p:sp>
      <p:sp>
        <p:nvSpPr>
          <p:cNvPr id="5" name="文字方塊 4">
            <a:extLst>
              <a:ext uri="{FF2B5EF4-FFF2-40B4-BE49-F238E27FC236}">
                <a16:creationId xmlns="" xmlns:a16="http://schemas.microsoft.com/office/drawing/2014/main" id="{997C6B38-ED7B-4B71-BA33-B09E952B6FD9}"/>
              </a:ext>
            </a:extLst>
          </p:cNvPr>
          <p:cNvSpPr txBox="1">
            <a:spLocks noChangeArrowheads="1"/>
          </p:cNvSpPr>
          <p:nvPr/>
        </p:nvSpPr>
        <p:spPr bwMode="auto">
          <a:xfrm>
            <a:off x="7056407" y="6488668"/>
            <a:ext cx="5135593" cy="369332"/>
          </a:xfrm>
          <a:prstGeom prst="rect">
            <a:avLst/>
          </a:prstGeom>
          <a:solidFill>
            <a:srgbClr val="FFFF00"/>
          </a:solidFill>
          <a:ln w="28575">
            <a:solidFill>
              <a:schemeClr val="bg1"/>
            </a:solidFill>
          </a:ln>
          <a:extLst/>
        </p:spPr>
        <p:txBody>
          <a:bodyPr wrap="square">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zh-TW" b="1" i="0" u="none" strike="noStrike" kern="1200" cap="none" spc="0" normalizeH="0" baseline="0" noProof="0" dirty="0">
                <a:ln>
                  <a:noFill/>
                </a:ln>
                <a:solidFill>
                  <a:srgbClr val="FF0000"/>
                </a:solidFill>
                <a:effectLst/>
                <a:uLnTx/>
                <a:uFillTx/>
                <a:latin typeface="Arial" panose="020B0604020202020204" pitchFamily="34" charset="0"/>
                <a:ea typeface="微軟正黑體" panose="020B0604030504040204" pitchFamily="34" charset="-120"/>
                <a:cs typeface="+mn-cs"/>
              </a:rPr>
              <a:t>108</a:t>
            </a:r>
            <a:r>
              <a:rPr kumimoji="1" lang="zh-TW" altLang="en-US" b="1" i="0" u="none" strike="noStrike" kern="1200" cap="none" spc="0" normalizeH="0" baseline="0" noProof="0" dirty="0">
                <a:ln>
                  <a:noFill/>
                </a:ln>
                <a:solidFill>
                  <a:srgbClr val="FF0000"/>
                </a:solidFill>
                <a:effectLst/>
                <a:uLnTx/>
                <a:uFillTx/>
                <a:latin typeface="Arial" panose="020B0604020202020204" pitchFamily="34" charset="0"/>
                <a:ea typeface="微軟正黑體" panose="020B0604030504040204" pitchFamily="34" charset="-120"/>
                <a:cs typeface="+mn-cs"/>
              </a:rPr>
              <a:t>年度資料，</a:t>
            </a:r>
            <a:r>
              <a:rPr kumimoji="1" lang="en-US" altLang="zh-TW" b="1" i="0" u="none" strike="noStrike" kern="1200" cap="none" spc="0" normalizeH="0" baseline="0" noProof="0" dirty="0">
                <a:ln>
                  <a:noFill/>
                </a:ln>
                <a:solidFill>
                  <a:srgbClr val="FF0000"/>
                </a:solidFill>
                <a:effectLst/>
                <a:uLnTx/>
                <a:uFillTx/>
                <a:latin typeface="Arial" panose="020B0604020202020204" pitchFamily="34" charset="0"/>
                <a:ea typeface="微軟正黑體" panose="020B0604030504040204" pitchFamily="34" charset="-120"/>
                <a:cs typeface="+mn-cs"/>
              </a:rPr>
              <a:t>109</a:t>
            </a:r>
            <a:r>
              <a:rPr kumimoji="1" lang="zh-TW" altLang="en-US" b="1" i="0" u="none" strike="noStrike" kern="1200" cap="none" spc="0" normalizeH="0" baseline="0" noProof="0" dirty="0">
                <a:ln>
                  <a:noFill/>
                </a:ln>
                <a:solidFill>
                  <a:srgbClr val="FF0000"/>
                </a:solidFill>
                <a:effectLst/>
                <a:uLnTx/>
                <a:uFillTx/>
                <a:latin typeface="Arial" panose="020B0604020202020204" pitchFamily="34" charset="0"/>
                <a:ea typeface="微軟正黑體" panose="020B0604030504040204" pitchFamily="34" charset="-120"/>
                <a:cs typeface="+mn-cs"/>
              </a:rPr>
              <a:t>年度是否辦理依各校宣布為準</a:t>
            </a: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文字方塊 5"/>
          <p:cNvSpPr txBox="1">
            <a:spLocks noChangeArrowheads="1"/>
          </p:cNvSpPr>
          <p:nvPr/>
        </p:nvSpPr>
        <p:spPr bwMode="auto">
          <a:xfrm>
            <a:off x="5119688" y="323850"/>
            <a:ext cx="6878637" cy="646113"/>
          </a:xfrm>
          <a:prstGeom prst="rect">
            <a:avLst/>
          </a:prstGeom>
          <a:solidFill>
            <a:srgbClr val="FF99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1143000" indent="-2286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600200" indent="-2286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2057400" indent="-2286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eaLnBrk="1" hangingPunct="1">
              <a:spcBef>
                <a:spcPct val="0"/>
              </a:spcBef>
              <a:buClrTx/>
              <a:buFontTx/>
              <a:buNone/>
            </a:pPr>
            <a:r>
              <a:rPr lang="en-US" altLang="zh-TW" sz="3600" b="1">
                <a:solidFill>
                  <a:srgbClr val="FF0000"/>
                </a:solidFill>
                <a:latin typeface="標楷體" panose="03000509000000000000" pitchFamily="65" charset="-120"/>
                <a:ea typeface="標楷體" panose="03000509000000000000" pitchFamily="65" charset="-120"/>
              </a:rPr>
              <a:t>(</a:t>
            </a:r>
            <a:r>
              <a:rPr lang="zh-TW" altLang="en-US" sz="3600" b="1">
                <a:solidFill>
                  <a:srgbClr val="FF0000"/>
                </a:solidFill>
                <a:latin typeface="標楷體" panose="03000509000000000000" pitchFamily="65" charset="-120"/>
                <a:ea typeface="標楷體" panose="03000509000000000000" pitchFamily="65" charset="-120"/>
              </a:rPr>
              <a:t>一</a:t>
            </a:r>
            <a:r>
              <a:rPr lang="en-US" altLang="zh-TW" sz="3600" b="1">
                <a:solidFill>
                  <a:srgbClr val="FF0000"/>
                </a:solidFill>
                <a:latin typeface="標楷體" panose="03000509000000000000" pitchFamily="65" charset="-120"/>
                <a:ea typeface="標楷體" panose="03000509000000000000" pitchFamily="65" charset="-120"/>
              </a:rPr>
              <a:t>)</a:t>
            </a:r>
            <a:r>
              <a:rPr lang="zh-TW" altLang="en-US" sz="3600" b="1">
                <a:solidFill>
                  <a:srgbClr val="FF0000"/>
                </a:solidFill>
                <a:latin typeface="標楷體" panose="03000509000000000000" pitchFamily="65" charset="-120"/>
                <a:ea typeface="標楷體" panose="03000509000000000000" pitchFamily="65" charset="-120"/>
              </a:rPr>
              <a:t>一次分發到位志願選填流程</a:t>
            </a:r>
            <a:r>
              <a:rPr lang="en-US" altLang="zh-TW" sz="3600" b="1">
                <a:solidFill>
                  <a:srgbClr val="FF0000"/>
                </a:solidFill>
                <a:latin typeface="標楷體" panose="03000509000000000000" pitchFamily="65" charset="-120"/>
                <a:ea typeface="標楷體" panose="03000509000000000000" pitchFamily="65" charset="-120"/>
              </a:rPr>
              <a:t>1</a:t>
            </a:r>
            <a:endParaRPr lang="zh-TW" altLang="en-US" sz="3600" b="1">
              <a:solidFill>
                <a:srgbClr val="FF0000"/>
              </a:solidFill>
              <a:latin typeface="標楷體" panose="03000509000000000000" pitchFamily="65" charset="-120"/>
              <a:ea typeface="標楷體" panose="03000509000000000000" pitchFamily="65" charset="-120"/>
            </a:endParaRPr>
          </a:p>
        </p:txBody>
      </p:sp>
      <p:pic>
        <p:nvPicPr>
          <p:cNvPr id="182275" name="圖片 2"/>
          <p:cNvPicPr>
            <a:picLocks noChangeAspect="1"/>
          </p:cNvPicPr>
          <p:nvPr/>
        </p:nvPicPr>
        <p:blipFill>
          <a:blip r:embed="rId2" cstate="email">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1817688" y="153989"/>
            <a:ext cx="8056562" cy="6380162"/>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sp>
        <p:nvSpPr>
          <p:cNvPr id="182276" name="投影片編號版面配置區 1"/>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9F0F377A-372E-4C44-B08D-76AC83B77B3A}" type="slidenum">
              <a:rPr kumimoji="0" lang="zh-TW" altLang="en-US" smtClean="0">
                <a:solidFill>
                  <a:srgbClr val="FEFFFF"/>
                </a:solidFill>
                <a:latin typeface="Century Gothic" panose="020B0502020202020204" pitchFamily="34" charset="0"/>
              </a:rPr>
              <a:pPr/>
              <a:t>136</a:t>
            </a:fld>
            <a:endParaRPr kumimoji="0" lang="zh-TW" altLang="en-US">
              <a:solidFill>
                <a:srgbClr val="FEFFFF"/>
              </a:solidFill>
              <a:latin typeface="Century Gothic" panose="020B0502020202020204" pitchFamily="34" charset="0"/>
            </a:endParaRPr>
          </a:p>
        </p:txBody>
      </p:sp>
      <p:sp>
        <p:nvSpPr>
          <p:cNvPr id="5" name="文字方塊 4">
            <a:extLst>
              <a:ext uri="{FF2B5EF4-FFF2-40B4-BE49-F238E27FC236}">
                <a16:creationId xmlns="" xmlns:a16="http://schemas.microsoft.com/office/drawing/2014/main" id="{5CD80DBE-1258-4EFA-B839-33C19B7968DC}"/>
              </a:ext>
            </a:extLst>
          </p:cNvPr>
          <p:cNvSpPr txBox="1">
            <a:spLocks noChangeArrowheads="1"/>
          </p:cNvSpPr>
          <p:nvPr/>
        </p:nvSpPr>
        <p:spPr bwMode="auto">
          <a:xfrm>
            <a:off x="7056407" y="6488668"/>
            <a:ext cx="5135593" cy="369332"/>
          </a:xfrm>
          <a:prstGeom prst="rect">
            <a:avLst/>
          </a:prstGeom>
          <a:solidFill>
            <a:srgbClr val="FFFF00"/>
          </a:solidFill>
          <a:ln w="28575">
            <a:solidFill>
              <a:schemeClr val="bg1"/>
            </a:solidFill>
          </a:ln>
          <a:extLst/>
        </p:spPr>
        <p:txBody>
          <a:bodyPr wrap="square">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zh-TW" b="1" i="0" u="none" strike="noStrike" kern="1200" cap="none" spc="0" normalizeH="0" baseline="0" noProof="0" dirty="0">
                <a:ln>
                  <a:noFill/>
                </a:ln>
                <a:solidFill>
                  <a:srgbClr val="FF0000"/>
                </a:solidFill>
                <a:effectLst/>
                <a:uLnTx/>
                <a:uFillTx/>
                <a:latin typeface="Arial" panose="020B0604020202020204" pitchFamily="34" charset="0"/>
                <a:ea typeface="微軟正黑體" panose="020B0604030504040204" pitchFamily="34" charset="-120"/>
                <a:cs typeface="+mn-cs"/>
              </a:rPr>
              <a:t>108</a:t>
            </a:r>
            <a:r>
              <a:rPr kumimoji="1" lang="zh-TW" altLang="en-US" b="1" i="0" u="none" strike="noStrike" kern="1200" cap="none" spc="0" normalizeH="0" baseline="0" noProof="0" dirty="0">
                <a:ln>
                  <a:noFill/>
                </a:ln>
                <a:solidFill>
                  <a:srgbClr val="FF0000"/>
                </a:solidFill>
                <a:effectLst/>
                <a:uLnTx/>
                <a:uFillTx/>
                <a:latin typeface="Arial" panose="020B0604020202020204" pitchFamily="34" charset="0"/>
                <a:ea typeface="微軟正黑體" panose="020B0604030504040204" pitchFamily="34" charset="-120"/>
                <a:cs typeface="+mn-cs"/>
              </a:rPr>
              <a:t>年度資料，</a:t>
            </a:r>
            <a:r>
              <a:rPr kumimoji="1" lang="en-US" altLang="zh-TW" b="1" i="0" u="none" strike="noStrike" kern="1200" cap="none" spc="0" normalizeH="0" baseline="0" noProof="0" dirty="0">
                <a:ln>
                  <a:noFill/>
                </a:ln>
                <a:solidFill>
                  <a:srgbClr val="FF0000"/>
                </a:solidFill>
                <a:effectLst/>
                <a:uLnTx/>
                <a:uFillTx/>
                <a:latin typeface="Arial" panose="020B0604020202020204" pitchFamily="34" charset="0"/>
                <a:ea typeface="微軟正黑體" panose="020B0604030504040204" pitchFamily="34" charset="-120"/>
                <a:cs typeface="+mn-cs"/>
              </a:rPr>
              <a:t>109</a:t>
            </a:r>
            <a:r>
              <a:rPr kumimoji="1" lang="zh-TW" altLang="en-US" b="1" i="0" u="none" strike="noStrike" kern="1200" cap="none" spc="0" normalizeH="0" baseline="0" noProof="0" dirty="0">
                <a:ln>
                  <a:noFill/>
                </a:ln>
                <a:solidFill>
                  <a:srgbClr val="FF0000"/>
                </a:solidFill>
                <a:effectLst/>
                <a:uLnTx/>
                <a:uFillTx/>
                <a:latin typeface="Arial" panose="020B0604020202020204" pitchFamily="34" charset="0"/>
                <a:ea typeface="微軟正黑體" panose="020B0604030504040204" pitchFamily="34" charset="-120"/>
                <a:cs typeface="+mn-cs"/>
              </a:rPr>
              <a:t>年度是否辦理依各校宣布為準</a:t>
            </a:r>
          </a:p>
        </p:txBody>
      </p:sp>
    </p:spTree>
  </p:cSld>
  <p:clrMapOvr>
    <a:masterClrMapping/>
  </p:clrMapOvr>
  <p:transition spd="slow"/>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58"/>
          <p:cNvSpPr>
            <a:spLocks noChangeArrowheads="1"/>
          </p:cNvSpPr>
          <p:nvPr/>
        </p:nvSpPr>
        <p:spPr bwMode="auto">
          <a:xfrm>
            <a:off x="1889125" y="1241425"/>
            <a:ext cx="8520113" cy="923925"/>
          </a:xfrm>
          <a:prstGeom prst="rect">
            <a:avLst/>
          </a:prstGeom>
          <a:noFill/>
          <a:ln>
            <a:noFill/>
          </a:ln>
          <a:effectLst>
            <a:prstShdw prst="shdw17" dist="17961" dir="2700000">
              <a:schemeClr val="accent1">
                <a:gamma/>
                <a:shade val="60000"/>
                <a:invGamma/>
                <a:alpha val="50000"/>
              </a:schemeClr>
            </a:prst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nchor="ct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a:defRPr/>
            </a:pPr>
            <a:r>
              <a:rPr lang="zh-TW" altLang="zh-TW" dirty="0">
                <a:solidFill>
                  <a:srgbClr val="000000"/>
                </a:solidFill>
                <a:latin typeface="標楷體" panose="03000509000000000000" pitchFamily="65" charset="-120"/>
                <a:ea typeface="標楷體" panose="03000509000000000000" pitchFamily="65" charset="-120"/>
                <a:cs typeface="華康細圓體"/>
              </a:rPr>
              <a:t>同時參加本區免試入學與特色招生考試分發入學之學生，必須依網頁指示，將特色招生志願置於「免試入學</a:t>
            </a:r>
            <a:r>
              <a:rPr lang="zh-TW" altLang="zh-TW" b="1" dirty="0">
                <a:latin typeface="標楷體" panose="03000509000000000000" pitchFamily="65" charset="-120"/>
                <a:ea typeface="標楷體" panose="03000509000000000000" pitchFamily="65" charset="-120"/>
                <a:cs typeface="華康細圓體"/>
              </a:rPr>
              <a:t>志願學校</a:t>
            </a:r>
            <a:r>
              <a:rPr lang="zh-TW" altLang="zh-TW" dirty="0">
                <a:solidFill>
                  <a:srgbClr val="000000"/>
                </a:solidFill>
                <a:latin typeface="標楷體" panose="03000509000000000000" pitchFamily="65" charset="-120"/>
                <a:ea typeface="標楷體" panose="03000509000000000000" pitchFamily="65" charset="-120"/>
                <a:cs typeface="華康細圓體"/>
              </a:rPr>
              <a:t>之前後」或「免試入學</a:t>
            </a:r>
            <a:r>
              <a:rPr lang="zh-TW" altLang="zh-TW" b="1" dirty="0">
                <a:latin typeface="標楷體" panose="03000509000000000000" pitchFamily="65" charset="-120"/>
                <a:ea typeface="標楷體" panose="03000509000000000000" pitchFamily="65" charset="-120"/>
                <a:cs typeface="華康細圓體"/>
              </a:rPr>
              <a:t>志願學校</a:t>
            </a:r>
            <a:r>
              <a:rPr lang="zh-TW" altLang="zh-TW" dirty="0">
                <a:solidFill>
                  <a:srgbClr val="000000"/>
                </a:solidFill>
                <a:latin typeface="標楷體" panose="03000509000000000000" pitchFamily="65" charset="-120"/>
                <a:ea typeface="標楷體" panose="03000509000000000000" pitchFamily="65" charset="-120"/>
                <a:cs typeface="華康細圓體"/>
              </a:rPr>
              <a:t>之間」，惟不得更改免試志願之順序。</a:t>
            </a:r>
            <a:endParaRPr lang="zh-TW" altLang="zh-TW" dirty="0">
              <a:latin typeface="標楷體" panose="03000509000000000000" pitchFamily="65" charset="-120"/>
              <a:ea typeface="標楷體" panose="03000509000000000000" pitchFamily="65" charset="-120"/>
            </a:endParaRPr>
          </a:p>
        </p:txBody>
      </p:sp>
      <p:sp>
        <p:nvSpPr>
          <p:cNvPr id="50" name="Rectangle 67"/>
          <p:cNvSpPr>
            <a:spLocks noChangeArrowheads="1"/>
          </p:cNvSpPr>
          <p:nvPr/>
        </p:nvSpPr>
        <p:spPr bwMode="auto">
          <a:xfrm>
            <a:off x="1889125" y="2828925"/>
            <a:ext cx="184150" cy="1047750"/>
          </a:xfrm>
          <a:prstGeom prst="rect">
            <a:avLst/>
          </a:prstGeom>
          <a:noFill/>
          <a:ln>
            <a:noFill/>
          </a:ln>
          <a:effectLst>
            <a:prstShdw prst="shdw17" dist="17961" dir="2700000">
              <a:schemeClr val="accent1">
                <a:gamma/>
                <a:shade val="60000"/>
                <a:invGamma/>
                <a:alpha val="50000"/>
              </a:schemeClr>
            </a:prst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none" anchor="ctr">
            <a:spAutoFit/>
          </a:bodyPr>
          <a:lstStyle/>
          <a:p>
            <a:pPr>
              <a:defRPr/>
            </a:pPr>
            <a:endParaRPr lang="zh-TW" altLang="zh-TW" sz="800"/>
          </a:p>
          <a:p>
            <a:pPr>
              <a:defRPr/>
            </a:pPr>
            <a:r>
              <a:rPr lang="zh-TW" altLang="zh-TW"/>
              <a:t/>
            </a:r>
            <a:br>
              <a:rPr lang="zh-TW" altLang="zh-TW"/>
            </a:br>
            <a:endParaRPr lang="zh-TW" altLang="zh-TW"/>
          </a:p>
          <a:p>
            <a:pPr>
              <a:defRPr/>
            </a:pPr>
            <a:endParaRPr lang="zh-TW" altLang="zh-TW"/>
          </a:p>
        </p:txBody>
      </p:sp>
      <p:sp>
        <p:nvSpPr>
          <p:cNvPr id="51" name="Rectangle 68"/>
          <p:cNvSpPr>
            <a:spLocks noChangeArrowheads="1"/>
          </p:cNvSpPr>
          <p:nvPr/>
        </p:nvSpPr>
        <p:spPr bwMode="auto">
          <a:xfrm>
            <a:off x="1889125" y="2927350"/>
            <a:ext cx="233363" cy="850900"/>
          </a:xfrm>
          <a:prstGeom prst="rect">
            <a:avLst/>
          </a:prstGeom>
          <a:noFill/>
          <a:ln>
            <a:noFill/>
          </a:ln>
          <a:effectLst>
            <a:prstShdw prst="shdw17" dist="17961" dir="2700000">
              <a:schemeClr val="accent1">
                <a:gamma/>
                <a:shade val="60000"/>
                <a:invGamma/>
                <a:alpha val="50000"/>
              </a:schemeClr>
            </a:prst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none" anchor="ctr">
            <a:spAutoFit/>
          </a:bodyPr>
          <a:lstStyle/>
          <a:p>
            <a:pPr>
              <a:defRPr/>
            </a:pPr>
            <a:endParaRPr lang="zh-TW" altLang="zh-TW"/>
          </a:p>
          <a:p>
            <a:pPr>
              <a:defRPr/>
            </a:pPr>
            <a:r>
              <a:rPr lang="en-US" altLang="zh-TW" sz="1333">
                <a:solidFill>
                  <a:srgbClr val="000000"/>
                </a:solidFill>
                <a:cs typeface="華康細圓體" charset="-120"/>
              </a:rPr>
              <a:t> </a:t>
            </a:r>
            <a:endParaRPr lang="en-US" altLang="zh-TW" sz="800"/>
          </a:p>
          <a:p>
            <a:pPr>
              <a:defRPr/>
            </a:pPr>
            <a:endParaRPr lang="en-US" altLang="zh-TW"/>
          </a:p>
        </p:txBody>
      </p:sp>
      <p:sp>
        <p:nvSpPr>
          <p:cNvPr id="52" name="Rectangle 74"/>
          <p:cNvSpPr>
            <a:spLocks noChangeArrowheads="1"/>
          </p:cNvSpPr>
          <p:nvPr/>
        </p:nvSpPr>
        <p:spPr bwMode="auto">
          <a:xfrm>
            <a:off x="1889125" y="3168650"/>
            <a:ext cx="184150" cy="368300"/>
          </a:xfrm>
          <a:prstGeom prst="rect">
            <a:avLst/>
          </a:prstGeom>
          <a:noFill/>
          <a:ln>
            <a:noFill/>
          </a:ln>
          <a:effectLst>
            <a:prstShdw prst="shdw17" dist="17961" dir="2700000">
              <a:schemeClr val="accent1">
                <a:gamma/>
                <a:shade val="60000"/>
                <a:invGamma/>
                <a:alpha val="50000"/>
              </a:schemeClr>
            </a:prst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none" anchor="ctr">
            <a:spAutoFit/>
          </a:bodyPr>
          <a:lstStyle/>
          <a:p>
            <a:pPr>
              <a:defRPr/>
            </a:pPr>
            <a:endParaRPr lang="zh-TW" altLang="en-US"/>
          </a:p>
        </p:txBody>
      </p:sp>
      <p:pic>
        <p:nvPicPr>
          <p:cNvPr id="183302" name="圖片 52"/>
          <p:cNvPicPr>
            <a:picLocks noChangeAspect="1"/>
          </p:cNvPicPr>
          <p:nvPr/>
        </p:nvPicPr>
        <p:blipFill>
          <a:blip r:embed="rId2" cstate="email">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1714500" y="2357438"/>
            <a:ext cx="10299700" cy="41312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3303" name="文字方塊 5"/>
          <p:cNvSpPr txBox="1">
            <a:spLocks noChangeArrowheads="1"/>
          </p:cNvSpPr>
          <p:nvPr/>
        </p:nvSpPr>
        <p:spPr bwMode="auto">
          <a:xfrm>
            <a:off x="2120900" y="171450"/>
            <a:ext cx="7108825" cy="708025"/>
          </a:xfrm>
          <a:prstGeom prst="rect">
            <a:avLst/>
          </a:prstGeom>
          <a:solidFill>
            <a:srgbClr val="FF99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1143000" indent="-2286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600200" indent="-2286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2057400" indent="-2286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eaLnBrk="1" hangingPunct="1">
              <a:spcBef>
                <a:spcPct val="0"/>
              </a:spcBef>
              <a:buClrTx/>
              <a:buFontTx/>
              <a:buNone/>
            </a:pPr>
            <a:r>
              <a:rPr lang="en-US" altLang="zh-TW" sz="4000" b="1" dirty="0">
                <a:solidFill>
                  <a:srgbClr val="FF0000"/>
                </a:solidFill>
                <a:latin typeface="標楷體" panose="03000509000000000000" pitchFamily="65" charset="-120"/>
                <a:ea typeface="標楷體" panose="03000509000000000000" pitchFamily="65" charset="-120"/>
              </a:rPr>
              <a:t>(</a:t>
            </a:r>
            <a:r>
              <a:rPr lang="zh-TW" altLang="en-US" sz="4000" b="1" dirty="0">
                <a:solidFill>
                  <a:srgbClr val="FF0000"/>
                </a:solidFill>
                <a:latin typeface="標楷體" panose="03000509000000000000" pitchFamily="65" charset="-120"/>
                <a:ea typeface="標楷體" panose="03000509000000000000" pitchFamily="65" charset="-120"/>
              </a:rPr>
              <a:t>二</a:t>
            </a:r>
            <a:r>
              <a:rPr lang="en-US" altLang="zh-TW" sz="4000" b="1" dirty="0">
                <a:solidFill>
                  <a:srgbClr val="FF0000"/>
                </a:solidFill>
                <a:latin typeface="標楷體" panose="03000509000000000000" pitchFamily="65" charset="-120"/>
                <a:ea typeface="標楷體" panose="03000509000000000000" pitchFamily="65" charset="-120"/>
              </a:rPr>
              <a:t>)</a:t>
            </a:r>
            <a:r>
              <a:rPr lang="zh-TW" altLang="en-US" sz="4000" b="1" dirty="0">
                <a:solidFill>
                  <a:srgbClr val="FF0000"/>
                </a:solidFill>
                <a:latin typeface="標楷體" panose="03000509000000000000" pitchFamily="65" charset="-120"/>
                <a:ea typeface="標楷體" panose="03000509000000000000" pitchFamily="65" charset="-120"/>
              </a:rPr>
              <a:t>免試、特招志願選填模式</a:t>
            </a:r>
            <a:r>
              <a:rPr lang="en-US" altLang="zh-TW" sz="4000" b="1" dirty="0">
                <a:solidFill>
                  <a:srgbClr val="FF0000"/>
                </a:solidFill>
                <a:latin typeface="標楷體" panose="03000509000000000000" pitchFamily="65" charset="-120"/>
                <a:ea typeface="標楷體" panose="03000509000000000000" pitchFamily="65" charset="-120"/>
              </a:rPr>
              <a:t>1</a:t>
            </a:r>
            <a:endParaRPr lang="zh-TW" altLang="en-US" sz="4000" b="1" dirty="0">
              <a:solidFill>
                <a:srgbClr val="FF0000"/>
              </a:solidFill>
              <a:latin typeface="標楷體" panose="03000509000000000000" pitchFamily="65" charset="-120"/>
              <a:ea typeface="標楷體" panose="03000509000000000000" pitchFamily="65" charset="-120"/>
            </a:endParaRPr>
          </a:p>
        </p:txBody>
      </p:sp>
      <p:sp>
        <p:nvSpPr>
          <p:cNvPr id="183304" name="投影片編號版面配置區 1"/>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B134B162-8075-4301-8E22-5FFFDFA07D14}" type="slidenum">
              <a:rPr kumimoji="0" lang="zh-TW" altLang="en-US" smtClean="0">
                <a:solidFill>
                  <a:srgbClr val="FEFFFF"/>
                </a:solidFill>
                <a:latin typeface="Century Gothic" panose="020B0502020202020204" pitchFamily="34" charset="0"/>
              </a:rPr>
              <a:pPr/>
              <a:t>137</a:t>
            </a:fld>
            <a:endParaRPr kumimoji="0" lang="zh-TW" altLang="en-US">
              <a:solidFill>
                <a:srgbClr val="FEFFFF"/>
              </a:solidFill>
              <a:latin typeface="Century Gothic" panose="020B0502020202020204" pitchFamily="34" charset="0"/>
            </a:endParaRPr>
          </a:p>
        </p:txBody>
      </p:sp>
      <p:sp>
        <p:nvSpPr>
          <p:cNvPr id="9" name="文字方塊 8">
            <a:extLst>
              <a:ext uri="{FF2B5EF4-FFF2-40B4-BE49-F238E27FC236}">
                <a16:creationId xmlns="" xmlns:a16="http://schemas.microsoft.com/office/drawing/2014/main" id="{E124A8B4-7AAE-43B0-A50E-9627858E23A5}"/>
              </a:ext>
            </a:extLst>
          </p:cNvPr>
          <p:cNvSpPr txBox="1">
            <a:spLocks noChangeArrowheads="1"/>
          </p:cNvSpPr>
          <p:nvPr/>
        </p:nvSpPr>
        <p:spPr bwMode="auto">
          <a:xfrm>
            <a:off x="7056407" y="6488668"/>
            <a:ext cx="5135593" cy="369332"/>
          </a:xfrm>
          <a:prstGeom prst="rect">
            <a:avLst/>
          </a:prstGeom>
          <a:solidFill>
            <a:srgbClr val="FFFF00"/>
          </a:solidFill>
          <a:ln w="28575">
            <a:solidFill>
              <a:schemeClr val="bg1"/>
            </a:solidFill>
          </a:ln>
          <a:extLst/>
        </p:spPr>
        <p:txBody>
          <a:bodyPr wrap="square">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zh-TW" b="1" i="0" u="none" strike="noStrike" kern="1200" cap="none" spc="0" normalizeH="0" baseline="0" noProof="0" dirty="0">
                <a:ln>
                  <a:noFill/>
                </a:ln>
                <a:solidFill>
                  <a:srgbClr val="FF0000"/>
                </a:solidFill>
                <a:effectLst/>
                <a:uLnTx/>
                <a:uFillTx/>
                <a:latin typeface="Arial" panose="020B0604020202020204" pitchFamily="34" charset="0"/>
                <a:ea typeface="微軟正黑體" panose="020B0604030504040204" pitchFamily="34" charset="-120"/>
                <a:cs typeface="+mn-cs"/>
              </a:rPr>
              <a:t>108</a:t>
            </a:r>
            <a:r>
              <a:rPr kumimoji="1" lang="zh-TW" altLang="en-US" b="1" i="0" u="none" strike="noStrike" kern="1200" cap="none" spc="0" normalizeH="0" baseline="0" noProof="0" dirty="0">
                <a:ln>
                  <a:noFill/>
                </a:ln>
                <a:solidFill>
                  <a:srgbClr val="FF0000"/>
                </a:solidFill>
                <a:effectLst/>
                <a:uLnTx/>
                <a:uFillTx/>
                <a:latin typeface="Arial" panose="020B0604020202020204" pitchFamily="34" charset="0"/>
                <a:ea typeface="微軟正黑體" panose="020B0604030504040204" pitchFamily="34" charset="-120"/>
                <a:cs typeface="+mn-cs"/>
              </a:rPr>
              <a:t>年度資料，</a:t>
            </a:r>
            <a:r>
              <a:rPr kumimoji="1" lang="en-US" altLang="zh-TW" b="1" i="0" u="none" strike="noStrike" kern="1200" cap="none" spc="0" normalizeH="0" baseline="0" noProof="0" dirty="0">
                <a:ln>
                  <a:noFill/>
                </a:ln>
                <a:solidFill>
                  <a:srgbClr val="FF0000"/>
                </a:solidFill>
                <a:effectLst/>
                <a:uLnTx/>
                <a:uFillTx/>
                <a:latin typeface="Arial" panose="020B0604020202020204" pitchFamily="34" charset="0"/>
                <a:ea typeface="微軟正黑體" panose="020B0604030504040204" pitchFamily="34" charset="-120"/>
                <a:cs typeface="+mn-cs"/>
              </a:rPr>
              <a:t>109</a:t>
            </a:r>
            <a:r>
              <a:rPr kumimoji="1" lang="zh-TW" altLang="en-US" b="1" i="0" u="none" strike="noStrike" kern="1200" cap="none" spc="0" normalizeH="0" baseline="0" noProof="0" dirty="0">
                <a:ln>
                  <a:noFill/>
                </a:ln>
                <a:solidFill>
                  <a:srgbClr val="FF0000"/>
                </a:solidFill>
                <a:effectLst/>
                <a:uLnTx/>
                <a:uFillTx/>
                <a:latin typeface="Arial" panose="020B0604020202020204" pitchFamily="34" charset="0"/>
                <a:ea typeface="微軟正黑體" panose="020B0604030504040204" pitchFamily="34" charset="-120"/>
                <a:cs typeface="+mn-cs"/>
              </a:rPr>
              <a:t>年度是否辦理依各校宣布為準</a:t>
            </a: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22" name="圖片 2"/>
          <p:cNvPicPr>
            <a:picLocks noChangeAspect="1"/>
          </p:cNvPicPr>
          <p:nvPr/>
        </p:nvPicPr>
        <p:blipFill>
          <a:blip r:embed="rId2" cstate="email">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2120900" y="2393860"/>
            <a:ext cx="9018587" cy="3654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4323" name="文字方塊 2"/>
          <p:cNvSpPr txBox="1">
            <a:spLocks noChangeArrowheads="1"/>
          </p:cNvSpPr>
          <p:nvPr/>
        </p:nvSpPr>
        <p:spPr bwMode="auto">
          <a:xfrm>
            <a:off x="2000250" y="1135063"/>
            <a:ext cx="8388350" cy="1127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1143000" indent="-2286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600200" indent="-2286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2057400" indent="-2286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lang="zh-TW" altLang="en-US" dirty="0">
                <a:solidFill>
                  <a:srgbClr val="000066"/>
                </a:solidFill>
                <a:latin typeface="標楷體" panose="03000509000000000000" pitchFamily="65" charset="-120"/>
                <a:ea typeface="標楷體" panose="03000509000000000000" pitchFamily="65" charset="-120"/>
              </a:rPr>
              <a:t>「</a:t>
            </a:r>
            <a:r>
              <a:rPr lang="zh-TW" altLang="en-US" b="1" dirty="0">
                <a:solidFill>
                  <a:srgbClr val="FF0000"/>
                </a:solidFill>
                <a:latin typeface="標楷體" panose="03000509000000000000" pitchFamily="65" charset="-120"/>
                <a:ea typeface="標楷體" panose="03000509000000000000" pitchFamily="65" charset="-120"/>
              </a:rPr>
              <a:t>一次分發到位</a:t>
            </a:r>
            <a:r>
              <a:rPr lang="zh-TW" altLang="en-US" dirty="0">
                <a:solidFill>
                  <a:srgbClr val="000066"/>
                </a:solidFill>
                <a:latin typeface="標楷體" panose="03000509000000000000" pitchFamily="65" charset="-120"/>
                <a:ea typeface="標楷體" panose="03000509000000000000" pitchFamily="65" charset="-120"/>
              </a:rPr>
              <a:t>」：指免試及特色招生考試分發入學一起分發，一位學生只會錄取一個志願。學生先選填免試志願，免試志願選填完畢後，不得再更動，等到特招考試完後，再將特招考試志願依學生個人意願，置入已選填之免試志願順序中，形成新的志願排序，並據以進行分發。</a:t>
            </a:r>
            <a:endParaRPr lang="zh-TW" altLang="zh-TW" dirty="0">
              <a:solidFill>
                <a:schemeClr val="tx1"/>
              </a:solidFill>
              <a:latin typeface="標楷體" panose="03000509000000000000" pitchFamily="65" charset="-120"/>
              <a:ea typeface="標楷體" panose="03000509000000000000" pitchFamily="65" charset="-120"/>
            </a:endParaRPr>
          </a:p>
        </p:txBody>
      </p:sp>
      <p:sp>
        <p:nvSpPr>
          <p:cNvPr id="3" name="流程圖: 程序 2"/>
          <p:cNvSpPr/>
          <p:nvPr/>
        </p:nvSpPr>
        <p:spPr>
          <a:xfrm>
            <a:off x="9648825" y="4046658"/>
            <a:ext cx="1479550" cy="1844675"/>
          </a:xfrm>
          <a:prstGeom prst="flowChartProcess">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84325" name="文字方塊 5"/>
          <p:cNvSpPr txBox="1">
            <a:spLocks noChangeArrowheads="1"/>
          </p:cNvSpPr>
          <p:nvPr/>
        </p:nvSpPr>
        <p:spPr bwMode="auto">
          <a:xfrm>
            <a:off x="2120900" y="171450"/>
            <a:ext cx="7108825" cy="708025"/>
          </a:xfrm>
          <a:prstGeom prst="rect">
            <a:avLst/>
          </a:prstGeom>
          <a:solidFill>
            <a:srgbClr val="FF99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1143000" indent="-2286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600200" indent="-2286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2057400" indent="-2286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eaLnBrk="1" hangingPunct="1">
              <a:spcBef>
                <a:spcPct val="0"/>
              </a:spcBef>
              <a:buClrTx/>
              <a:buFontTx/>
              <a:buNone/>
            </a:pPr>
            <a:r>
              <a:rPr lang="en-US" altLang="zh-TW" sz="4000" b="1">
                <a:solidFill>
                  <a:srgbClr val="FF0000"/>
                </a:solidFill>
                <a:latin typeface="標楷體" panose="03000509000000000000" pitchFamily="65" charset="-120"/>
                <a:ea typeface="標楷體" panose="03000509000000000000" pitchFamily="65" charset="-120"/>
              </a:rPr>
              <a:t>(</a:t>
            </a:r>
            <a:r>
              <a:rPr lang="zh-TW" altLang="en-US" sz="4000" b="1">
                <a:solidFill>
                  <a:srgbClr val="FF0000"/>
                </a:solidFill>
                <a:latin typeface="標楷體" panose="03000509000000000000" pitchFamily="65" charset="-120"/>
                <a:ea typeface="標楷體" panose="03000509000000000000" pitchFamily="65" charset="-120"/>
              </a:rPr>
              <a:t>二</a:t>
            </a:r>
            <a:r>
              <a:rPr lang="en-US" altLang="zh-TW" sz="4000" b="1">
                <a:solidFill>
                  <a:srgbClr val="FF0000"/>
                </a:solidFill>
                <a:latin typeface="標楷體" panose="03000509000000000000" pitchFamily="65" charset="-120"/>
                <a:ea typeface="標楷體" panose="03000509000000000000" pitchFamily="65" charset="-120"/>
              </a:rPr>
              <a:t>)</a:t>
            </a:r>
            <a:r>
              <a:rPr lang="zh-TW" altLang="en-US" sz="4000" b="1">
                <a:solidFill>
                  <a:srgbClr val="FF0000"/>
                </a:solidFill>
                <a:latin typeface="標楷體" panose="03000509000000000000" pitchFamily="65" charset="-120"/>
                <a:ea typeface="標楷體" panose="03000509000000000000" pitchFamily="65" charset="-120"/>
              </a:rPr>
              <a:t>免試、特招志願選填模式</a:t>
            </a:r>
            <a:r>
              <a:rPr lang="en-US" altLang="zh-TW" sz="4000" b="1">
                <a:solidFill>
                  <a:srgbClr val="FF0000"/>
                </a:solidFill>
                <a:latin typeface="標楷體" panose="03000509000000000000" pitchFamily="65" charset="-120"/>
                <a:ea typeface="標楷體" panose="03000509000000000000" pitchFamily="65" charset="-120"/>
              </a:rPr>
              <a:t>2</a:t>
            </a:r>
            <a:endParaRPr lang="zh-TW" altLang="en-US" sz="4000" b="1">
              <a:solidFill>
                <a:srgbClr val="FF0000"/>
              </a:solidFill>
              <a:latin typeface="標楷體" panose="03000509000000000000" pitchFamily="65" charset="-120"/>
              <a:ea typeface="標楷體" panose="03000509000000000000" pitchFamily="65" charset="-120"/>
            </a:endParaRPr>
          </a:p>
        </p:txBody>
      </p:sp>
      <p:sp>
        <p:nvSpPr>
          <p:cNvPr id="184326" name="投影片編號版面配置區 1"/>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9800CD66-596A-4A8B-A4F7-48D3F892C2B4}" type="slidenum">
              <a:rPr kumimoji="0" lang="zh-TW" altLang="en-US" smtClean="0">
                <a:solidFill>
                  <a:srgbClr val="FEFFFF"/>
                </a:solidFill>
                <a:latin typeface="Century Gothic" panose="020B0502020202020204" pitchFamily="34" charset="0"/>
              </a:rPr>
              <a:pPr/>
              <a:t>138</a:t>
            </a:fld>
            <a:endParaRPr kumimoji="0" lang="zh-TW" altLang="en-US">
              <a:solidFill>
                <a:srgbClr val="FEFFFF"/>
              </a:solidFill>
              <a:latin typeface="Century Gothic" panose="020B0502020202020204" pitchFamily="34" charset="0"/>
            </a:endParaRPr>
          </a:p>
        </p:txBody>
      </p:sp>
      <p:sp>
        <p:nvSpPr>
          <p:cNvPr id="7" name="文字方塊 6">
            <a:extLst>
              <a:ext uri="{FF2B5EF4-FFF2-40B4-BE49-F238E27FC236}">
                <a16:creationId xmlns="" xmlns:a16="http://schemas.microsoft.com/office/drawing/2014/main" id="{80461EA9-25A6-47AD-80BD-B9DC5B2623AA}"/>
              </a:ext>
            </a:extLst>
          </p:cNvPr>
          <p:cNvSpPr txBox="1">
            <a:spLocks noChangeArrowheads="1"/>
          </p:cNvSpPr>
          <p:nvPr/>
        </p:nvSpPr>
        <p:spPr bwMode="auto">
          <a:xfrm>
            <a:off x="7056407" y="6488668"/>
            <a:ext cx="5135593" cy="369332"/>
          </a:xfrm>
          <a:prstGeom prst="rect">
            <a:avLst/>
          </a:prstGeom>
          <a:solidFill>
            <a:srgbClr val="FFFF00"/>
          </a:solidFill>
          <a:ln w="28575">
            <a:solidFill>
              <a:schemeClr val="bg1"/>
            </a:solidFill>
          </a:ln>
          <a:extLst/>
        </p:spPr>
        <p:txBody>
          <a:bodyPr wrap="square">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zh-TW" b="1" i="0" u="none" strike="noStrike" kern="1200" cap="none" spc="0" normalizeH="0" baseline="0" noProof="0" dirty="0">
                <a:ln>
                  <a:noFill/>
                </a:ln>
                <a:solidFill>
                  <a:srgbClr val="FF0000"/>
                </a:solidFill>
                <a:effectLst/>
                <a:uLnTx/>
                <a:uFillTx/>
                <a:latin typeface="Arial" panose="020B0604020202020204" pitchFamily="34" charset="0"/>
                <a:ea typeface="微軟正黑體" panose="020B0604030504040204" pitchFamily="34" charset="-120"/>
                <a:cs typeface="+mn-cs"/>
              </a:rPr>
              <a:t>108</a:t>
            </a:r>
            <a:r>
              <a:rPr kumimoji="1" lang="zh-TW" altLang="en-US" b="1" i="0" u="none" strike="noStrike" kern="1200" cap="none" spc="0" normalizeH="0" baseline="0" noProof="0" dirty="0">
                <a:ln>
                  <a:noFill/>
                </a:ln>
                <a:solidFill>
                  <a:srgbClr val="FF0000"/>
                </a:solidFill>
                <a:effectLst/>
                <a:uLnTx/>
                <a:uFillTx/>
                <a:latin typeface="Arial" panose="020B0604020202020204" pitchFamily="34" charset="0"/>
                <a:ea typeface="微軟正黑體" panose="020B0604030504040204" pitchFamily="34" charset="-120"/>
                <a:cs typeface="+mn-cs"/>
              </a:rPr>
              <a:t>年度資料，</a:t>
            </a:r>
            <a:r>
              <a:rPr kumimoji="1" lang="en-US" altLang="zh-TW" b="1" i="0" u="none" strike="noStrike" kern="1200" cap="none" spc="0" normalizeH="0" baseline="0" noProof="0" dirty="0">
                <a:ln>
                  <a:noFill/>
                </a:ln>
                <a:solidFill>
                  <a:srgbClr val="FF0000"/>
                </a:solidFill>
                <a:effectLst/>
                <a:uLnTx/>
                <a:uFillTx/>
                <a:latin typeface="Arial" panose="020B0604020202020204" pitchFamily="34" charset="0"/>
                <a:ea typeface="微軟正黑體" panose="020B0604030504040204" pitchFamily="34" charset="-120"/>
                <a:cs typeface="+mn-cs"/>
              </a:rPr>
              <a:t>109</a:t>
            </a:r>
            <a:r>
              <a:rPr kumimoji="1" lang="zh-TW" altLang="en-US" b="1" i="0" u="none" strike="noStrike" kern="1200" cap="none" spc="0" normalizeH="0" baseline="0" noProof="0" dirty="0">
                <a:ln>
                  <a:noFill/>
                </a:ln>
                <a:solidFill>
                  <a:srgbClr val="FF0000"/>
                </a:solidFill>
                <a:effectLst/>
                <a:uLnTx/>
                <a:uFillTx/>
                <a:latin typeface="Arial" panose="020B0604020202020204" pitchFamily="34" charset="0"/>
                <a:ea typeface="微軟正黑體" panose="020B0604030504040204" pitchFamily="34" charset="-120"/>
                <a:cs typeface="+mn-cs"/>
              </a:rPr>
              <a:t>年度是否辦理依各校宣布為準</a:t>
            </a: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667000" y="2705100"/>
            <a:ext cx="6858000" cy="1122363"/>
          </a:xfrm>
          <a:prstGeom prst="rect">
            <a:avLst/>
          </a:prstGeom>
          <a:solidFill>
            <a:srgbClr val="008000">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zh-TW" altLang="en-US" sz="1333">
              <a:solidFill>
                <a:prstClr val="white"/>
              </a:solidFill>
            </a:endParaRPr>
          </a:p>
        </p:txBody>
      </p:sp>
      <p:sp>
        <p:nvSpPr>
          <p:cNvPr id="185347" name="標題 3"/>
          <p:cNvSpPr>
            <a:spLocks noGrp="1"/>
          </p:cNvSpPr>
          <p:nvPr>
            <p:ph type="title"/>
          </p:nvPr>
        </p:nvSpPr>
        <p:spPr>
          <a:xfrm>
            <a:off x="2667000" y="2833688"/>
            <a:ext cx="6869113" cy="865187"/>
          </a:xfrm>
          <a:solidFill>
            <a:srgbClr val="0000CC"/>
          </a:solidFill>
        </p:spPr>
        <p:txBody>
          <a:bodyPr anchor="t"/>
          <a:lstStyle/>
          <a:p>
            <a:pPr defTabSz="455613" eaLnBrk="1" hangingPunct="1"/>
            <a:r>
              <a:rPr kumimoji="1" lang="zh-TW" altLang="en-US" sz="4800" dirty="0">
                <a:solidFill>
                  <a:schemeClr val="bg1"/>
                </a:solidFill>
                <a:latin typeface="標楷體" panose="03000509000000000000" pitchFamily="65" charset="-120"/>
                <a:ea typeface="標楷體" panose="03000509000000000000" pitchFamily="65" charset="-120"/>
              </a:rPr>
              <a:t>八、五專招生管道簡介</a:t>
            </a:r>
          </a:p>
        </p:txBody>
      </p:sp>
      <p:pic>
        <p:nvPicPr>
          <p:cNvPr id="185348" name="圖片 24"/>
          <p:cNvPicPr>
            <a:picLocks noChangeAspect="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5451475" y="1479550"/>
            <a:ext cx="4073525" cy="957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5350" name="投影片編號版面配置區 2"/>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54FAACE1-629C-40E0-8B25-A5E2031BCB88}" type="slidenum">
              <a:rPr kumimoji="0" lang="zh-TW" altLang="en-US" smtClean="0">
                <a:solidFill>
                  <a:srgbClr val="FEFFFF"/>
                </a:solidFill>
                <a:latin typeface="Century Gothic" panose="020B0502020202020204" pitchFamily="34" charset="0"/>
              </a:rPr>
              <a:pPr/>
              <a:t>139</a:t>
            </a:fld>
            <a:endParaRPr kumimoji="0" lang="zh-TW" altLang="en-US">
              <a:solidFill>
                <a:srgbClr val="FEFFFF"/>
              </a:solidFill>
              <a:latin typeface="Century Gothic" panose="020B0502020202020204" pitchFamily="34" charset="0"/>
            </a:endParaRPr>
          </a:p>
        </p:txBody>
      </p:sp>
      <p:sp>
        <p:nvSpPr>
          <p:cNvPr id="7" name="文字方塊 1"/>
          <p:cNvSpPr txBox="1">
            <a:spLocks noChangeArrowheads="1"/>
          </p:cNvSpPr>
          <p:nvPr/>
        </p:nvSpPr>
        <p:spPr bwMode="auto">
          <a:xfrm>
            <a:off x="1938125" y="4446652"/>
            <a:ext cx="8816264" cy="1323439"/>
          </a:xfrm>
          <a:prstGeom prst="rect">
            <a:avLst/>
          </a:prstGeom>
          <a:noFill/>
          <a:extLst/>
        </p:spPr>
        <p:txBody>
          <a:bodyPr wrap="square">
            <a:spAutoFit/>
          </a:bodyPr>
          <a:lstStyle>
            <a:defPPr>
              <a:defRPr lang="zh-TW"/>
            </a:defPPr>
            <a:lvl1pPr algn="ctr">
              <a:defRPr sz="4000" b="1">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defRPr>
            </a:lvl1pPr>
          </a:lstStyle>
          <a:p>
            <a:r>
              <a:rPr lang="zh-TW" altLang="en-US" dirty="0"/>
              <a:t>有意報考者，請家長務必提醒孩子注意教務處公布之報名相關訊息及期程</a:t>
            </a:r>
          </a:p>
        </p:txBody>
      </p:sp>
    </p:spTree>
  </p:cSld>
  <p:clrMapOvr>
    <a:masterClrMapping/>
  </p:clrMapOvr>
  <p:transition spd="slow">
    <p:wipe di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265238" y="2006600"/>
            <a:ext cx="9661525" cy="3970338"/>
          </a:xfrm>
          <a:prstGeom prst="rect">
            <a:avLst/>
          </a:prstGeom>
        </p:spPr>
        <p:txBody>
          <a:bodyPr>
            <a:spAutoFit/>
          </a:bodyPr>
          <a:lstStyle/>
          <a:p>
            <a:pPr marL="1028700" lvl="1" indent="-571500" eaLnBrk="1" hangingPunct="1">
              <a:buFont typeface="Wingdings" panose="05000000000000000000" pitchFamily="2" charset="2"/>
              <a:buChar char="u"/>
              <a:defRPr/>
            </a:pPr>
            <a:r>
              <a:rPr lang="zh-TW" altLang="en-US" sz="3600" b="1" dirty="0">
                <a:solidFill>
                  <a:srgbClr val="FF0000"/>
                </a:solidFill>
                <a:latin typeface="標楷體" panose="03000509000000000000" pitchFamily="65" charset="-120"/>
                <a:ea typeface="標楷體" panose="03000509000000000000" pitchFamily="65" charset="-120"/>
                <a:cs typeface="微軟正黑體"/>
              </a:rPr>
              <a:t>少子女化的浪潮─學生才是學習的主體</a:t>
            </a:r>
            <a:endParaRPr lang="en-US" altLang="zh-TW" sz="3600" b="1" dirty="0">
              <a:solidFill>
                <a:srgbClr val="FF0000"/>
              </a:solidFill>
              <a:latin typeface="標楷體" panose="03000509000000000000" pitchFamily="65" charset="-120"/>
              <a:ea typeface="標楷體" panose="03000509000000000000" pitchFamily="65" charset="-120"/>
              <a:cs typeface="微軟正黑體"/>
            </a:endParaRPr>
          </a:p>
          <a:p>
            <a:pPr marL="1028700" lvl="1" indent="-571500" eaLnBrk="1" hangingPunct="1">
              <a:buFont typeface="Wingdings" panose="05000000000000000000" pitchFamily="2" charset="2"/>
              <a:buChar char="u"/>
              <a:defRPr/>
            </a:pPr>
            <a:r>
              <a:rPr lang="zh-TW" altLang="en-US" sz="3600" b="1" dirty="0">
                <a:solidFill>
                  <a:srgbClr val="008000"/>
                </a:solidFill>
                <a:latin typeface="標楷體" panose="03000509000000000000" pitchFamily="65" charset="-120"/>
                <a:ea typeface="標楷體" panose="03000509000000000000" pitchFamily="65" charset="-120"/>
                <a:cs typeface="微軟正黑體"/>
              </a:rPr>
              <a:t>義務教育的內涵─引導國中小教學正常化及分數的意涵</a:t>
            </a:r>
            <a:endParaRPr lang="en-US" altLang="zh-TW" sz="3600" b="1" dirty="0">
              <a:solidFill>
                <a:srgbClr val="008000"/>
              </a:solidFill>
              <a:latin typeface="標楷體" panose="03000509000000000000" pitchFamily="65" charset="-120"/>
              <a:ea typeface="標楷體" panose="03000509000000000000" pitchFamily="65" charset="-120"/>
              <a:cs typeface="微軟正黑體"/>
            </a:endParaRPr>
          </a:p>
          <a:p>
            <a:pPr marL="1028700" lvl="1" indent="-571500" eaLnBrk="1" hangingPunct="1">
              <a:buFont typeface="Wingdings" panose="05000000000000000000" pitchFamily="2" charset="2"/>
              <a:buChar char="u"/>
              <a:defRPr/>
            </a:pPr>
            <a:r>
              <a:rPr lang="zh-TW" altLang="en-US" sz="3600" b="1" dirty="0">
                <a:solidFill>
                  <a:srgbClr val="0070C0"/>
                </a:solidFill>
                <a:latin typeface="標楷體" panose="03000509000000000000" pitchFamily="65" charset="-120"/>
                <a:ea typeface="標楷體" panose="03000509000000000000" pitchFamily="65" charset="-120"/>
                <a:cs typeface="微軟正黑體"/>
              </a:rPr>
              <a:t>提昇國民素養的國民基本教育─自願入學非強迫</a:t>
            </a:r>
            <a:endParaRPr lang="en-US" altLang="zh-TW" sz="3600" b="1" dirty="0">
              <a:solidFill>
                <a:srgbClr val="0070C0"/>
              </a:solidFill>
              <a:latin typeface="標楷體" panose="03000509000000000000" pitchFamily="65" charset="-120"/>
              <a:ea typeface="標楷體" panose="03000509000000000000" pitchFamily="65" charset="-120"/>
              <a:cs typeface="微軟正黑體"/>
            </a:endParaRPr>
          </a:p>
          <a:p>
            <a:pPr marL="1028700" lvl="1" indent="-571500" eaLnBrk="1" hangingPunct="1">
              <a:buFont typeface="Wingdings" panose="05000000000000000000" pitchFamily="2" charset="2"/>
              <a:buChar char="u"/>
              <a:defRPr/>
            </a:pPr>
            <a:r>
              <a:rPr lang="zh-TW" altLang="en-US" sz="3600" b="1" dirty="0">
                <a:solidFill>
                  <a:srgbClr val="C00000"/>
                </a:solidFill>
                <a:latin typeface="標楷體" panose="03000509000000000000" pitchFamily="65" charset="-120"/>
                <a:ea typeface="標楷體" panose="03000509000000000000" pitchFamily="65" charset="-120"/>
                <a:cs typeface="微軟正黑體"/>
              </a:rPr>
              <a:t>成就每一個孩子─適性、揚才</a:t>
            </a:r>
            <a:endParaRPr lang="en-US" altLang="zh-TW" sz="3600" b="1" dirty="0">
              <a:solidFill>
                <a:srgbClr val="C00000"/>
              </a:solidFill>
              <a:latin typeface="標楷體" panose="03000509000000000000" pitchFamily="65" charset="-120"/>
              <a:ea typeface="標楷體" panose="03000509000000000000" pitchFamily="65" charset="-120"/>
              <a:cs typeface="微軟正黑體"/>
            </a:endParaRPr>
          </a:p>
          <a:p>
            <a:pPr lvl="1" indent="530225" eaLnBrk="1" hangingPunct="1">
              <a:defRPr/>
            </a:pPr>
            <a:r>
              <a:rPr lang="en-US" altLang="zh-TW" sz="3600" b="1" dirty="0">
                <a:solidFill>
                  <a:srgbClr val="C00000"/>
                </a:solidFill>
                <a:latin typeface="標楷體" panose="03000509000000000000" pitchFamily="65" charset="-120"/>
                <a:ea typeface="標楷體" panose="03000509000000000000" pitchFamily="65" charset="-120"/>
                <a:cs typeface="微軟正黑體"/>
              </a:rPr>
              <a:t>【</a:t>
            </a:r>
            <a:r>
              <a:rPr lang="zh-TW" altLang="en-US" sz="3600" b="1" dirty="0">
                <a:solidFill>
                  <a:srgbClr val="C00000"/>
                </a:solidFill>
                <a:latin typeface="標楷體" panose="03000509000000000000" pitchFamily="65" charset="-120"/>
                <a:ea typeface="標楷體" panose="03000509000000000000" pitchFamily="65" charset="-120"/>
                <a:cs typeface="微軟正黑體"/>
              </a:rPr>
              <a:t>愛其所選、選其所愛</a:t>
            </a:r>
            <a:r>
              <a:rPr lang="en-US" altLang="zh-TW" sz="3600" b="1" dirty="0">
                <a:solidFill>
                  <a:srgbClr val="C00000"/>
                </a:solidFill>
                <a:latin typeface="標楷體" panose="03000509000000000000" pitchFamily="65" charset="-120"/>
                <a:ea typeface="標楷體" panose="03000509000000000000" pitchFamily="65" charset="-120"/>
                <a:cs typeface="微軟正黑體"/>
              </a:rPr>
              <a:t>】</a:t>
            </a:r>
            <a:endParaRPr lang="zh-TW" altLang="en-US" sz="3600" b="1" dirty="0">
              <a:solidFill>
                <a:srgbClr val="C00000"/>
              </a:solidFill>
              <a:latin typeface="標楷體" panose="03000509000000000000" pitchFamily="65" charset="-120"/>
              <a:ea typeface="標楷體" panose="03000509000000000000" pitchFamily="65" charset="-120"/>
              <a:cs typeface="微軟正黑體"/>
            </a:endParaRPr>
          </a:p>
        </p:txBody>
      </p:sp>
      <p:sp>
        <p:nvSpPr>
          <p:cNvPr id="4" name="矩形 3"/>
          <p:cNvSpPr/>
          <p:nvPr/>
        </p:nvSpPr>
        <p:spPr>
          <a:xfrm>
            <a:off x="1782763" y="573088"/>
            <a:ext cx="9144000" cy="941387"/>
          </a:xfrm>
          <a:prstGeom prst="rect">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TW" altLang="en-US" sz="4800" b="1" dirty="0">
                <a:latin typeface="微軟正黑體" panose="020B0604030504040204" pitchFamily="34" charset="-120"/>
              </a:rPr>
              <a:t>十二年國民基本教育的理念</a:t>
            </a:r>
            <a:endParaRPr lang="en-US" altLang="zh-TW" sz="4800" b="1" dirty="0">
              <a:latin typeface="微軟正黑體" panose="020B0604030504040204" pitchFamily="34" charset="-120"/>
            </a:endParaRPr>
          </a:p>
        </p:txBody>
      </p:sp>
      <p:sp>
        <p:nvSpPr>
          <p:cNvPr id="71684" name="投影片編號版面配置區 1"/>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11DA09E7-DED5-4186-92A2-F5648717F42D}" type="slidenum">
              <a:rPr kumimoji="0" lang="zh-TW" altLang="en-US" smtClean="0">
                <a:solidFill>
                  <a:srgbClr val="FEFFFF"/>
                </a:solidFill>
                <a:latin typeface="Century Gothic" panose="020B0502020202020204" pitchFamily="34" charset="0"/>
              </a:rPr>
              <a:pPr/>
              <a:t>14</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資料庫圖表 3"/>
          <p:cNvGraphicFramePr/>
          <p:nvPr>
            <p:extLst>
              <p:ext uri="{D42A27DB-BD31-4B8C-83A1-F6EECF244321}">
                <p14:modId xmlns="" xmlns:p14="http://schemas.microsoft.com/office/powerpoint/2010/main" val="430849073"/>
              </p:ext>
            </p:extLst>
          </p:nvPr>
        </p:nvGraphicFramePr>
        <p:xfrm>
          <a:off x="1668442" y="220337"/>
          <a:ext cx="9998421" cy="65219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6371" name="投影片編號版面配置區 1"/>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AEE3D136-6E33-4140-A099-410196A00079}" type="slidenum">
              <a:rPr kumimoji="0" lang="zh-TW" altLang="en-US" smtClean="0">
                <a:solidFill>
                  <a:srgbClr val="FEFFFF"/>
                </a:solidFill>
                <a:latin typeface="Century Gothic" panose="020B0502020202020204" pitchFamily="34" charset="0"/>
              </a:rPr>
              <a:pPr/>
              <a:t>140</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82763" y="533400"/>
            <a:ext cx="8910637" cy="863600"/>
          </a:xfrm>
          <a:solidFill>
            <a:srgbClr val="00FF00"/>
          </a:solidFill>
        </p:spPr>
        <p:txBody>
          <a:bodyPr/>
          <a:lstStyle/>
          <a:p>
            <a:pPr>
              <a:defRPr/>
            </a:pPr>
            <a:r>
              <a:rPr lang="en-US" altLang="zh-TW" sz="4000" dirty="0">
                <a:latin typeface="標楷體" panose="03000509000000000000" pitchFamily="65" charset="-120"/>
                <a:ea typeface="標楷體" panose="03000509000000000000" pitchFamily="65" charset="-120"/>
              </a:rPr>
              <a:t>(</a:t>
            </a:r>
            <a:r>
              <a:rPr lang="zh-TW" altLang="en-US" sz="4000" dirty="0">
                <a:latin typeface="標楷體" panose="03000509000000000000" pitchFamily="65" charset="-120"/>
                <a:ea typeface="標楷體" panose="03000509000000000000" pitchFamily="65" charset="-120"/>
              </a:rPr>
              <a:t>一</a:t>
            </a:r>
            <a:r>
              <a:rPr lang="en-US" altLang="zh-TW" sz="4000" dirty="0">
                <a:latin typeface="標楷體" panose="03000509000000000000" pitchFamily="65" charset="-120"/>
                <a:ea typeface="標楷體" panose="03000509000000000000" pitchFamily="65" charset="-120"/>
              </a:rPr>
              <a:t>)</a:t>
            </a:r>
            <a:r>
              <a:rPr lang="zh-TW" altLang="en-US" sz="4000" dirty="0">
                <a:latin typeface="標楷體" panose="03000509000000000000" pitchFamily="65" charset="-120"/>
                <a:ea typeface="標楷體" panose="03000509000000000000" pitchFamily="65" charset="-120"/>
              </a:rPr>
              <a:t>五專招生升學管道規劃與說明</a:t>
            </a:r>
          </a:p>
        </p:txBody>
      </p:sp>
      <p:sp>
        <p:nvSpPr>
          <p:cNvPr id="188419" name="內容版面配置區 2"/>
          <p:cNvSpPr>
            <a:spLocks noGrp="1"/>
          </p:cNvSpPr>
          <p:nvPr>
            <p:ph idx="1"/>
          </p:nvPr>
        </p:nvSpPr>
        <p:spPr>
          <a:xfrm>
            <a:off x="1766888" y="1692275"/>
            <a:ext cx="9921875" cy="4688860"/>
          </a:xfrm>
        </p:spPr>
        <p:txBody>
          <a:bodyPr/>
          <a:lstStyle/>
          <a:p>
            <a:r>
              <a:rPr lang="zh-TW" altLang="en-US" sz="3600" dirty="0">
                <a:latin typeface="標楷體" panose="03000509000000000000" pitchFamily="65" charset="-120"/>
                <a:ea typeface="標楷體" panose="03000509000000000000" pitchFamily="65" charset="-120"/>
              </a:rPr>
              <a:t>升學管道規劃</a:t>
            </a:r>
          </a:p>
          <a:p>
            <a:pPr lvl="1"/>
            <a:r>
              <a:rPr lang="zh-TW" altLang="en-US" sz="2800" dirty="0">
                <a:solidFill>
                  <a:srgbClr val="FF0000"/>
                </a:solidFill>
                <a:latin typeface="標楷體" panose="03000509000000000000" pitchFamily="65" charset="-120"/>
                <a:ea typeface="標楷體" panose="03000509000000000000" pitchFamily="65" charset="-120"/>
              </a:rPr>
              <a:t>優先免試入學、聯合免試入學</a:t>
            </a:r>
            <a:endParaRPr lang="en-US" altLang="zh-TW" sz="2800" dirty="0">
              <a:solidFill>
                <a:srgbClr val="FF0000"/>
              </a:solidFill>
              <a:latin typeface="標楷體" panose="03000509000000000000" pitchFamily="65" charset="-120"/>
              <a:ea typeface="標楷體" panose="03000509000000000000" pitchFamily="65" charset="-120"/>
            </a:endParaRPr>
          </a:p>
          <a:p>
            <a:pPr lvl="1"/>
            <a:r>
              <a:rPr lang="zh-TW" altLang="en-US" sz="2800" dirty="0">
                <a:solidFill>
                  <a:srgbClr val="FF0000"/>
                </a:solidFill>
                <a:latin typeface="標楷體" panose="03000509000000000000" pitchFamily="65" charset="-120"/>
                <a:ea typeface="標楷體" panose="03000509000000000000" pitchFamily="65" charset="-120"/>
              </a:rPr>
              <a:t>特色招生甄選入學</a:t>
            </a:r>
            <a:r>
              <a:rPr lang="en-US" altLang="zh-TW" sz="2800" dirty="0">
                <a:solidFill>
                  <a:srgbClr val="FF0000"/>
                </a:solidFill>
                <a:latin typeface="標楷體" panose="03000509000000000000" pitchFamily="65" charset="-120"/>
                <a:ea typeface="標楷體" panose="03000509000000000000" pitchFamily="65" charset="-120"/>
              </a:rPr>
              <a:t>(</a:t>
            </a:r>
            <a:r>
              <a:rPr lang="zh-TW" altLang="en-US" sz="2800" dirty="0">
                <a:solidFill>
                  <a:srgbClr val="FF0000"/>
                </a:solidFill>
                <a:latin typeface="標楷體" panose="03000509000000000000" pitchFamily="65" charset="-120"/>
                <a:ea typeface="標楷體" panose="03000509000000000000" pitchFamily="65" charset="-120"/>
              </a:rPr>
              <a:t>臺南應用科大、東方設計</a:t>
            </a:r>
            <a:r>
              <a:rPr lang="en-US" altLang="zh-TW" sz="2800" dirty="0">
                <a:solidFill>
                  <a:srgbClr val="FF0000"/>
                </a:solidFill>
                <a:latin typeface="標楷體" panose="03000509000000000000" pitchFamily="65" charset="-120"/>
                <a:ea typeface="標楷體" panose="03000509000000000000" pitchFamily="65" charset="-120"/>
              </a:rPr>
              <a:t>2</a:t>
            </a:r>
            <a:r>
              <a:rPr lang="zh-TW" altLang="en-US" sz="2800" dirty="0">
                <a:solidFill>
                  <a:srgbClr val="FF0000"/>
                </a:solidFill>
                <a:latin typeface="標楷體" panose="03000509000000000000" pitchFamily="65" charset="-120"/>
                <a:ea typeface="標楷體" panose="03000509000000000000" pitchFamily="65" charset="-120"/>
              </a:rPr>
              <a:t>校</a:t>
            </a:r>
            <a:r>
              <a:rPr lang="en-US" altLang="zh-TW" sz="2800" dirty="0">
                <a:solidFill>
                  <a:srgbClr val="FF0000"/>
                </a:solidFill>
                <a:latin typeface="標楷體" panose="03000509000000000000" pitchFamily="65" charset="-120"/>
                <a:ea typeface="標楷體" panose="03000509000000000000" pitchFamily="65" charset="-120"/>
              </a:rPr>
              <a:t>4</a:t>
            </a:r>
            <a:r>
              <a:rPr lang="zh-TW" altLang="en-US" sz="2800" dirty="0">
                <a:solidFill>
                  <a:srgbClr val="FF0000"/>
                </a:solidFill>
                <a:latin typeface="標楷體" panose="03000509000000000000" pitchFamily="65" charset="-120"/>
                <a:ea typeface="標楷體" panose="03000509000000000000" pitchFamily="65" charset="-120"/>
              </a:rPr>
              <a:t>系</a:t>
            </a:r>
            <a:r>
              <a:rPr lang="en-US" altLang="zh-TW" sz="2800" dirty="0">
                <a:solidFill>
                  <a:srgbClr val="FF0000"/>
                </a:solidFill>
                <a:latin typeface="標楷體" panose="03000509000000000000" pitchFamily="65" charset="-120"/>
                <a:ea typeface="標楷體" panose="03000509000000000000" pitchFamily="65" charset="-120"/>
              </a:rPr>
              <a:t>)</a:t>
            </a:r>
          </a:p>
          <a:p>
            <a:r>
              <a:rPr lang="zh-TW" altLang="en-US" sz="3600" dirty="0">
                <a:latin typeface="標楷體" panose="03000509000000000000" pitchFamily="65" charset="-120"/>
                <a:ea typeface="標楷體" panose="03000509000000000000" pitchFamily="65" charset="-120"/>
              </a:rPr>
              <a:t>升學管道辦理順序</a:t>
            </a:r>
          </a:p>
          <a:p>
            <a:pPr lvl="1"/>
            <a:r>
              <a:rPr lang="zh-TW" altLang="en-US" sz="2800" dirty="0">
                <a:solidFill>
                  <a:srgbClr val="FF0000"/>
                </a:solidFill>
                <a:latin typeface="標楷體" panose="03000509000000000000" pitchFamily="65" charset="-120"/>
                <a:ea typeface="標楷體" panose="03000509000000000000" pitchFamily="65" charset="-120"/>
              </a:rPr>
              <a:t>特色招生甄選入學</a:t>
            </a:r>
            <a:r>
              <a:rPr lang="en-US" altLang="zh-TW" sz="2800" dirty="0">
                <a:solidFill>
                  <a:srgbClr val="FF0000"/>
                </a:solidFill>
                <a:latin typeface="標楷體" panose="03000509000000000000" pitchFamily="65" charset="-120"/>
                <a:ea typeface="標楷體" panose="03000509000000000000" pitchFamily="65" charset="-120"/>
                <a:sym typeface="Wingdings" panose="05000000000000000000" pitchFamily="2" charset="2"/>
              </a:rPr>
              <a:t></a:t>
            </a:r>
            <a:r>
              <a:rPr lang="zh-TW" altLang="en-US" sz="2800" dirty="0">
                <a:solidFill>
                  <a:srgbClr val="FF0000"/>
                </a:solidFill>
                <a:latin typeface="標楷體" panose="03000509000000000000" pitchFamily="65" charset="-120"/>
                <a:ea typeface="標楷體" panose="03000509000000000000" pitchFamily="65" charset="-120"/>
                <a:sym typeface="Wingdings" panose="05000000000000000000" pitchFamily="2" charset="2"/>
              </a:rPr>
              <a:t>優先免試</a:t>
            </a:r>
            <a:r>
              <a:rPr lang="en-US" altLang="zh-TW" sz="2800" dirty="0">
                <a:solidFill>
                  <a:srgbClr val="FF0000"/>
                </a:solidFill>
                <a:latin typeface="標楷體" panose="03000509000000000000" pitchFamily="65" charset="-120"/>
                <a:ea typeface="標楷體" panose="03000509000000000000" pitchFamily="65" charset="-120"/>
                <a:sym typeface="Wingdings" panose="05000000000000000000" pitchFamily="2" charset="2"/>
              </a:rPr>
              <a:t></a:t>
            </a:r>
            <a:r>
              <a:rPr lang="zh-TW" altLang="en-US" sz="2800" dirty="0">
                <a:solidFill>
                  <a:srgbClr val="FF0000"/>
                </a:solidFill>
                <a:latin typeface="標楷體" panose="03000509000000000000" pitchFamily="65" charset="-120"/>
                <a:ea typeface="標楷體" panose="03000509000000000000" pitchFamily="65" charset="-120"/>
                <a:sym typeface="Wingdings" panose="05000000000000000000" pitchFamily="2" charset="2"/>
              </a:rPr>
              <a:t>聯合</a:t>
            </a:r>
            <a:r>
              <a:rPr lang="zh-TW" altLang="en-US" sz="2800" dirty="0">
                <a:solidFill>
                  <a:srgbClr val="FF0000"/>
                </a:solidFill>
                <a:latin typeface="標楷體" panose="03000509000000000000" pitchFamily="65" charset="-120"/>
                <a:ea typeface="標楷體" panose="03000509000000000000" pitchFamily="65" charset="-120"/>
              </a:rPr>
              <a:t>免試入學</a:t>
            </a:r>
            <a:r>
              <a:rPr lang="zh-TW" altLang="en-US" sz="2800" dirty="0">
                <a:latin typeface="標楷體" panose="03000509000000000000" pitchFamily="65" charset="-120"/>
                <a:ea typeface="標楷體" panose="03000509000000000000" pitchFamily="65" charset="-120"/>
              </a:rPr>
              <a:t>。</a:t>
            </a:r>
          </a:p>
          <a:p>
            <a:pPr lvl="1"/>
            <a:r>
              <a:rPr lang="zh-TW" altLang="en-US" sz="2800" dirty="0">
                <a:latin typeface="標楷體" panose="03000509000000000000" pitchFamily="65" charset="-120"/>
                <a:ea typeface="標楷體" panose="03000509000000000000" pitchFamily="65" charset="-120"/>
              </a:rPr>
              <a:t>免試入學招生後仍有待招生名額者，得報教育部核定辦理</a:t>
            </a:r>
            <a:r>
              <a:rPr lang="zh-TW" altLang="en-US" sz="2800" dirty="0">
                <a:solidFill>
                  <a:srgbClr val="FF0000"/>
                </a:solidFill>
                <a:latin typeface="標楷體" panose="03000509000000000000" pitchFamily="65" charset="-120"/>
                <a:ea typeface="標楷體" panose="03000509000000000000" pitchFamily="65" charset="-120"/>
              </a:rPr>
              <a:t>免試續招</a:t>
            </a:r>
            <a:r>
              <a:rPr lang="zh-TW" altLang="en-US" sz="2800" dirty="0">
                <a:latin typeface="標楷體" panose="03000509000000000000" pitchFamily="65" charset="-120"/>
                <a:ea typeface="標楷體" panose="03000509000000000000" pitchFamily="65" charset="-120"/>
              </a:rPr>
              <a:t>。</a:t>
            </a:r>
            <a:endParaRPr lang="zh-TW" altLang="en-US" sz="3600" dirty="0">
              <a:latin typeface="標楷體" panose="03000509000000000000" pitchFamily="65" charset="-120"/>
              <a:ea typeface="標楷體" panose="03000509000000000000" pitchFamily="65" charset="-120"/>
            </a:endParaRPr>
          </a:p>
        </p:txBody>
      </p:sp>
      <p:sp>
        <p:nvSpPr>
          <p:cNvPr id="188420" name="投影片編號版面配置區 2"/>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E247B1FA-0A16-4FDC-964D-2A78A5D0DC8D}" type="slidenum">
              <a:rPr kumimoji="0" lang="zh-TW" altLang="en-US" smtClean="0">
                <a:solidFill>
                  <a:srgbClr val="FEFFFF"/>
                </a:solidFill>
                <a:latin typeface="Century Gothic" panose="020B0502020202020204" pitchFamily="34" charset="0"/>
              </a:rPr>
              <a:pPr/>
              <a:t>141</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單箭頭接點 5"/>
          <p:cNvCxnSpPr/>
          <p:nvPr/>
        </p:nvCxnSpPr>
        <p:spPr>
          <a:xfrm>
            <a:off x="987425" y="4824413"/>
            <a:ext cx="10464800" cy="7937"/>
          </a:xfrm>
          <a:prstGeom prst="straightConnector1">
            <a:avLst/>
          </a:prstGeom>
          <a:ln w="76200">
            <a:tailEnd type="arrow"/>
          </a:ln>
        </p:spPr>
        <p:style>
          <a:lnRef idx="2">
            <a:schemeClr val="accent1"/>
          </a:lnRef>
          <a:fillRef idx="0">
            <a:schemeClr val="accent1"/>
          </a:fillRef>
          <a:effectRef idx="1">
            <a:schemeClr val="accent1"/>
          </a:effectRef>
          <a:fontRef idx="minor">
            <a:schemeClr val="tx1"/>
          </a:fontRef>
        </p:style>
      </p:cxnSp>
      <p:sp>
        <p:nvSpPr>
          <p:cNvPr id="7" name="圓角矩形 6"/>
          <p:cNvSpPr/>
          <p:nvPr/>
        </p:nvSpPr>
        <p:spPr>
          <a:xfrm>
            <a:off x="5689600" y="1557338"/>
            <a:ext cx="1714500" cy="798512"/>
          </a:xfrm>
          <a:prstGeom prst="roundRect">
            <a:avLst/>
          </a:prstGeom>
          <a:solidFill>
            <a:srgbClr val="3333FF"/>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zh-TW" altLang="en-US" sz="2800" dirty="0">
                <a:solidFill>
                  <a:prstClr val="white"/>
                </a:solidFill>
                <a:latin typeface="華康粗圓體" pitchFamily="49" charset="-120"/>
                <a:ea typeface="華康粗圓體" pitchFamily="49" charset="-120"/>
              </a:rPr>
              <a:t>免試入學</a:t>
            </a:r>
          </a:p>
        </p:txBody>
      </p:sp>
      <p:sp>
        <p:nvSpPr>
          <p:cNvPr id="8" name="橢圓 7"/>
          <p:cNvSpPr/>
          <p:nvPr/>
        </p:nvSpPr>
        <p:spPr>
          <a:xfrm>
            <a:off x="3151188" y="4679950"/>
            <a:ext cx="288925" cy="287338"/>
          </a:xfrm>
          <a:prstGeom prst="ellipse">
            <a:avLst/>
          </a:prstGeom>
          <a:solidFill>
            <a:srgbClr val="9BBA5A"/>
          </a:solidFill>
          <a:ln>
            <a:solidFill>
              <a:srgbClr val="9BBA5A"/>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zh-TW" altLang="en-US">
              <a:solidFill>
                <a:prstClr val="white"/>
              </a:solidFill>
            </a:endParaRPr>
          </a:p>
        </p:txBody>
      </p:sp>
      <p:sp>
        <p:nvSpPr>
          <p:cNvPr id="9" name="圓角矩形 8"/>
          <p:cNvSpPr/>
          <p:nvPr/>
        </p:nvSpPr>
        <p:spPr>
          <a:xfrm>
            <a:off x="2498725" y="5054600"/>
            <a:ext cx="904875" cy="779463"/>
          </a:xfrm>
          <a:prstGeom prst="roundRect">
            <a:avLst/>
          </a:prstGeom>
          <a:solidFill>
            <a:srgbClr val="9BBA5A"/>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zh-TW" altLang="en-US" sz="2400" dirty="0">
                <a:solidFill>
                  <a:srgbClr val="FF0000"/>
                </a:solidFill>
                <a:latin typeface="華康粗圓體" pitchFamily="49" charset="-120"/>
                <a:ea typeface="華康粗圓體" pitchFamily="49" charset="-120"/>
              </a:rPr>
              <a:t>教育會考</a:t>
            </a:r>
          </a:p>
        </p:txBody>
      </p:sp>
      <p:sp>
        <p:nvSpPr>
          <p:cNvPr id="10" name="文字方塊 9"/>
          <p:cNvSpPr txBox="1">
            <a:spLocks noChangeArrowheads="1"/>
          </p:cNvSpPr>
          <p:nvPr/>
        </p:nvSpPr>
        <p:spPr bwMode="auto">
          <a:xfrm>
            <a:off x="2624138" y="4295775"/>
            <a:ext cx="165100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1143000" indent="-2286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600200" indent="-2286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2057400" indent="-2286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lgn="ctr">
              <a:spcBef>
                <a:spcPct val="0"/>
              </a:spcBef>
              <a:buClrTx/>
              <a:buFont typeface="Arial" panose="020B0604020202020204" pitchFamily="34" charset="0"/>
              <a:buNone/>
            </a:pPr>
            <a:r>
              <a:rPr lang="en-US" altLang="zh-TW" sz="2000">
                <a:solidFill>
                  <a:srgbClr val="000000"/>
                </a:solidFill>
                <a:latin typeface="華康粗圓體" panose="020F0709000000000000" pitchFamily="49" charset="-120"/>
                <a:ea typeface="華康粗圓體" panose="020F0709000000000000" pitchFamily="49" charset="-120"/>
              </a:rPr>
              <a:t>5</a:t>
            </a:r>
            <a:r>
              <a:rPr lang="zh-TW" altLang="en-US" sz="2000">
                <a:solidFill>
                  <a:srgbClr val="000000"/>
                </a:solidFill>
                <a:latin typeface="華康粗圓體" panose="020F0709000000000000" pitchFamily="49" charset="-120"/>
                <a:ea typeface="華康粗圓體" panose="020F0709000000000000" pitchFamily="49" charset="-120"/>
              </a:rPr>
              <a:t>月中旬</a:t>
            </a:r>
          </a:p>
        </p:txBody>
      </p:sp>
      <p:sp>
        <p:nvSpPr>
          <p:cNvPr id="17" name="圓角矩形 16"/>
          <p:cNvSpPr/>
          <p:nvPr/>
        </p:nvSpPr>
        <p:spPr>
          <a:xfrm>
            <a:off x="7435850" y="1570038"/>
            <a:ext cx="1781175" cy="782637"/>
          </a:xfrm>
          <a:prstGeom prst="roundRect">
            <a:avLst/>
          </a:prstGeom>
          <a:solidFill>
            <a:srgbClr val="3333FF"/>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zh-TW" altLang="en-US" sz="2800" dirty="0">
                <a:solidFill>
                  <a:prstClr val="white"/>
                </a:solidFill>
                <a:latin typeface="華康粗圓體" pitchFamily="49" charset="-120"/>
                <a:ea typeface="華康粗圓體" pitchFamily="49" charset="-120"/>
              </a:rPr>
              <a:t>特色招生</a:t>
            </a:r>
            <a:endParaRPr lang="en-US" altLang="zh-TW" sz="2800" dirty="0">
              <a:solidFill>
                <a:prstClr val="white"/>
              </a:solidFill>
              <a:latin typeface="華康粗圓體" pitchFamily="49" charset="-120"/>
              <a:ea typeface="華康粗圓體" pitchFamily="49" charset="-120"/>
            </a:endParaRPr>
          </a:p>
          <a:p>
            <a:pPr algn="ctr">
              <a:defRPr/>
            </a:pPr>
            <a:r>
              <a:rPr lang="zh-TW" altLang="en-US" sz="1600" dirty="0">
                <a:solidFill>
                  <a:prstClr val="white"/>
                </a:solidFill>
                <a:latin typeface="華康粗圓體" pitchFamily="49" charset="-120"/>
                <a:ea typeface="華康粗圓體" pitchFamily="49" charset="-120"/>
              </a:rPr>
              <a:t>（考試分發）</a:t>
            </a:r>
          </a:p>
        </p:txBody>
      </p:sp>
      <p:sp>
        <p:nvSpPr>
          <p:cNvPr id="24" name="橢圓 23"/>
          <p:cNvSpPr/>
          <p:nvPr/>
        </p:nvSpPr>
        <p:spPr>
          <a:xfrm>
            <a:off x="2192338" y="4668838"/>
            <a:ext cx="287337" cy="288925"/>
          </a:xfrm>
          <a:prstGeom prst="ellipse">
            <a:avLst/>
          </a:prstGeom>
          <a:solidFill>
            <a:srgbClr val="3939FF"/>
          </a:solidFill>
          <a:ln>
            <a:solidFill>
              <a:srgbClr val="3939FF"/>
            </a:solidFill>
          </a:ln>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zh-TW" altLang="en-US">
              <a:solidFill>
                <a:prstClr val="white"/>
              </a:solidFill>
            </a:endParaRPr>
          </a:p>
        </p:txBody>
      </p:sp>
      <p:sp>
        <p:nvSpPr>
          <p:cNvPr id="27" name="橢圓 26"/>
          <p:cNvSpPr/>
          <p:nvPr/>
        </p:nvSpPr>
        <p:spPr>
          <a:xfrm>
            <a:off x="4879975" y="4672013"/>
            <a:ext cx="287338" cy="287337"/>
          </a:xfrm>
          <a:prstGeom prst="ellipse">
            <a:avLst/>
          </a:prstGeom>
          <a:solidFill>
            <a:srgbClr val="3939FF"/>
          </a:solidFill>
          <a:ln>
            <a:solidFill>
              <a:srgbClr val="3939FF"/>
            </a:solidFill>
          </a:ln>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zh-TW" altLang="en-US">
              <a:solidFill>
                <a:prstClr val="white"/>
              </a:solidFill>
            </a:endParaRPr>
          </a:p>
        </p:txBody>
      </p:sp>
      <p:sp>
        <p:nvSpPr>
          <p:cNvPr id="29" name="文字方塊 28"/>
          <p:cNvSpPr txBox="1">
            <a:spLocks noChangeArrowheads="1"/>
          </p:cNvSpPr>
          <p:nvPr/>
        </p:nvSpPr>
        <p:spPr bwMode="auto">
          <a:xfrm>
            <a:off x="1819275" y="4238625"/>
            <a:ext cx="98425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1143000" indent="-2286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600200" indent="-2286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2057400" indent="-2286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lgn="ctr">
              <a:spcBef>
                <a:spcPct val="0"/>
              </a:spcBef>
              <a:buClrTx/>
              <a:buFontTx/>
              <a:buNone/>
            </a:pPr>
            <a:r>
              <a:rPr lang="en-US" altLang="zh-TW" sz="2000">
                <a:solidFill>
                  <a:srgbClr val="000000"/>
                </a:solidFill>
                <a:latin typeface="華康粗圓體" panose="020F0709000000000000" pitchFamily="49" charset="-120"/>
                <a:ea typeface="華康粗圓體" panose="020F0709000000000000" pitchFamily="49" charset="-120"/>
              </a:rPr>
              <a:t>5</a:t>
            </a:r>
            <a:r>
              <a:rPr lang="zh-TW" altLang="en-US" sz="2000">
                <a:solidFill>
                  <a:srgbClr val="000000"/>
                </a:solidFill>
                <a:latin typeface="華康粗圓體" panose="020F0709000000000000" pitchFamily="49" charset="-120"/>
                <a:ea typeface="華康粗圓體" panose="020F0709000000000000" pitchFamily="49" charset="-120"/>
              </a:rPr>
              <a:t>月</a:t>
            </a:r>
          </a:p>
        </p:txBody>
      </p:sp>
      <p:sp>
        <p:nvSpPr>
          <p:cNvPr id="30" name="文字方塊 29"/>
          <p:cNvSpPr txBox="1">
            <a:spLocks noChangeArrowheads="1"/>
          </p:cNvSpPr>
          <p:nvPr/>
        </p:nvSpPr>
        <p:spPr bwMode="auto">
          <a:xfrm>
            <a:off x="4610100" y="4271963"/>
            <a:ext cx="827088"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1143000" indent="-2286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600200" indent="-2286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2057400" indent="-2286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lgn="ctr">
              <a:spcBef>
                <a:spcPct val="0"/>
              </a:spcBef>
              <a:buClrTx/>
              <a:buFontTx/>
              <a:buNone/>
            </a:pPr>
            <a:r>
              <a:rPr lang="en-US" altLang="zh-TW" sz="2400">
                <a:solidFill>
                  <a:srgbClr val="000000"/>
                </a:solidFill>
                <a:latin typeface="華康粗圓體" panose="020F0709000000000000" pitchFamily="49" charset="-120"/>
                <a:ea typeface="華康粗圓體" panose="020F0709000000000000" pitchFamily="49" charset="-120"/>
              </a:rPr>
              <a:t>6</a:t>
            </a:r>
            <a:r>
              <a:rPr lang="zh-TW" altLang="en-US" sz="2400">
                <a:solidFill>
                  <a:srgbClr val="000000"/>
                </a:solidFill>
                <a:latin typeface="華康粗圓體" panose="020F0709000000000000" pitchFamily="49" charset="-120"/>
                <a:ea typeface="華康粗圓體" panose="020F0709000000000000" pitchFamily="49" charset="-120"/>
              </a:rPr>
              <a:t>月</a:t>
            </a:r>
          </a:p>
        </p:txBody>
      </p:sp>
      <p:sp>
        <p:nvSpPr>
          <p:cNvPr id="31" name="圓角矩形 30"/>
          <p:cNvSpPr/>
          <p:nvPr/>
        </p:nvSpPr>
        <p:spPr>
          <a:xfrm>
            <a:off x="4341813" y="935038"/>
            <a:ext cx="1133475" cy="496887"/>
          </a:xfrm>
          <a:prstGeom prst="roundRect">
            <a:avLst/>
          </a:prstGeom>
          <a:solidFill>
            <a:srgbClr val="7030A0"/>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zh-TW" altLang="en-US" dirty="0">
                <a:solidFill>
                  <a:prstClr val="white"/>
                </a:solidFill>
                <a:latin typeface="華康粗圓體" pitchFamily="49" charset="-120"/>
                <a:ea typeface="華康粗圓體" pitchFamily="49" charset="-120"/>
              </a:rPr>
              <a:t>直升</a:t>
            </a:r>
          </a:p>
        </p:txBody>
      </p:sp>
      <p:sp>
        <p:nvSpPr>
          <p:cNvPr id="32" name="文字方塊 31"/>
          <p:cNvSpPr txBox="1">
            <a:spLocks noChangeArrowheads="1"/>
          </p:cNvSpPr>
          <p:nvPr/>
        </p:nvSpPr>
        <p:spPr bwMode="auto">
          <a:xfrm>
            <a:off x="7432675" y="4189413"/>
            <a:ext cx="827088"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1143000" indent="-2286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600200" indent="-2286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2057400" indent="-2286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lgn="ctr">
              <a:spcBef>
                <a:spcPct val="0"/>
              </a:spcBef>
              <a:buClrTx/>
              <a:buFontTx/>
              <a:buNone/>
            </a:pPr>
            <a:r>
              <a:rPr lang="en-US" altLang="zh-TW" sz="2400">
                <a:solidFill>
                  <a:srgbClr val="000000"/>
                </a:solidFill>
                <a:latin typeface="華康粗圓體" panose="020F0709000000000000" pitchFamily="49" charset="-120"/>
                <a:ea typeface="華康粗圓體" panose="020F0709000000000000" pitchFamily="49" charset="-120"/>
              </a:rPr>
              <a:t>7</a:t>
            </a:r>
            <a:r>
              <a:rPr lang="zh-TW" altLang="en-US" sz="2400">
                <a:solidFill>
                  <a:srgbClr val="000000"/>
                </a:solidFill>
                <a:latin typeface="華康粗圓體" panose="020F0709000000000000" pitchFamily="49" charset="-120"/>
                <a:ea typeface="華康粗圓體" panose="020F0709000000000000" pitchFamily="49" charset="-120"/>
              </a:rPr>
              <a:t>月</a:t>
            </a:r>
          </a:p>
        </p:txBody>
      </p:sp>
      <p:sp>
        <p:nvSpPr>
          <p:cNvPr id="35" name="矩形 34"/>
          <p:cNvSpPr/>
          <p:nvPr/>
        </p:nvSpPr>
        <p:spPr>
          <a:xfrm>
            <a:off x="5572125" y="1485900"/>
            <a:ext cx="3757613" cy="9398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solidFill>
                <a:prstClr val="white"/>
              </a:solidFill>
            </a:endParaRPr>
          </a:p>
        </p:txBody>
      </p:sp>
      <p:sp>
        <p:nvSpPr>
          <p:cNvPr id="37" name="橢圓 36"/>
          <p:cNvSpPr/>
          <p:nvPr/>
        </p:nvSpPr>
        <p:spPr>
          <a:xfrm>
            <a:off x="882650" y="4649788"/>
            <a:ext cx="288925" cy="287337"/>
          </a:xfrm>
          <a:prstGeom prst="ellipse">
            <a:avLst/>
          </a:prstGeom>
          <a:solidFill>
            <a:srgbClr val="3939FF"/>
          </a:solidFill>
          <a:ln>
            <a:solidFill>
              <a:srgbClr val="3939FF"/>
            </a:solidFill>
          </a:ln>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zh-TW" altLang="en-US">
              <a:solidFill>
                <a:prstClr val="white"/>
              </a:solidFill>
            </a:endParaRPr>
          </a:p>
        </p:txBody>
      </p:sp>
      <p:sp>
        <p:nvSpPr>
          <p:cNvPr id="40" name="文字方塊 39"/>
          <p:cNvSpPr txBox="1">
            <a:spLocks noChangeArrowheads="1"/>
          </p:cNvSpPr>
          <p:nvPr/>
        </p:nvSpPr>
        <p:spPr bwMode="auto">
          <a:xfrm>
            <a:off x="577850" y="4230688"/>
            <a:ext cx="98425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1143000" indent="-2286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600200" indent="-2286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2057400" indent="-2286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lgn="ctr">
              <a:spcBef>
                <a:spcPct val="0"/>
              </a:spcBef>
              <a:buClrTx/>
              <a:buFontTx/>
              <a:buNone/>
            </a:pPr>
            <a:r>
              <a:rPr lang="en-US" altLang="zh-TW" sz="2000">
                <a:solidFill>
                  <a:srgbClr val="000000"/>
                </a:solidFill>
                <a:latin typeface="華康粗圓體" panose="020F0709000000000000" pitchFamily="49" charset="-120"/>
                <a:ea typeface="華康粗圓體" panose="020F0709000000000000" pitchFamily="49" charset="-120"/>
              </a:rPr>
              <a:t>3</a:t>
            </a:r>
            <a:r>
              <a:rPr lang="zh-TW" altLang="en-US" sz="2000">
                <a:solidFill>
                  <a:srgbClr val="000000"/>
                </a:solidFill>
                <a:latin typeface="華康粗圓體" panose="020F0709000000000000" pitchFamily="49" charset="-120"/>
                <a:ea typeface="華康粗圓體" panose="020F0709000000000000" pitchFamily="49" charset="-120"/>
              </a:rPr>
              <a:t>月</a:t>
            </a:r>
          </a:p>
        </p:txBody>
      </p:sp>
      <p:sp>
        <p:nvSpPr>
          <p:cNvPr id="41" name="橢圓 40"/>
          <p:cNvSpPr/>
          <p:nvPr/>
        </p:nvSpPr>
        <p:spPr>
          <a:xfrm>
            <a:off x="7712075" y="4649788"/>
            <a:ext cx="288925" cy="287337"/>
          </a:xfrm>
          <a:prstGeom prst="ellipse">
            <a:avLst/>
          </a:prstGeom>
          <a:solidFill>
            <a:srgbClr val="3939FF"/>
          </a:solidFill>
          <a:ln>
            <a:solidFill>
              <a:srgbClr val="3939FF"/>
            </a:solidFill>
          </a:ln>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zh-TW" altLang="en-US">
              <a:solidFill>
                <a:prstClr val="white"/>
              </a:solidFill>
            </a:endParaRPr>
          </a:p>
        </p:txBody>
      </p:sp>
      <p:sp>
        <p:nvSpPr>
          <p:cNvPr id="42" name="圓角矩形 41"/>
          <p:cNvSpPr/>
          <p:nvPr/>
        </p:nvSpPr>
        <p:spPr>
          <a:xfrm>
            <a:off x="9401175" y="923925"/>
            <a:ext cx="658813" cy="189230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zh-TW" altLang="en-US" sz="2400" dirty="0">
                <a:solidFill>
                  <a:prstClr val="white"/>
                </a:solidFill>
                <a:latin typeface="華康粗圓體" pitchFamily="49" charset="-120"/>
                <a:ea typeface="華康粗圓體" pitchFamily="49" charset="-120"/>
              </a:rPr>
              <a:t>一次</a:t>
            </a:r>
            <a:r>
              <a:rPr lang="en-US" altLang="zh-TW" sz="2400" dirty="0">
                <a:solidFill>
                  <a:prstClr val="white"/>
                </a:solidFill>
                <a:latin typeface="華康粗圓體" pitchFamily="49" charset="-120"/>
                <a:ea typeface="華康粗圓體" pitchFamily="49" charset="-120"/>
              </a:rPr>
              <a:t/>
            </a:r>
            <a:br>
              <a:rPr lang="en-US" altLang="zh-TW" sz="2400" dirty="0">
                <a:solidFill>
                  <a:prstClr val="white"/>
                </a:solidFill>
                <a:latin typeface="華康粗圓體" pitchFamily="49" charset="-120"/>
                <a:ea typeface="華康粗圓體" pitchFamily="49" charset="-120"/>
              </a:rPr>
            </a:br>
            <a:r>
              <a:rPr lang="zh-TW" altLang="en-US" sz="2400" dirty="0">
                <a:solidFill>
                  <a:prstClr val="white"/>
                </a:solidFill>
                <a:latin typeface="華康粗圓體" pitchFamily="49" charset="-120"/>
                <a:ea typeface="華康粗圓體" pitchFamily="49" charset="-120"/>
              </a:rPr>
              <a:t>分發</a:t>
            </a:r>
          </a:p>
        </p:txBody>
      </p:sp>
      <p:sp>
        <p:nvSpPr>
          <p:cNvPr id="45" name="圓角矩形 44"/>
          <p:cNvSpPr/>
          <p:nvPr/>
        </p:nvSpPr>
        <p:spPr>
          <a:xfrm>
            <a:off x="9959975" y="3517900"/>
            <a:ext cx="1927225" cy="962025"/>
          </a:xfrm>
          <a:prstGeom prst="roundRect">
            <a:avLst/>
          </a:prstGeom>
          <a:solidFill>
            <a:srgbClr val="E78712"/>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zh-TW" altLang="en-US" sz="2800" dirty="0">
                <a:solidFill>
                  <a:prstClr val="white"/>
                </a:solidFill>
                <a:latin typeface="華康粗圓體" pitchFamily="49" charset="-120"/>
                <a:ea typeface="華康粗圓體" pitchFamily="49" charset="-120"/>
              </a:rPr>
              <a:t>續招</a:t>
            </a:r>
            <a:endParaRPr lang="en-US" altLang="zh-TW" sz="2800" dirty="0">
              <a:solidFill>
                <a:prstClr val="white"/>
              </a:solidFill>
              <a:latin typeface="華康粗圓體" pitchFamily="49" charset="-120"/>
              <a:ea typeface="華康粗圓體" pitchFamily="49" charset="-120"/>
            </a:endParaRPr>
          </a:p>
          <a:p>
            <a:pPr algn="ctr">
              <a:defRPr/>
            </a:pPr>
            <a:r>
              <a:rPr lang="en-US" altLang="zh-TW" sz="2000" dirty="0">
                <a:solidFill>
                  <a:prstClr val="white"/>
                </a:solidFill>
                <a:latin typeface="華康粗圓體" pitchFamily="49" charset="-120"/>
                <a:ea typeface="華康粗圓體" pitchFamily="49" charset="-120"/>
              </a:rPr>
              <a:t>(7</a:t>
            </a:r>
            <a:r>
              <a:rPr lang="zh-TW" altLang="en-US" sz="2000" dirty="0">
                <a:solidFill>
                  <a:prstClr val="white"/>
                </a:solidFill>
                <a:latin typeface="華康粗圓體" pitchFamily="49" charset="-120"/>
                <a:ea typeface="華康粗圓體" pitchFamily="49" charset="-120"/>
              </a:rPr>
              <a:t>月中下旬</a:t>
            </a:r>
            <a:r>
              <a:rPr lang="en-US" altLang="zh-TW" sz="2000" dirty="0">
                <a:solidFill>
                  <a:prstClr val="white"/>
                </a:solidFill>
                <a:latin typeface="華康粗圓體" pitchFamily="49" charset="-120"/>
                <a:ea typeface="華康粗圓體" pitchFamily="49" charset="-120"/>
              </a:rPr>
              <a:t>)</a:t>
            </a:r>
            <a:endParaRPr lang="zh-TW" altLang="en-US" sz="2000" dirty="0">
              <a:solidFill>
                <a:prstClr val="white"/>
              </a:solidFill>
              <a:latin typeface="華康粗圓體" pitchFamily="49" charset="-120"/>
              <a:ea typeface="華康粗圓體" pitchFamily="49" charset="-120"/>
            </a:endParaRPr>
          </a:p>
        </p:txBody>
      </p:sp>
      <p:sp>
        <p:nvSpPr>
          <p:cNvPr id="47" name="橢圓 46"/>
          <p:cNvSpPr/>
          <p:nvPr/>
        </p:nvSpPr>
        <p:spPr>
          <a:xfrm>
            <a:off x="10506075" y="4716463"/>
            <a:ext cx="287338" cy="287337"/>
          </a:xfrm>
          <a:prstGeom prst="ellipse">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zh-TW" altLang="en-US">
              <a:solidFill>
                <a:prstClr val="white"/>
              </a:solidFill>
            </a:endParaRPr>
          </a:p>
        </p:txBody>
      </p:sp>
      <p:sp>
        <p:nvSpPr>
          <p:cNvPr id="48" name="圓角矩形 47"/>
          <p:cNvSpPr/>
          <p:nvPr/>
        </p:nvSpPr>
        <p:spPr>
          <a:xfrm>
            <a:off x="882650" y="3349625"/>
            <a:ext cx="4640263" cy="787400"/>
          </a:xfrm>
          <a:prstGeom prst="roundRect">
            <a:avLst/>
          </a:prstGeom>
          <a:solidFill>
            <a:srgbClr val="3333FF"/>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zh-TW" altLang="en-US" sz="2800" dirty="0">
                <a:solidFill>
                  <a:prstClr val="white"/>
                </a:solidFill>
                <a:latin typeface="華康粗圓體" pitchFamily="49" charset="-120"/>
                <a:ea typeface="華康粗圓體" pitchFamily="49" charset="-120"/>
              </a:rPr>
              <a:t>特色招生</a:t>
            </a:r>
            <a:endParaRPr lang="en-US" altLang="zh-TW" sz="2800" dirty="0">
              <a:solidFill>
                <a:prstClr val="white"/>
              </a:solidFill>
              <a:latin typeface="華康粗圓體" pitchFamily="49" charset="-120"/>
              <a:ea typeface="華康粗圓體" pitchFamily="49" charset="-120"/>
            </a:endParaRPr>
          </a:p>
          <a:p>
            <a:pPr algn="ctr">
              <a:defRPr/>
            </a:pPr>
            <a:r>
              <a:rPr lang="zh-TW" altLang="en-US" sz="2000" dirty="0">
                <a:solidFill>
                  <a:prstClr val="white"/>
                </a:solidFill>
                <a:latin typeface="華康粗圓體" pitchFamily="49" charset="-120"/>
                <a:ea typeface="華康粗圓體" pitchFamily="49" charset="-120"/>
              </a:rPr>
              <a:t>（甄選入學）</a:t>
            </a:r>
          </a:p>
        </p:txBody>
      </p:sp>
      <p:sp>
        <p:nvSpPr>
          <p:cNvPr id="2" name="矩形 1"/>
          <p:cNvSpPr/>
          <p:nvPr/>
        </p:nvSpPr>
        <p:spPr>
          <a:xfrm>
            <a:off x="1716088" y="34925"/>
            <a:ext cx="8437562" cy="749300"/>
          </a:xfrm>
          <a:prstGeom prst="rect">
            <a:avLst/>
          </a:prstGeom>
          <a:solidFill>
            <a:srgbClr val="0000FF"/>
          </a:solidFill>
        </p:spPr>
        <p:txBody>
          <a:bodyPr>
            <a:spAutoFit/>
          </a:bodyPr>
          <a:lstStyle/>
          <a:p>
            <a:pPr>
              <a:defRPr/>
            </a:pPr>
            <a:r>
              <a:rPr lang="zh-TW" altLang="en-US" sz="4267" dirty="0">
                <a:solidFill>
                  <a:schemeClr val="bg1"/>
                </a:solidFill>
                <a:latin typeface="標楷體" panose="03000509000000000000" pitchFamily="65" charset="-120"/>
                <a:ea typeface="標楷體" panose="03000509000000000000" pitchFamily="65" charset="-120"/>
              </a:rPr>
              <a:t>多元入學管道日程說明</a:t>
            </a:r>
          </a:p>
        </p:txBody>
      </p:sp>
      <p:sp>
        <p:nvSpPr>
          <p:cNvPr id="51" name="圓角矩形 50"/>
          <p:cNvSpPr/>
          <p:nvPr/>
        </p:nvSpPr>
        <p:spPr>
          <a:xfrm>
            <a:off x="2613025" y="1557338"/>
            <a:ext cx="2909888" cy="798512"/>
          </a:xfrm>
          <a:prstGeom prst="roundRect">
            <a:avLst/>
          </a:prstGeom>
          <a:solidFill>
            <a:srgbClr val="3333FF"/>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zh-TW" altLang="en-US" sz="2800" dirty="0">
                <a:solidFill>
                  <a:prstClr val="white"/>
                </a:solidFill>
                <a:latin typeface="華康粗圓體" pitchFamily="49" charset="-120"/>
                <a:ea typeface="華康粗圓體" pitchFamily="49" charset="-120"/>
              </a:rPr>
              <a:t>完全免試</a:t>
            </a:r>
          </a:p>
        </p:txBody>
      </p:sp>
      <p:sp>
        <p:nvSpPr>
          <p:cNvPr id="52" name="橢圓 51"/>
          <p:cNvSpPr/>
          <p:nvPr/>
        </p:nvSpPr>
        <p:spPr>
          <a:xfrm>
            <a:off x="1530350" y="4665663"/>
            <a:ext cx="288925" cy="287337"/>
          </a:xfrm>
          <a:prstGeom prst="ellipse">
            <a:avLst/>
          </a:prstGeom>
          <a:solidFill>
            <a:srgbClr val="3939FF"/>
          </a:solidFill>
          <a:ln>
            <a:solidFill>
              <a:srgbClr val="3939FF"/>
            </a:solidFill>
          </a:ln>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zh-TW" altLang="en-US">
              <a:solidFill>
                <a:prstClr val="white"/>
              </a:solidFill>
            </a:endParaRPr>
          </a:p>
        </p:txBody>
      </p:sp>
      <p:sp>
        <p:nvSpPr>
          <p:cNvPr id="53" name="文字方塊 52"/>
          <p:cNvSpPr txBox="1">
            <a:spLocks noChangeArrowheads="1"/>
          </p:cNvSpPr>
          <p:nvPr/>
        </p:nvSpPr>
        <p:spPr bwMode="auto">
          <a:xfrm>
            <a:off x="1182688" y="4229100"/>
            <a:ext cx="98425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1143000" indent="-2286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600200" indent="-2286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2057400" indent="-2286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lgn="ctr">
              <a:spcBef>
                <a:spcPct val="0"/>
              </a:spcBef>
              <a:buClrTx/>
              <a:buFontTx/>
              <a:buNone/>
            </a:pPr>
            <a:r>
              <a:rPr lang="en-US" altLang="zh-TW" sz="2000">
                <a:solidFill>
                  <a:srgbClr val="000000"/>
                </a:solidFill>
                <a:latin typeface="華康粗圓體" panose="020F0709000000000000" pitchFamily="49" charset="-120"/>
                <a:ea typeface="華康粗圓體" panose="020F0709000000000000" pitchFamily="49" charset="-120"/>
              </a:rPr>
              <a:t>4</a:t>
            </a:r>
            <a:r>
              <a:rPr lang="zh-TW" altLang="en-US" sz="2000">
                <a:solidFill>
                  <a:srgbClr val="000000"/>
                </a:solidFill>
                <a:latin typeface="華康粗圓體" panose="020F0709000000000000" pitchFamily="49" charset="-120"/>
                <a:ea typeface="華康粗圓體" panose="020F0709000000000000" pitchFamily="49" charset="-120"/>
              </a:rPr>
              <a:t>月</a:t>
            </a:r>
          </a:p>
        </p:txBody>
      </p:sp>
      <p:sp>
        <p:nvSpPr>
          <p:cNvPr id="54" name="圓角矩形 53"/>
          <p:cNvSpPr/>
          <p:nvPr/>
        </p:nvSpPr>
        <p:spPr>
          <a:xfrm>
            <a:off x="3475038" y="5037138"/>
            <a:ext cx="1962150" cy="796925"/>
          </a:xfrm>
          <a:prstGeom prst="roundRect">
            <a:avLst/>
          </a:prstGeom>
          <a:solidFill>
            <a:srgbClr val="DA433E"/>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zh-TW" altLang="en-US" sz="2400" dirty="0">
                <a:solidFill>
                  <a:prstClr val="white"/>
                </a:solidFill>
                <a:latin typeface="華康粗圓體" pitchFamily="49" charset="-120"/>
                <a:ea typeface="華康粗圓體" pitchFamily="49" charset="-120"/>
              </a:rPr>
              <a:t>五專</a:t>
            </a:r>
            <a:endParaRPr lang="en-US" altLang="zh-TW" sz="2400" dirty="0">
              <a:solidFill>
                <a:prstClr val="white"/>
              </a:solidFill>
              <a:latin typeface="華康粗圓體" pitchFamily="49" charset="-120"/>
              <a:ea typeface="華康粗圓體" pitchFamily="49" charset="-120"/>
            </a:endParaRPr>
          </a:p>
          <a:p>
            <a:pPr algn="ctr">
              <a:defRPr/>
            </a:pPr>
            <a:r>
              <a:rPr lang="zh-TW" altLang="en-US" sz="2400" dirty="0">
                <a:solidFill>
                  <a:prstClr val="white"/>
                </a:solidFill>
                <a:latin typeface="華康粗圓體" pitchFamily="49" charset="-120"/>
                <a:ea typeface="華康粗圓體" pitchFamily="49" charset="-120"/>
              </a:rPr>
              <a:t>優先免試</a:t>
            </a:r>
          </a:p>
        </p:txBody>
      </p:sp>
      <p:sp>
        <p:nvSpPr>
          <p:cNvPr id="55" name="圓角矩形 54"/>
          <p:cNvSpPr/>
          <p:nvPr/>
        </p:nvSpPr>
        <p:spPr>
          <a:xfrm>
            <a:off x="3475038" y="2447925"/>
            <a:ext cx="2049462" cy="798513"/>
          </a:xfrm>
          <a:prstGeom prst="roundRect">
            <a:avLst/>
          </a:prstGeom>
          <a:solidFill>
            <a:srgbClr val="3333FF"/>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zh-TW" altLang="en-US" sz="2800" dirty="0">
                <a:solidFill>
                  <a:prstClr val="white"/>
                </a:solidFill>
                <a:latin typeface="華康粗圓體" pitchFamily="49" charset="-120"/>
                <a:ea typeface="華康粗圓體" pitchFamily="49" charset="-120"/>
              </a:rPr>
              <a:t>技優、實用</a:t>
            </a:r>
          </a:p>
        </p:txBody>
      </p:sp>
      <p:sp>
        <p:nvSpPr>
          <p:cNvPr id="56" name="圓角矩形 55"/>
          <p:cNvSpPr/>
          <p:nvPr/>
        </p:nvSpPr>
        <p:spPr>
          <a:xfrm>
            <a:off x="5522913" y="5037138"/>
            <a:ext cx="4279900" cy="796925"/>
          </a:xfrm>
          <a:prstGeom prst="roundRect">
            <a:avLst/>
          </a:prstGeom>
          <a:solidFill>
            <a:srgbClr val="DA433E"/>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zh-TW" altLang="en-US" sz="2400" dirty="0">
                <a:solidFill>
                  <a:prstClr val="white"/>
                </a:solidFill>
                <a:latin typeface="華康粗圓體" pitchFamily="49" charset="-120"/>
                <a:ea typeface="華康粗圓體" pitchFamily="49" charset="-120"/>
              </a:rPr>
              <a:t>五專</a:t>
            </a:r>
            <a:endParaRPr lang="en-US" altLang="zh-TW" sz="2400" dirty="0">
              <a:solidFill>
                <a:prstClr val="white"/>
              </a:solidFill>
              <a:latin typeface="華康粗圓體" pitchFamily="49" charset="-120"/>
              <a:ea typeface="華康粗圓體" pitchFamily="49" charset="-120"/>
            </a:endParaRPr>
          </a:p>
          <a:p>
            <a:pPr algn="ctr">
              <a:defRPr/>
            </a:pPr>
            <a:r>
              <a:rPr lang="zh-TW" altLang="en-US" sz="2400" dirty="0">
                <a:solidFill>
                  <a:prstClr val="white"/>
                </a:solidFill>
                <a:latin typeface="華康粗圓體" pitchFamily="49" charset="-120"/>
                <a:ea typeface="華康粗圓體" pitchFamily="49" charset="-120"/>
              </a:rPr>
              <a:t>聯合免試</a:t>
            </a:r>
          </a:p>
        </p:txBody>
      </p:sp>
      <p:sp>
        <p:nvSpPr>
          <p:cNvPr id="33" name="圓角矩形 32"/>
          <p:cNvSpPr/>
          <p:nvPr/>
        </p:nvSpPr>
        <p:spPr>
          <a:xfrm>
            <a:off x="838200" y="5908675"/>
            <a:ext cx="4637088" cy="796925"/>
          </a:xfrm>
          <a:prstGeom prst="roundRect">
            <a:avLst/>
          </a:prstGeom>
          <a:solidFill>
            <a:srgbClr val="DA433E"/>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zh-TW" altLang="en-US" sz="2400" dirty="0">
                <a:solidFill>
                  <a:prstClr val="white"/>
                </a:solidFill>
                <a:latin typeface="華康粗圓體" pitchFamily="49" charset="-120"/>
                <a:ea typeface="華康粗圓體" pitchFamily="49" charset="-120"/>
              </a:rPr>
              <a:t>五專特色招生</a:t>
            </a:r>
            <a:r>
              <a:rPr lang="en-US" altLang="zh-TW" sz="2800" dirty="0">
                <a:solidFill>
                  <a:prstClr val="white"/>
                </a:solidFill>
                <a:latin typeface="華康粗圓體" pitchFamily="49" charset="-120"/>
                <a:ea typeface="華康粗圓體" pitchFamily="49" charset="-120"/>
              </a:rPr>
              <a:t/>
            </a:r>
            <a:br>
              <a:rPr lang="en-US" altLang="zh-TW" sz="2800" dirty="0">
                <a:solidFill>
                  <a:prstClr val="white"/>
                </a:solidFill>
                <a:latin typeface="華康粗圓體" pitchFamily="49" charset="-120"/>
                <a:ea typeface="華康粗圓體" pitchFamily="49" charset="-120"/>
              </a:rPr>
            </a:br>
            <a:r>
              <a:rPr lang="en-US" altLang="zh-TW" sz="2000" dirty="0">
                <a:solidFill>
                  <a:prstClr val="white"/>
                </a:solidFill>
                <a:latin typeface="華康粗圓體" pitchFamily="49" charset="-120"/>
                <a:ea typeface="華康粗圓體" pitchFamily="49" charset="-120"/>
              </a:rPr>
              <a:t>(</a:t>
            </a:r>
            <a:r>
              <a:rPr lang="zh-TW" altLang="en-US" sz="2000" dirty="0">
                <a:solidFill>
                  <a:prstClr val="white"/>
                </a:solidFill>
                <a:latin typeface="華康粗圓體" pitchFamily="49" charset="-120"/>
                <a:ea typeface="華康粗圓體" pitchFamily="49" charset="-120"/>
              </a:rPr>
              <a:t>甄選入學：七年一貫制</a:t>
            </a:r>
            <a:r>
              <a:rPr lang="en-US" altLang="zh-TW" sz="2000" dirty="0">
                <a:solidFill>
                  <a:prstClr val="white"/>
                </a:solidFill>
                <a:latin typeface="華康粗圓體" pitchFamily="49" charset="-120"/>
                <a:ea typeface="華康粗圓體" pitchFamily="49" charset="-120"/>
              </a:rPr>
              <a:t>)</a:t>
            </a:r>
            <a:endParaRPr lang="zh-TW" altLang="en-US" sz="2800" dirty="0">
              <a:solidFill>
                <a:prstClr val="white"/>
              </a:solidFill>
              <a:latin typeface="華康粗圓體" pitchFamily="49" charset="-120"/>
              <a:ea typeface="華康粗圓體" pitchFamily="49" charset="-120"/>
            </a:endParaRPr>
          </a:p>
        </p:txBody>
      </p:sp>
      <p:sp>
        <p:nvSpPr>
          <p:cNvPr id="189470" name="投影片編號版面配置區 2"/>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31E04231-370B-48DE-92A7-14129FA63F6E}" type="slidenum">
              <a:rPr kumimoji="0" lang="zh-TW" altLang="en-US" smtClean="0">
                <a:solidFill>
                  <a:srgbClr val="FEFFFF"/>
                </a:solidFill>
                <a:latin typeface="Century Gothic" panose="020B0502020202020204" pitchFamily="34" charset="0"/>
              </a:rPr>
              <a:pPr/>
              <a:t>142</a:t>
            </a:fld>
            <a:endParaRPr kumimoji="0" lang="zh-TW" altLang="en-US">
              <a:solidFill>
                <a:srgbClr val="FEFFFF"/>
              </a:solidFill>
              <a:latin typeface="Century Gothic" panose="020B0502020202020204"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14" presetClass="entr" presetSubtype="10" fill="hold" grpId="0" nodeType="with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randombar(horizontal)">
                                      <p:cBhvr>
                                        <p:cTn id="12" dur="500"/>
                                        <p:tgtEl>
                                          <p:spTgt spid="40"/>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randombar(horizontal)">
                                      <p:cBhvr>
                                        <p:cTn id="15" dur="500"/>
                                        <p:tgtEl>
                                          <p:spTgt spid="37"/>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randombar(horizontal)">
                                      <p:cBhvr>
                                        <p:cTn id="18" dur="500"/>
                                        <p:tgtEl>
                                          <p:spTgt spid="29"/>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randombar(horizontal)">
                                      <p:cBhvr>
                                        <p:cTn id="21" dur="500"/>
                                        <p:tgtEl>
                                          <p:spTgt spid="24"/>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randombar(horizontal)">
                                      <p:cBhvr>
                                        <p:cTn id="26" dur="500"/>
                                        <p:tgtEl>
                                          <p:spTgt spid="10"/>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randombar(horizontal)">
                                      <p:cBhvr>
                                        <p:cTn id="29" dur="500"/>
                                        <p:tgtEl>
                                          <p:spTgt spid="8"/>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randombar(horizontal)">
                                      <p:cBhvr>
                                        <p:cTn id="32" dur="500"/>
                                        <p:tgtEl>
                                          <p:spTgt spid="9"/>
                                        </p:tgtEl>
                                      </p:cBhvr>
                                    </p:animEffect>
                                  </p:childTnLst>
                                </p:cTn>
                              </p:par>
                              <p:par>
                                <p:cTn id="33" presetID="42" presetClass="entr" presetSubtype="0" fill="hold" nodeType="with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randombar(horizontal)">
                                      <p:cBhvr>
                                        <p:cTn id="42" dur="500"/>
                                        <p:tgtEl>
                                          <p:spTgt spid="30"/>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42" presetClass="entr" presetSubtype="0" fill="hold" nodeType="click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fade">
                                      <p:cBhvr>
                                        <p:cTn id="47" dur="1000"/>
                                        <p:tgtEl>
                                          <p:spTgt spid="31"/>
                                        </p:tgtEl>
                                      </p:cBhvr>
                                    </p:animEffect>
                                    <p:anim calcmode="lin" valueType="num">
                                      <p:cBhvr>
                                        <p:cTn id="48" dur="1000" fill="hold"/>
                                        <p:tgtEl>
                                          <p:spTgt spid="31"/>
                                        </p:tgtEl>
                                        <p:attrNameLst>
                                          <p:attrName>ppt_x</p:attrName>
                                        </p:attrNameLst>
                                      </p:cBhvr>
                                      <p:tavLst>
                                        <p:tav tm="0">
                                          <p:val>
                                            <p:strVal val="#ppt_x"/>
                                          </p:val>
                                        </p:tav>
                                        <p:tav tm="100000">
                                          <p:val>
                                            <p:strVal val="#ppt_x"/>
                                          </p:val>
                                        </p:tav>
                                      </p:tavLst>
                                    </p:anim>
                                    <p:anim calcmode="lin" valueType="num">
                                      <p:cBhvr>
                                        <p:cTn id="4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14" presetClass="entr" presetSubtype="10" fill="hold" grpId="0" nodeType="click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randombar(horizontal)">
                                      <p:cBhvr>
                                        <p:cTn id="54" dur="500"/>
                                        <p:tgtEl>
                                          <p:spTgt spid="27"/>
                                        </p:tgtEl>
                                      </p:cBhvr>
                                    </p:animEffect>
                                  </p:childTnLst>
                                </p:cTn>
                              </p:par>
                              <p:par>
                                <p:cTn id="55" presetID="14" presetClass="entr" presetSubtype="10" fill="hold" nodeType="with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randombar(horizontal)">
                                      <p:cBhvr>
                                        <p:cTn id="57" dur="500"/>
                                        <p:tgtEl>
                                          <p:spTgt spid="7"/>
                                        </p:tgtEl>
                                      </p:cBhvr>
                                    </p:animEffect>
                                  </p:childTnLst>
                                </p:cTn>
                              </p:par>
                              <p:par>
                                <p:cTn id="58" presetID="42" presetClass="entr" presetSubtype="0" fill="hold" nodeType="with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1000"/>
                                        <p:tgtEl>
                                          <p:spTgt spid="17"/>
                                        </p:tgtEl>
                                      </p:cBhvr>
                                    </p:animEffect>
                                    <p:anim calcmode="lin" valueType="num">
                                      <p:cBhvr>
                                        <p:cTn id="66" dur="1000" fill="hold"/>
                                        <p:tgtEl>
                                          <p:spTgt spid="17"/>
                                        </p:tgtEl>
                                        <p:attrNameLst>
                                          <p:attrName>ppt_x</p:attrName>
                                        </p:attrNameLst>
                                      </p:cBhvr>
                                      <p:tavLst>
                                        <p:tav tm="0">
                                          <p:val>
                                            <p:strVal val="#ppt_x"/>
                                          </p:val>
                                        </p:tav>
                                        <p:tav tm="100000">
                                          <p:val>
                                            <p:strVal val="#ppt_x"/>
                                          </p:val>
                                        </p:tav>
                                      </p:tavLst>
                                    </p:anim>
                                    <p:anim calcmode="lin" valueType="num">
                                      <p:cBhvr>
                                        <p:cTn id="6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68" fill="hold" nodeType="clickPar">
                      <p:stCondLst>
                        <p:cond delay="indefinite"/>
                      </p:stCondLst>
                      <p:childTnLst>
                        <p:par>
                          <p:cTn id="69" fill="hold" nodeType="withGroup">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35"/>
                                        </p:tgtEl>
                                        <p:attrNameLst>
                                          <p:attrName>style.visibility</p:attrName>
                                        </p:attrNameLst>
                                      </p:cBhvr>
                                      <p:to>
                                        <p:strVal val="visible"/>
                                      </p:to>
                                    </p:set>
                                  </p:childTnLst>
                                </p:cTn>
                              </p:par>
                              <p:par>
                                <p:cTn id="72" presetID="42" presetClass="entr" presetSubtype="0" fill="hold" nodeType="with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fade">
                                      <p:cBhvr>
                                        <p:cTn id="74" dur="1000"/>
                                        <p:tgtEl>
                                          <p:spTgt spid="42"/>
                                        </p:tgtEl>
                                      </p:cBhvr>
                                    </p:animEffect>
                                    <p:anim calcmode="lin" valueType="num">
                                      <p:cBhvr>
                                        <p:cTn id="75" dur="1000" fill="hold"/>
                                        <p:tgtEl>
                                          <p:spTgt spid="42"/>
                                        </p:tgtEl>
                                        <p:attrNameLst>
                                          <p:attrName>ppt_x</p:attrName>
                                        </p:attrNameLst>
                                      </p:cBhvr>
                                      <p:tavLst>
                                        <p:tav tm="0">
                                          <p:val>
                                            <p:strVal val="#ppt_x"/>
                                          </p:val>
                                        </p:tav>
                                        <p:tav tm="100000">
                                          <p:val>
                                            <p:strVal val="#ppt_x"/>
                                          </p:val>
                                        </p:tav>
                                      </p:tavLst>
                                    </p:anim>
                                    <p:anim calcmode="lin" valueType="num">
                                      <p:cBhvr>
                                        <p:cTn id="76"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77" fill="hold" nodeType="clickPar">
                      <p:stCondLst>
                        <p:cond delay="indefinite"/>
                      </p:stCondLst>
                      <p:childTnLst>
                        <p:par>
                          <p:cTn id="78" fill="hold" nodeType="withGroup">
                            <p:stCondLst>
                              <p:cond delay="0"/>
                            </p:stCondLst>
                            <p:childTnLst>
                              <p:par>
                                <p:cTn id="79" presetID="14" presetClass="entr" presetSubtype="10" fill="hold" grpId="0" nodeType="clickEffect">
                                  <p:stCondLst>
                                    <p:cond delay="0"/>
                                  </p:stCondLst>
                                  <p:childTnLst>
                                    <p:set>
                                      <p:cBhvr>
                                        <p:cTn id="80" dur="1" fill="hold">
                                          <p:stCondLst>
                                            <p:cond delay="0"/>
                                          </p:stCondLst>
                                        </p:cTn>
                                        <p:tgtEl>
                                          <p:spTgt spid="32"/>
                                        </p:tgtEl>
                                        <p:attrNameLst>
                                          <p:attrName>style.visibility</p:attrName>
                                        </p:attrNameLst>
                                      </p:cBhvr>
                                      <p:to>
                                        <p:strVal val="visible"/>
                                      </p:to>
                                    </p:set>
                                    <p:animEffect transition="in" filter="randombar(horizontal)">
                                      <p:cBhvr>
                                        <p:cTn id="81" dur="500"/>
                                        <p:tgtEl>
                                          <p:spTgt spid="32"/>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14" presetClass="entr" presetSubtype="10" fill="hold" grpId="0" nodeType="clickEffect">
                                  <p:stCondLst>
                                    <p:cond delay="0"/>
                                  </p:stCondLst>
                                  <p:childTnLst>
                                    <p:set>
                                      <p:cBhvr>
                                        <p:cTn id="85" dur="1" fill="hold">
                                          <p:stCondLst>
                                            <p:cond delay="0"/>
                                          </p:stCondLst>
                                        </p:cTn>
                                        <p:tgtEl>
                                          <p:spTgt spid="47"/>
                                        </p:tgtEl>
                                        <p:attrNameLst>
                                          <p:attrName>style.visibility</p:attrName>
                                        </p:attrNameLst>
                                      </p:cBhvr>
                                      <p:to>
                                        <p:strVal val="visible"/>
                                      </p:to>
                                    </p:set>
                                    <p:animEffect transition="in" filter="randombar(horizontal)">
                                      <p:cBhvr>
                                        <p:cTn id="86" dur="500"/>
                                        <p:tgtEl>
                                          <p:spTgt spid="47"/>
                                        </p:tgtEl>
                                      </p:cBhvr>
                                    </p:animEffect>
                                  </p:childTnLst>
                                </p:cTn>
                              </p:par>
                              <p:par>
                                <p:cTn id="87" presetID="14" presetClass="entr" presetSubtype="10" fill="hold" nodeType="with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randombar(horizontal)">
                                      <p:cBhvr>
                                        <p:cTn id="89" dur="500"/>
                                        <p:tgtEl>
                                          <p:spTgt spid="45"/>
                                        </p:tgtEl>
                                      </p:cBhvr>
                                    </p:animEffect>
                                  </p:childTnLst>
                                </p:cTn>
                              </p:par>
                              <p:par>
                                <p:cTn id="90" presetID="14" presetClass="entr" presetSubtype="10" fill="hold" nodeType="withEffect">
                                  <p:stCondLst>
                                    <p:cond delay="0"/>
                                  </p:stCondLst>
                                  <p:childTnLst>
                                    <p:set>
                                      <p:cBhvr>
                                        <p:cTn id="91" dur="1" fill="hold">
                                          <p:stCondLst>
                                            <p:cond delay="0"/>
                                          </p:stCondLst>
                                        </p:cTn>
                                        <p:tgtEl>
                                          <p:spTgt spid="51"/>
                                        </p:tgtEl>
                                        <p:attrNameLst>
                                          <p:attrName>style.visibility</p:attrName>
                                        </p:attrNameLst>
                                      </p:cBhvr>
                                      <p:to>
                                        <p:strVal val="visible"/>
                                      </p:to>
                                    </p:set>
                                    <p:animEffect transition="in" filter="randombar(horizontal)">
                                      <p:cBhvr>
                                        <p:cTn id="92" dur="500"/>
                                        <p:tgtEl>
                                          <p:spTgt spid="51"/>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randombar(horizontal)">
                                      <p:cBhvr>
                                        <p:cTn id="95" dur="500"/>
                                        <p:tgtEl>
                                          <p:spTgt spid="52"/>
                                        </p:tgtEl>
                                      </p:cBhvr>
                                    </p:animEffect>
                                  </p:childTnLst>
                                </p:cTn>
                              </p:par>
                              <p:par>
                                <p:cTn id="96" presetID="14" presetClass="entr" presetSubtype="10" fill="hold" grpId="0" nodeType="with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randombar(horizontal)">
                                      <p:cBhvr>
                                        <p:cTn id="98" dur="500"/>
                                        <p:tgtEl>
                                          <p:spTgt spid="53"/>
                                        </p:tgtEl>
                                      </p:cBhvr>
                                    </p:animEffect>
                                  </p:childTnLst>
                                </p:cTn>
                              </p:par>
                              <p:par>
                                <p:cTn id="99" presetID="14" presetClass="entr" presetSubtype="10" fill="hold" nodeType="withEffect">
                                  <p:stCondLst>
                                    <p:cond delay="0"/>
                                  </p:stCondLst>
                                  <p:childTnLst>
                                    <p:set>
                                      <p:cBhvr>
                                        <p:cTn id="100" dur="1" fill="hold">
                                          <p:stCondLst>
                                            <p:cond delay="0"/>
                                          </p:stCondLst>
                                        </p:cTn>
                                        <p:tgtEl>
                                          <p:spTgt spid="54"/>
                                        </p:tgtEl>
                                        <p:attrNameLst>
                                          <p:attrName>style.visibility</p:attrName>
                                        </p:attrNameLst>
                                      </p:cBhvr>
                                      <p:to>
                                        <p:strVal val="visible"/>
                                      </p:to>
                                    </p:set>
                                    <p:animEffect transition="in" filter="randombar(horizontal)">
                                      <p:cBhvr>
                                        <p:cTn id="101" dur="500"/>
                                        <p:tgtEl>
                                          <p:spTgt spid="54"/>
                                        </p:tgtEl>
                                      </p:cBhvr>
                                    </p:animEffect>
                                  </p:childTnLst>
                                </p:cTn>
                              </p:par>
                              <p:par>
                                <p:cTn id="102" presetID="14" presetClass="entr" presetSubtype="10" fill="hold" nodeType="with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randombar(horizontal)">
                                      <p:cBhvr>
                                        <p:cTn id="104" dur="500"/>
                                        <p:tgtEl>
                                          <p:spTgt spid="55"/>
                                        </p:tgtEl>
                                      </p:cBhvr>
                                    </p:animEffect>
                                  </p:childTnLst>
                                </p:cTn>
                              </p:par>
                              <p:par>
                                <p:cTn id="105" presetID="14" presetClass="entr" presetSubtype="10" fill="hold" nodeType="with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randombar(horizontal)">
                                      <p:cBhvr>
                                        <p:cTn id="107" dur="500"/>
                                        <p:tgtEl>
                                          <p:spTgt spid="56"/>
                                        </p:tgtEl>
                                      </p:cBhvr>
                                    </p:animEffect>
                                  </p:childTnLst>
                                </p:cTn>
                              </p:par>
                              <p:par>
                                <p:cTn id="108" presetID="14" presetClass="entr" presetSubtype="10" fill="hold" nodeType="withEffect">
                                  <p:stCondLst>
                                    <p:cond delay="0"/>
                                  </p:stCondLst>
                                  <p:childTnLst>
                                    <p:set>
                                      <p:cBhvr>
                                        <p:cTn id="109" dur="1" fill="hold">
                                          <p:stCondLst>
                                            <p:cond delay="0"/>
                                          </p:stCondLst>
                                        </p:cTn>
                                        <p:tgtEl>
                                          <p:spTgt spid="33"/>
                                        </p:tgtEl>
                                        <p:attrNameLst>
                                          <p:attrName>style.visibility</p:attrName>
                                        </p:attrNameLst>
                                      </p:cBhvr>
                                      <p:to>
                                        <p:strVal val="visible"/>
                                      </p:to>
                                    </p:set>
                                    <p:animEffect transition="in" filter="randombar(horizontal)">
                                      <p:cBhvr>
                                        <p:cTn id="11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P spid="24" grpId="0" animBg="1"/>
      <p:bldP spid="27" grpId="0" animBg="1"/>
      <p:bldP spid="29" grpId="0"/>
      <p:bldP spid="30" grpId="0"/>
      <p:bldP spid="32" grpId="0"/>
      <p:bldP spid="35" grpId="0" animBg="1"/>
      <p:bldP spid="37" grpId="0" animBg="1"/>
      <p:bldP spid="40" grpId="0"/>
      <p:bldP spid="47" grpId="0" animBg="1"/>
      <p:bldP spid="52" grpId="0" animBg="1"/>
      <p:bldP spid="53" grpId="0"/>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內容版面配置區 2"/>
          <p:cNvSpPr>
            <a:spLocks noGrp="1"/>
          </p:cNvSpPr>
          <p:nvPr>
            <p:ph idx="1"/>
          </p:nvPr>
        </p:nvSpPr>
        <p:spPr>
          <a:xfrm>
            <a:off x="1766888" y="1692275"/>
            <a:ext cx="9921875" cy="3778250"/>
          </a:xfrm>
        </p:spPr>
        <p:txBody>
          <a:bodyPr/>
          <a:lstStyle/>
          <a:p>
            <a:r>
              <a:rPr lang="zh-TW" altLang="en-US" sz="3600" dirty="0">
                <a:latin typeface="標楷體" panose="03000509000000000000" pitchFamily="65" charset="-120"/>
                <a:ea typeface="標楷體" panose="03000509000000000000" pitchFamily="65" charset="-120"/>
              </a:rPr>
              <a:t>國中畢業生可同時報名高中高職、五專免試入學及特色招生入學，但僅能擇一校報到。</a:t>
            </a:r>
            <a:endParaRPr lang="en-US" altLang="zh-TW" sz="3600" dirty="0">
              <a:latin typeface="標楷體" panose="03000509000000000000" pitchFamily="65" charset="-120"/>
              <a:ea typeface="標楷體" panose="03000509000000000000" pitchFamily="65" charset="-120"/>
            </a:endParaRPr>
          </a:p>
          <a:p>
            <a:endParaRPr lang="en-US" altLang="zh-TW" sz="3600" dirty="0">
              <a:latin typeface="標楷體" panose="03000509000000000000" pitchFamily="65" charset="-120"/>
              <a:ea typeface="標楷體" panose="03000509000000000000" pitchFamily="65" charset="-120"/>
            </a:endParaRPr>
          </a:p>
          <a:p>
            <a:r>
              <a:rPr lang="zh-TW" altLang="en-US" sz="3600" dirty="0">
                <a:latin typeface="標楷體" panose="03000509000000000000" pitchFamily="65" charset="-120"/>
                <a:ea typeface="標楷體" panose="03000509000000000000" pitchFamily="65" charset="-120"/>
              </a:rPr>
              <a:t>每位學生皆可參加五專之免試入學（優先免試、聯合免試）和特色招生甄選入學，經錄取報到之學生，未依時間規定放棄者，不得報名免試續招。</a:t>
            </a:r>
          </a:p>
        </p:txBody>
      </p:sp>
      <p:sp>
        <p:nvSpPr>
          <p:cNvPr id="5" name="標題 1"/>
          <p:cNvSpPr txBox="1">
            <a:spLocks/>
          </p:cNvSpPr>
          <p:nvPr/>
        </p:nvSpPr>
        <p:spPr bwMode="auto">
          <a:xfrm>
            <a:off x="1909763" y="563563"/>
            <a:ext cx="8910637" cy="863600"/>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algn="l" defTabSz="257175" rtl="0" eaLnBrk="0" fontAlgn="base" hangingPunct="0">
              <a:spcBef>
                <a:spcPct val="0"/>
              </a:spcBef>
              <a:spcAft>
                <a:spcPct val="0"/>
              </a:spcAft>
              <a:defRPr sz="2000" kern="1200">
                <a:solidFill>
                  <a:srgbClr val="262626"/>
                </a:solidFill>
                <a:latin typeface="+mj-lt"/>
                <a:ea typeface="+mj-ea"/>
                <a:cs typeface="微軟正黑體"/>
              </a:defRPr>
            </a:lvl1pPr>
            <a:lvl2pPr algn="l" defTabSz="257175" rtl="0" eaLnBrk="0" fontAlgn="base" hangingPunct="0">
              <a:spcBef>
                <a:spcPct val="0"/>
              </a:spcBef>
              <a:spcAft>
                <a:spcPct val="0"/>
              </a:spcAft>
              <a:defRPr sz="2000">
                <a:solidFill>
                  <a:srgbClr val="262626"/>
                </a:solidFill>
                <a:latin typeface="Century Gothic" pitchFamily="34" charset="0"/>
                <a:ea typeface="微軟正黑體"/>
                <a:cs typeface="微軟正黑體"/>
              </a:defRPr>
            </a:lvl2pPr>
            <a:lvl3pPr algn="l" defTabSz="257175" rtl="0" eaLnBrk="0" fontAlgn="base" hangingPunct="0">
              <a:spcBef>
                <a:spcPct val="0"/>
              </a:spcBef>
              <a:spcAft>
                <a:spcPct val="0"/>
              </a:spcAft>
              <a:defRPr sz="2000">
                <a:solidFill>
                  <a:srgbClr val="262626"/>
                </a:solidFill>
                <a:latin typeface="Century Gothic" pitchFamily="34" charset="0"/>
                <a:ea typeface="微軟正黑體"/>
                <a:cs typeface="微軟正黑體"/>
              </a:defRPr>
            </a:lvl3pPr>
            <a:lvl4pPr algn="l" defTabSz="257175" rtl="0" eaLnBrk="0" fontAlgn="base" hangingPunct="0">
              <a:spcBef>
                <a:spcPct val="0"/>
              </a:spcBef>
              <a:spcAft>
                <a:spcPct val="0"/>
              </a:spcAft>
              <a:defRPr sz="2000">
                <a:solidFill>
                  <a:srgbClr val="262626"/>
                </a:solidFill>
                <a:latin typeface="Century Gothic" pitchFamily="34" charset="0"/>
                <a:ea typeface="微軟正黑體"/>
                <a:cs typeface="微軟正黑體"/>
              </a:defRPr>
            </a:lvl4pPr>
            <a:lvl5pPr algn="l" defTabSz="257175" rtl="0" eaLnBrk="0" fontAlgn="base" hangingPunct="0">
              <a:spcBef>
                <a:spcPct val="0"/>
              </a:spcBef>
              <a:spcAft>
                <a:spcPct val="0"/>
              </a:spcAft>
              <a:defRPr sz="2000">
                <a:solidFill>
                  <a:srgbClr val="262626"/>
                </a:solidFill>
                <a:latin typeface="Century Gothic" pitchFamily="34" charset="0"/>
                <a:ea typeface="微軟正黑體"/>
                <a:cs typeface="微軟正黑體"/>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kumimoji="0" lang="en-US" altLang="zh-TW" sz="4000" dirty="0">
                <a:latin typeface="標楷體" panose="03000509000000000000" pitchFamily="65" charset="-120"/>
                <a:ea typeface="標楷體" panose="03000509000000000000" pitchFamily="65" charset="-120"/>
              </a:rPr>
              <a:t>(</a:t>
            </a:r>
            <a:r>
              <a:rPr kumimoji="0" lang="zh-TW" altLang="en-US" sz="4000" dirty="0">
                <a:latin typeface="標楷體" panose="03000509000000000000" pitchFamily="65" charset="-120"/>
                <a:ea typeface="標楷體" panose="03000509000000000000" pitchFamily="65" charset="-120"/>
              </a:rPr>
              <a:t>二</a:t>
            </a:r>
            <a:r>
              <a:rPr kumimoji="0" lang="en-US" altLang="zh-TW" sz="4000" dirty="0">
                <a:latin typeface="標楷體" panose="03000509000000000000" pitchFamily="65" charset="-120"/>
                <a:ea typeface="標楷體" panose="03000509000000000000" pitchFamily="65" charset="-120"/>
              </a:rPr>
              <a:t>)</a:t>
            </a:r>
            <a:r>
              <a:rPr kumimoji="0" lang="zh-TW" altLang="en-US" sz="4000" dirty="0">
                <a:latin typeface="標楷體" panose="03000509000000000000" pitchFamily="65" charset="-120"/>
                <a:ea typeface="標楷體" panose="03000509000000000000" pitchFamily="65" charset="-120"/>
              </a:rPr>
              <a:t>五專招生升學管道重要規範事項</a:t>
            </a:r>
          </a:p>
        </p:txBody>
      </p:sp>
      <p:sp>
        <p:nvSpPr>
          <p:cNvPr id="190468" name="投影片編號版面配置區 1"/>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D6F7F388-81E3-46E9-A315-0FCD1E7442AF}" type="slidenum">
              <a:rPr kumimoji="0" lang="zh-TW" altLang="en-US" smtClean="0">
                <a:solidFill>
                  <a:srgbClr val="FEFFFF"/>
                </a:solidFill>
                <a:latin typeface="Century Gothic" panose="020B0502020202020204" pitchFamily="34" charset="0"/>
              </a:rPr>
              <a:pPr/>
              <a:t>143</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txBox="1">
            <a:spLocks/>
          </p:cNvSpPr>
          <p:nvPr/>
        </p:nvSpPr>
        <p:spPr bwMode="auto">
          <a:xfrm>
            <a:off x="1614489" y="506413"/>
            <a:ext cx="6672262" cy="679450"/>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algn="l" defTabSz="257175" rtl="0" eaLnBrk="0" fontAlgn="base" hangingPunct="0">
              <a:spcBef>
                <a:spcPct val="0"/>
              </a:spcBef>
              <a:spcAft>
                <a:spcPct val="0"/>
              </a:spcAft>
              <a:defRPr sz="2000" kern="1200">
                <a:solidFill>
                  <a:srgbClr val="262626"/>
                </a:solidFill>
                <a:latin typeface="+mj-lt"/>
                <a:ea typeface="+mj-ea"/>
                <a:cs typeface="微軟正黑體"/>
              </a:defRPr>
            </a:lvl1pPr>
            <a:lvl2pPr algn="l" defTabSz="257175" rtl="0" eaLnBrk="0" fontAlgn="base" hangingPunct="0">
              <a:spcBef>
                <a:spcPct val="0"/>
              </a:spcBef>
              <a:spcAft>
                <a:spcPct val="0"/>
              </a:spcAft>
              <a:defRPr sz="2000">
                <a:solidFill>
                  <a:srgbClr val="262626"/>
                </a:solidFill>
                <a:latin typeface="Century Gothic" pitchFamily="34" charset="0"/>
                <a:ea typeface="微軟正黑體"/>
                <a:cs typeface="微軟正黑體"/>
              </a:defRPr>
            </a:lvl2pPr>
            <a:lvl3pPr algn="l" defTabSz="257175" rtl="0" eaLnBrk="0" fontAlgn="base" hangingPunct="0">
              <a:spcBef>
                <a:spcPct val="0"/>
              </a:spcBef>
              <a:spcAft>
                <a:spcPct val="0"/>
              </a:spcAft>
              <a:defRPr sz="2000">
                <a:solidFill>
                  <a:srgbClr val="262626"/>
                </a:solidFill>
                <a:latin typeface="Century Gothic" pitchFamily="34" charset="0"/>
                <a:ea typeface="微軟正黑體"/>
                <a:cs typeface="微軟正黑體"/>
              </a:defRPr>
            </a:lvl3pPr>
            <a:lvl4pPr algn="l" defTabSz="257175" rtl="0" eaLnBrk="0" fontAlgn="base" hangingPunct="0">
              <a:spcBef>
                <a:spcPct val="0"/>
              </a:spcBef>
              <a:spcAft>
                <a:spcPct val="0"/>
              </a:spcAft>
              <a:defRPr sz="2000">
                <a:solidFill>
                  <a:srgbClr val="262626"/>
                </a:solidFill>
                <a:latin typeface="Century Gothic" pitchFamily="34" charset="0"/>
                <a:ea typeface="微軟正黑體"/>
                <a:cs typeface="微軟正黑體"/>
              </a:defRPr>
            </a:lvl4pPr>
            <a:lvl5pPr algn="l" defTabSz="257175" rtl="0" eaLnBrk="0" fontAlgn="base" hangingPunct="0">
              <a:spcBef>
                <a:spcPct val="0"/>
              </a:spcBef>
              <a:spcAft>
                <a:spcPct val="0"/>
              </a:spcAft>
              <a:defRPr sz="2000">
                <a:solidFill>
                  <a:srgbClr val="262626"/>
                </a:solidFill>
                <a:latin typeface="Century Gothic" pitchFamily="34" charset="0"/>
                <a:ea typeface="微軟正黑體"/>
                <a:cs typeface="微軟正黑體"/>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kumimoji="0" lang="en-US" altLang="zh-TW" sz="4000" dirty="0">
                <a:latin typeface="標楷體" panose="03000509000000000000" pitchFamily="65" charset="-120"/>
                <a:ea typeface="標楷體" panose="03000509000000000000" pitchFamily="65" charset="-120"/>
              </a:rPr>
              <a:t>(</a:t>
            </a:r>
            <a:r>
              <a:rPr kumimoji="0" lang="zh-TW" altLang="en-US" sz="4000" dirty="0">
                <a:latin typeface="標楷體" panose="03000509000000000000" pitchFamily="65" charset="-120"/>
                <a:ea typeface="標楷體" panose="03000509000000000000" pitchFamily="65" charset="-120"/>
              </a:rPr>
              <a:t>三</a:t>
            </a:r>
            <a:r>
              <a:rPr kumimoji="0" lang="en-US" altLang="zh-TW" sz="4000" dirty="0">
                <a:latin typeface="標楷體" panose="03000509000000000000" pitchFamily="65" charset="-120"/>
                <a:ea typeface="標楷體" panose="03000509000000000000" pitchFamily="65" charset="-120"/>
              </a:rPr>
              <a:t>)</a:t>
            </a:r>
            <a:r>
              <a:rPr kumimoji="0" lang="zh-TW" altLang="en-US" sz="4000" dirty="0">
                <a:latin typeface="標楷體" panose="03000509000000000000" pitchFamily="65" charset="-120"/>
                <a:ea typeface="標楷體" panose="03000509000000000000" pitchFamily="65" charset="-120"/>
              </a:rPr>
              <a:t>五專優先免試</a:t>
            </a:r>
            <a:r>
              <a:rPr kumimoji="0" lang="en-US" altLang="zh-TW" sz="4000" dirty="0">
                <a:latin typeface="標楷體" panose="03000509000000000000" pitchFamily="65" charset="-120"/>
                <a:ea typeface="標楷體" panose="03000509000000000000" pitchFamily="65" charset="-120"/>
              </a:rPr>
              <a:t>-</a:t>
            </a:r>
            <a:r>
              <a:rPr kumimoji="0" lang="zh-TW" altLang="en-US" sz="4000" dirty="0">
                <a:latin typeface="標楷體" panose="03000509000000000000" pitchFamily="65" charset="-120"/>
                <a:ea typeface="標楷體" panose="03000509000000000000" pitchFamily="65" charset="-120"/>
              </a:rPr>
              <a:t>招生學校</a:t>
            </a:r>
          </a:p>
        </p:txBody>
      </p:sp>
      <p:sp>
        <p:nvSpPr>
          <p:cNvPr id="191492" name="文字方塊 6"/>
          <p:cNvSpPr txBox="1">
            <a:spLocks noChangeArrowheads="1"/>
          </p:cNvSpPr>
          <p:nvPr/>
        </p:nvSpPr>
        <p:spPr bwMode="auto">
          <a:xfrm>
            <a:off x="922338" y="1185863"/>
            <a:ext cx="11231562"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en-US" altLang="zh-TW" sz="2000" b="1" dirty="0">
                <a:latin typeface="Book Antiqua" panose="02040602050305030304" pitchFamily="18" charset="0"/>
                <a:ea typeface="標楷體" panose="03000509000000000000" pitchFamily="65" charset="-120"/>
              </a:rPr>
              <a:t>108</a:t>
            </a:r>
            <a:r>
              <a:rPr lang="zh-TW" altLang="en-US" sz="2000" b="1" dirty="0">
                <a:latin typeface="Book Antiqua" panose="02040602050305030304" pitchFamily="18" charset="0"/>
                <a:ea typeface="標楷體" panose="03000509000000000000" pitchFamily="65" charset="-120"/>
              </a:rPr>
              <a:t>學年度五專優先免試入學各招生學校（計</a:t>
            </a:r>
            <a:r>
              <a:rPr lang="en-US" altLang="zh-TW" sz="2000" b="1" dirty="0">
                <a:latin typeface="Book Antiqua" panose="02040602050305030304" pitchFamily="18" charset="0"/>
                <a:ea typeface="標楷體" panose="03000509000000000000" pitchFamily="65" charset="-120"/>
              </a:rPr>
              <a:t>45</a:t>
            </a:r>
            <a:r>
              <a:rPr lang="zh-TW" altLang="en-US" sz="2000" b="1" dirty="0">
                <a:latin typeface="Book Antiqua" panose="02040602050305030304" pitchFamily="18" charset="0"/>
                <a:ea typeface="標楷體" panose="03000509000000000000" pitchFamily="65" charset="-120"/>
              </a:rPr>
              <a:t>校，其中</a:t>
            </a:r>
            <a:r>
              <a:rPr lang="en-US" altLang="zh-TW" sz="2000" b="1" dirty="0">
                <a:latin typeface="Book Antiqua" panose="02040602050305030304" pitchFamily="18" charset="0"/>
                <a:ea typeface="標楷體" panose="03000509000000000000" pitchFamily="65" charset="-120"/>
              </a:rPr>
              <a:t>9</a:t>
            </a:r>
            <a:r>
              <a:rPr lang="zh-TW" altLang="en-US" sz="2000" b="1" dirty="0">
                <a:latin typeface="Book Antiqua" panose="02040602050305030304" pitchFamily="18" charset="0"/>
                <a:ea typeface="標楷體" panose="03000509000000000000" pitchFamily="65" charset="-120"/>
              </a:rPr>
              <a:t>校為國立校院，</a:t>
            </a:r>
            <a:r>
              <a:rPr lang="en-US" altLang="zh-TW" sz="2000" b="1" dirty="0">
                <a:latin typeface="Book Antiqua" panose="02040602050305030304" pitchFamily="18" charset="0"/>
                <a:ea typeface="標楷體" panose="03000509000000000000" pitchFamily="65" charset="-120"/>
              </a:rPr>
              <a:t>36</a:t>
            </a:r>
            <a:r>
              <a:rPr lang="zh-TW" altLang="en-US" sz="2000" b="1" dirty="0">
                <a:latin typeface="Book Antiqua" panose="02040602050305030304" pitchFamily="18" charset="0"/>
                <a:ea typeface="標楷體" panose="03000509000000000000" pitchFamily="65" charset="-120"/>
              </a:rPr>
              <a:t>校為私立校院）</a:t>
            </a:r>
          </a:p>
        </p:txBody>
      </p:sp>
      <p:sp>
        <p:nvSpPr>
          <p:cNvPr id="191493" name="投影片編號版面配置區 1"/>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986AD54A-F8CB-49D0-B277-FBCED0D932D6}" type="slidenum">
              <a:rPr kumimoji="0" lang="zh-TW" altLang="en-US" smtClean="0">
                <a:solidFill>
                  <a:srgbClr val="FEFFFF"/>
                </a:solidFill>
                <a:latin typeface="Century Gothic" panose="020B0502020202020204" pitchFamily="34" charset="0"/>
              </a:rPr>
              <a:pPr/>
              <a:t>144</a:t>
            </a:fld>
            <a:endParaRPr kumimoji="0" lang="zh-TW" altLang="en-US">
              <a:solidFill>
                <a:srgbClr val="FEFFFF"/>
              </a:solidFill>
              <a:latin typeface="Century Gothic" panose="020B0502020202020204" pitchFamily="34" charset="0"/>
            </a:endParaRPr>
          </a:p>
        </p:txBody>
      </p:sp>
      <p:graphicFrame>
        <p:nvGraphicFramePr>
          <p:cNvPr id="10" name="表格 9"/>
          <p:cNvGraphicFramePr>
            <a:graphicFrameLocks noGrp="1"/>
          </p:cNvGraphicFramePr>
          <p:nvPr/>
        </p:nvGraphicFramePr>
        <p:xfrm>
          <a:off x="426721" y="1553698"/>
          <a:ext cx="11373397" cy="4844548"/>
        </p:xfrm>
        <a:graphic>
          <a:graphicData uri="http://schemas.openxmlformats.org/drawingml/2006/table">
            <a:tbl>
              <a:tblPr firstRow="1" bandRow="1">
                <a:tableStyleId>{5C22544A-7EE6-4342-B048-85BDC9FD1C3A}</a:tableStyleId>
              </a:tblPr>
              <a:tblGrid>
                <a:gridCol w="706111">
                  <a:extLst>
                    <a:ext uri="{9D8B030D-6E8A-4147-A177-3AD203B41FA5}">
                      <a16:colId xmlns="" xmlns:a16="http://schemas.microsoft.com/office/drawing/2014/main" val="20000"/>
                    </a:ext>
                  </a:extLst>
                </a:gridCol>
                <a:gridCol w="2010964">
                  <a:extLst>
                    <a:ext uri="{9D8B030D-6E8A-4147-A177-3AD203B41FA5}">
                      <a16:colId xmlns="" xmlns:a16="http://schemas.microsoft.com/office/drawing/2014/main" val="20001"/>
                    </a:ext>
                  </a:extLst>
                </a:gridCol>
                <a:gridCol w="696685">
                  <a:extLst>
                    <a:ext uri="{9D8B030D-6E8A-4147-A177-3AD203B41FA5}">
                      <a16:colId xmlns="" xmlns:a16="http://schemas.microsoft.com/office/drawing/2014/main" val="20002"/>
                    </a:ext>
                  </a:extLst>
                </a:gridCol>
                <a:gridCol w="1699073">
                  <a:extLst>
                    <a:ext uri="{9D8B030D-6E8A-4147-A177-3AD203B41FA5}">
                      <a16:colId xmlns="" xmlns:a16="http://schemas.microsoft.com/office/drawing/2014/main" val="20003"/>
                    </a:ext>
                  </a:extLst>
                </a:gridCol>
                <a:gridCol w="785602">
                  <a:extLst>
                    <a:ext uri="{9D8B030D-6E8A-4147-A177-3AD203B41FA5}">
                      <a16:colId xmlns="" xmlns:a16="http://schemas.microsoft.com/office/drawing/2014/main" val="20004"/>
                    </a:ext>
                  </a:extLst>
                </a:gridCol>
                <a:gridCol w="2087324">
                  <a:extLst>
                    <a:ext uri="{9D8B030D-6E8A-4147-A177-3AD203B41FA5}">
                      <a16:colId xmlns="" xmlns:a16="http://schemas.microsoft.com/office/drawing/2014/main" val="20005"/>
                    </a:ext>
                  </a:extLst>
                </a:gridCol>
                <a:gridCol w="687978">
                  <a:extLst>
                    <a:ext uri="{9D8B030D-6E8A-4147-A177-3AD203B41FA5}">
                      <a16:colId xmlns="" xmlns:a16="http://schemas.microsoft.com/office/drawing/2014/main" val="20006"/>
                    </a:ext>
                  </a:extLst>
                </a:gridCol>
                <a:gridCol w="2699660">
                  <a:extLst>
                    <a:ext uri="{9D8B030D-6E8A-4147-A177-3AD203B41FA5}">
                      <a16:colId xmlns="" xmlns:a16="http://schemas.microsoft.com/office/drawing/2014/main" val="20007"/>
                    </a:ext>
                  </a:extLst>
                </a:gridCol>
              </a:tblGrid>
              <a:tr h="370840">
                <a:tc>
                  <a:txBody>
                    <a:bodyPr/>
                    <a:lstStyle/>
                    <a:p>
                      <a:pPr algn="ctr"/>
                      <a:r>
                        <a:rPr lang="zh-TW" altLang="en-US" dirty="0">
                          <a:latin typeface="Book Antiqua" panose="02040602050305030304" pitchFamily="18" charset="0"/>
                          <a:ea typeface="標楷體" panose="03000509000000000000" pitchFamily="65" charset="-120"/>
                        </a:rPr>
                        <a:t>代碼</a:t>
                      </a:r>
                    </a:p>
                  </a:txBody>
                  <a:tcPr/>
                </a:tc>
                <a:tc>
                  <a:txBody>
                    <a:bodyPr/>
                    <a:lstStyle/>
                    <a:p>
                      <a:pPr algn="ctr"/>
                      <a:r>
                        <a:rPr lang="zh-TW" altLang="en-US" dirty="0">
                          <a:latin typeface="Book Antiqua" panose="02040602050305030304" pitchFamily="18" charset="0"/>
                          <a:ea typeface="標楷體" panose="03000509000000000000" pitchFamily="65" charset="-120"/>
                        </a:rPr>
                        <a:t>學校</a:t>
                      </a:r>
                    </a:p>
                  </a:txBody>
                  <a:tcPr/>
                </a:tc>
                <a:tc>
                  <a:txBody>
                    <a:bodyPr/>
                    <a:lstStyle/>
                    <a:p>
                      <a:pPr algn="ctr"/>
                      <a:r>
                        <a:rPr lang="zh-TW" altLang="en-US" dirty="0">
                          <a:latin typeface="Book Antiqua" panose="02040602050305030304" pitchFamily="18" charset="0"/>
                          <a:ea typeface="標楷體" panose="03000509000000000000" pitchFamily="65" charset="-120"/>
                        </a:rPr>
                        <a:t>代碼</a:t>
                      </a:r>
                    </a:p>
                  </a:txBody>
                  <a:tcPr/>
                </a:tc>
                <a:tc>
                  <a:txBody>
                    <a:bodyPr/>
                    <a:lstStyle/>
                    <a:p>
                      <a:pPr algn="ctr"/>
                      <a:r>
                        <a:rPr lang="zh-TW" altLang="en-US" dirty="0">
                          <a:latin typeface="Book Antiqua" panose="02040602050305030304" pitchFamily="18" charset="0"/>
                          <a:ea typeface="標楷體" panose="03000509000000000000" pitchFamily="65" charset="-120"/>
                        </a:rPr>
                        <a:t>學校</a:t>
                      </a:r>
                    </a:p>
                  </a:txBody>
                  <a:tcPr/>
                </a:tc>
                <a:tc>
                  <a:txBody>
                    <a:bodyPr/>
                    <a:lstStyle/>
                    <a:p>
                      <a:pPr algn="ctr"/>
                      <a:r>
                        <a:rPr lang="zh-TW" altLang="en-US" dirty="0">
                          <a:latin typeface="Book Antiqua" panose="02040602050305030304" pitchFamily="18" charset="0"/>
                          <a:ea typeface="標楷體" panose="03000509000000000000" pitchFamily="65" charset="-120"/>
                        </a:rPr>
                        <a:t>代碼</a:t>
                      </a:r>
                    </a:p>
                  </a:txBody>
                  <a:tcPr/>
                </a:tc>
                <a:tc>
                  <a:txBody>
                    <a:bodyPr/>
                    <a:lstStyle/>
                    <a:p>
                      <a:pPr algn="ctr"/>
                      <a:r>
                        <a:rPr lang="zh-TW" altLang="en-US" dirty="0">
                          <a:latin typeface="Book Antiqua" panose="02040602050305030304" pitchFamily="18" charset="0"/>
                          <a:ea typeface="標楷體" panose="03000509000000000000" pitchFamily="65" charset="-120"/>
                        </a:rPr>
                        <a:t>學校</a:t>
                      </a:r>
                    </a:p>
                  </a:txBody>
                  <a:tcPr/>
                </a:tc>
                <a:tc>
                  <a:txBody>
                    <a:bodyPr/>
                    <a:lstStyle/>
                    <a:p>
                      <a:pPr algn="ctr"/>
                      <a:r>
                        <a:rPr lang="zh-TW" altLang="en-US" dirty="0">
                          <a:latin typeface="Book Antiqua" panose="02040602050305030304" pitchFamily="18" charset="0"/>
                          <a:ea typeface="標楷體" panose="03000509000000000000" pitchFamily="65" charset="-120"/>
                        </a:rPr>
                        <a:t>代碼</a:t>
                      </a:r>
                    </a:p>
                  </a:txBody>
                  <a:tcPr/>
                </a:tc>
                <a:tc>
                  <a:txBody>
                    <a:bodyPr/>
                    <a:lstStyle/>
                    <a:p>
                      <a:pPr algn="ctr"/>
                      <a:r>
                        <a:rPr lang="zh-TW" altLang="en-US" dirty="0">
                          <a:latin typeface="Book Antiqua" panose="02040602050305030304" pitchFamily="18" charset="0"/>
                          <a:ea typeface="標楷體" panose="03000509000000000000" pitchFamily="65" charset="-120"/>
                        </a:rPr>
                        <a:t>學校</a:t>
                      </a:r>
                    </a:p>
                  </a:txBody>
                  <a:tcPr/>
                </a:tc>
                <a:extLst>
                  <a:ext uri="{0D108BD9-81ED-4DB2-BD59-A6C34878D82A}">
                    <a16:rowId xmlns="" xmlns:a16="http://schemas.microsoft.com/office/drawing/2014/main" val="10000"/>
                  </a:ext>
                </a:extLst>
              </a:tr>
              <a:tr h="370840">
                <a:tc>
                  <a:txBody>
                    <a:bodyPr/>
                    <a:lstStyle/>
                    <a:p>
                      <a:pPr algn="ctr">
                        <a:lnSpc>
                          <a:spcPts val="2300"/>
                        </a:lnSpc>
                      </a:pPr>
                      <a:r>
                        <a:rPr lang="en-US" altLang="zh-TW" dirty="0">
                          <a:latin typeface="Book Antiqua" panose="02040602050305030304" pitchFamily="18" charset="0"/>
                          <a:ea typeface="標楷體" panose="03000509000000000000" pitchFamily="65" charset="-120"/>
                        </a:rPr>
                        <a:t>104</a:t>
                      </a:r>
                      <a:endParaRPr lang="zh-TW" altLang="en-US" dirty="0">
                        <a:latin typeface="Book Antiqua" panose="02040602050305030304" pitchFamily="18" charset="0"/>
                        <a:ea typeface="標楷體" panose="03000509000000000000" pitchFamily="65" charset="-120"/>
                      </a:endParaRPr>
                    </a:p>
                  </a:txBody>
                  <a:tcPr/>
                </a:tc>
                <a:tc>
                  <a:txBody>
                    <a:bodyPr/>
                    <a:lstStyle/>
                    <a:p>
                      <a:pPr>
                        <a:lnSpc>
                          <a:spcPts val="2000"/>
                        </a:lnSpc>
                      </a:pPr>
                      <a:r>
                        <a:rPr lang="zh-TW" altLang="zh-TW" sz="1400" b="1" kern="1200" dirty="0">
                          <a:solidFill>
                            <a:schemeClr val="tx1"/>
                          </a:solidFill>
                          <a:effectLst>
                            <a:glow rad="127000">
                              <a:schemeClr val="bg1">
                                <a:alpha val="91000"/>
                              </a:schemeClr>
                            </a:glow>
                          </a:effectLst>
                          <a:latin typeface="標楷體" pitchFamily="65" charset="-120"/>
                          <a:ea typeface="標楷體" pitchFamily="65" charset="-120"/>
                          <a:cs typeface="+mn-cs"/>
                        </a:rPr>
                        <a:t>國立臺北科技大學</a:t>
                      </a:r>
                      <a:endParaRPr lang="zh-TW" altLang="en-US" sz="1400" b="1" kern="1200" dirty="0">
                        <a:solidFill>
                          <a:schemeClr val="tx1"/>
                        </a:solidFill>
                        <a:effectLst>
                          <a:glow rad="127000">
                            <a:schemeClr val="bg1">
                              <a:alpha val="91000"/>
                            </a:schemeClr>
                          </a:glow>
                        </a:effectLst>
                        <a:latin typeface="標楷體" pitchFamily="65" charset="-120"/>
                        <a:ea typeface="標楷體" pitchFamily="65" charset="-120"/>
                        <a:cs typeface="+mn-cs"/>
                      </a:endParaRPr>
                    </a:p>
                  </a:txBody>
                  <a:tcPr/>
                </a:tc>
                <a:tc>
                  <a:txBody>
                    <a:bodyPr/>
                    <a:lstStyle/>
                    <a:p>
                      <a:pPr marL="0" algn="ctr" defTabSz="914400" rtl="0" eaLnBrk="1" latinLnBrk="0" hangingPunct="1">
                        <a:lnSpc>
                          <a:spcPts val="2300"/>
                        </a:lnSpc>
                      </a:pPr>
                      <a:r>
                        <a:rPr lang="en-US" altLang="zh-TW" sz="1800" kern="1200" dirty="0">
                          <a:solidFill>
                            <a:schemeClr val="dk1"/>
                          </a:solidFill>
                          <a:latin typeface="Book Antiqua" panose="02040602050305030304" pitchFamily="18" charset="0"/>
                          <a:ea typeface="標楷體" panose="03000509000000000000" pitchFamily="65" charset="-120"/>
                          <a:cs typeface="+mn-cs"/>
                        </a:rPr>
                        <a:t>217</a:t>
                      </a:r>
                      <a:endParaRPr lang="zh-TW" altLang="en-US" sz="1800" kern="1200" dirty="0">
                        <a:solidFill>
                          <a:schemeClr val="dk1"/>
                        </a:solidFill>
                        <a:latin typeface="Book Antiqua" panose="02040602050305030304" pitchFamily="18" charset="0"/>
                        <a:ea typeface="標楷體" panose="03000509000000000000" pitchFamily="65" charset="-120"/>
                        <a:cs typeface="+mn-cs"/>
                      </a:endParaRPr>
                    </a:p>
                  </a:txBody>
                  <a:tcPr/>
                </a:tc>
                <a:tc>
                  <a:txBody>
                    <a:bodyPr/>
                    <a:lstStyle/>
                    <a:p>
                      <a:pPr marL="0" algn="l" defTabSz="914400" rtl="0" eaLnBrk="1" latinLnBrk="0" hangingPunct="1">
                        <a:lnSpc>
                          <a:spcPts val="2000"/>
                        </a:lnSpc>
                      </a:pPr>
                      <a:r>
                        <a:rPr lang="zh-TW" altLang="zh-TW" sz="1400" b="1" kern="1200" dirty="0">
                          <a:solidFill>
                            <a:schemeClr val="tx1"/>
                          </a:solidFill>
                          <a:effectLst>
                            <a:glow rad="127000">
                              <a:schemeClr val="bg1">
                                <a:alpha val="91000"/>
                              </a:schemeClr>
                            </a:glow>
                          </a:effectLst>
                          <a:latin typeface="標楷體" pitchFamily="65" charset="-120"/>
                          <a:ea typeface="標楷體" pitchFamily="65" charset="-120"/>
                          <a:cs typeface="+mn-cs"/>
                        </a:rPr>
                        <a:t>聖約翰科技大學</a:t>
                      </a:r>
                      <a:endParaRPr lang="zh-TW" altLang="en-US" sz="1400" b="1" kern="1200" dirty="0">
                        <a:solidFill>
                          <a:schemeClr val="tx1"/>
                        </a:solidFill>
                        <a:effectLst>
                          <a:glow rad="127000">
                            <a:schemeClr val="bg1">
                              <a:alpha val="91000"/>
                            </a:schemeClr>
                          </a:glow>
                        </a:effectLst>
                        <a:latin typeface="標楷體" pitchFamily="65" charset="-120"/>
                        <a:ea typeface="標楷體" pitchFamily="65" charset="-120"/>
                        <a:cs typeface="+mn-cs"/>
                      </a:endParaRPr>
                    </a:p>
                  </a:txBody>
                  <a:tcPr/>
                </a:tc>
                <a:tc>
                  <a:txBody>
                    <a:bodyPr/>
                    <a:lstStyle/>
                    <a:p>
                      <a:pPr marL="0" algn="ctr" defTabSz="914400" rtl="0" eaLnBrk="1" latinLnBrk="0" hangingPunct="1">
                        <a:lnSpc>
                          <a:spcPts val="2300"/>
                        </a:lnSpc>
                      </a:pPr>
                      <a:r>
                        <a:rPr lang="en-US" altLang="zh-TW" sz="1800" kern="1200" dirty="0">
                          <a:solidFill>
                            <a:schemeClr val="dk1"/>
                          </a:solidFill>
                          <a:latin typeface="Book Antiqua" panose="02040602050305030304" pitchFamily="18" charset="0"/>
                          <a:ea typeface="標楷體" panose="03000509000000000000" pitchFamily="65" charset="-120"/>
                          <a:cs typeface="+mn-cs"/>
                        </a:rPr>
                        <a:t>247</a:t>
                      </a:r>
                      <a:endParaRPr lang="zh-TW" altLang="en-US" sz="1800" kern="1200" dirty="0">
                        <a:solidFill>
                          <a:schemeClr val="dk1"/>
                        </a:solidFill>
                        <a:latin typeface="Book Antiqua" panose="02040602050305030304" pitchFamily="18" charset="0"/>
                        <a:ea typeface="標楷體" panose="03000509000000000000" pitchFamily="65" charset="-120"/>
                        <a:cs typeface="+mn-cs"/>
                      </a:endParaRPr>
                    </a:p>
                  </a:txBody>
                  <a:tcPr/>
                </a:tc>
                <a:tc>
                  <a:txBody>
                    <a:bodyPr/>
                    <a:lstStyle/>
                    <a:p>
                      <a:pPr marL="0" marR="0" lvl="0" indent="0" algn="l" defTabSz="914400" rtl="0" eaLnBrk="1" fontAlgn="auto" latinLnBrk="0" hangingPunct="1">
                        <a:lnSpc>
                          <a:spcPts val="2000"/>
                        </a:lnSpc>
                        <a:spcBef>
                          <a:spcPts val="0"/>
                        </a:spcBef>
                        <a:spcAft>
                          <a:spcPts val="0"/>
                        </a:spcAft>
                        <a:buClrTx/>
                        <a:buSzTx/>
                        <a:buFontTx/>
                        <a:buNone/>
                        <a:tabLst/>
                        <a:defRPr/>
                      </a:pPr>
                      <a:r>
                        <a:rPr lang="zh-TW" altLang="zh-TW" sz="1400" b="1" kern="1200" dirty="0">
                          <a:solidFill>
                            <a:schemeClr val="tx1"/>
                          </a:solidFill>
                          <a:effectLst>
                            <a:glow rad="127000">
                              <a:schemeClr val="bg1">
                                <a:alpha val="91000"/>
                              </a:schemeClr>
                            </a:glow>
                          </a:effectLst>
                          <a:latin typeface="標楷體" pitchFamily="65" charset="-120"/>
                          <a:ea typeface="標楷體" pitchFamily="65" charset="-120"/>
                          <a:cs typeface="+mn-cs"/>
                        </a:rPr>
                        <a:t>東方設計大學</a:t>
                      </a:r>
                      <a:endParaRPr lang="zh-TW" altLang="en-US" sz="1400" b="1" kern="1200" dirty="0">
                        <a:solidFill>
                          <a:schemeClr val="tx1"/>
                        </a:solidFill>
                        <a:effectLst>
                          <a:glow rad="127000">
                            <a:schemeClr val="bg1">
                              <a:alpha val="91000"/>
                            </a:schemeClr>
                          </a:glow>
                        </a:effectLst>
                        <a:latin typeface="標楷體" pitchFamily="65" charset="-120"/>
                        <a:ea typeface="標楷體" pitchFamily="65" charset="-120"/>
                        <a:cs typeface="+mn-cs"/>
                      </a:endParaRPr>
                    </a:p>
                  </a:txBody>
                  <a:tcPr/>
                </a:tc>
                <a:tc>
                  <a:txBody>
                    <a:bodyPr/>
                    <a:lstStyle/>
                    <a:p>
                      <a:pPr marL="0" marR="0" lvl="0" indent="0" algn="ctr" defTabSz="914400" rtl="0" eaLnBrk="1" fontAlgn="auto" latinLnBrk="0" hangingPunct="1">
                        <a:lnSpc>
                          <a:spcPts val="2300"/>
                        </a:lnSpc>
                        <a:spcBef>
                          <a:spcPts val="0"/>
                        </a:spcBef>
                        <a:spcAft>
                          <a:spcPts val="0"/>
                        </a:spcAft>
                        <a:buClrTx/>
                        <a:buSzTx/>
                        <a:buFontTx/>
                        <a:buNone/>
                        <a:tabLst/>
                        <a:defRPr/>
                      </a:pPr>
                      <a:r>
                        <a:rPr lang="en-US" altLang="zh-TW" sz="1800" kern="1200" dirty="0">
                          <a:solidFill>
                            <a:schemeClr val="dk1"/>
                          </a:solidFill>
                          <a:latin typeface="Book Antiqua" panose="02040602050305030304" pitchFamily="18" charset="0"/>
                          <a:ea typeface="標楷體" panose="03000509000000000000" pitchFamily="65" charset="-120"/>
                          <a:cs typeface="+mn-cs"/>
                        </a:rPr>
                        <a:t>603</a:t>
                      </a:r>
                      <a:endParaRPr lang="zh-TW" altLang="en-US" sz="1800" kern="1200" dirty="0">
                        <a:solidFill>
                          <a:schemeClr val="dk1"/>
                        </a:solidFill>
                        <a:latin typeface="Book Antiqua" panose="02040602050305030304" pitchFamily="18" charset="0"/>
                        <a:ea typeface="標楷體" panose="03000509000000000000" pitchFamily="65" charset="-120"/>
                        <a:cs typeface="+mn-cs"/>
                      </a:endParaRPr>
                    </a:p>
                  </a:txBody>
                  <a:tcPr/>
                </a:tc>
                <a:tc>
                  <a:txBody>
                    <a:bodyPr/>
                    <a:lstStyle/>
                    <a:p>
                      <a:pPr marL="0" algn="l" defTabSz="914400" rtl="0" eaLnBrk="1" latinLnBrk="0" hangingPunct="1">
                        <a:lnSpc>
                          <a:spcPts val="2000"/>
                        </a:lnSpc>
                        <a:spcAft>
                          <a:spcPts val="0"/>
                        </a:spcAft>
                      </a:pPr>
                      <a:r>
                        <a:rPr lang="en-US" altLang="zh-TW" sz="300" b="1" kern="1200" dirty="0">
                          <a:solidFill>
                            <a:schemeClr val="tx1"/>
                          </a:solidFill>
                          <a:effectLst>
                            <a:glow rad="127000">
                              <a:schemeClr val="bg1">
                                <a:alpha val="91000"/>
                              </a:schemeClr>
                            </a:glow>
                          </a:effectLst>
                          <a:latin typeface="標楷體" pitchFamily="65" charset="-120"/>
                          <a:ea typeface="標楷體" pitchFamily="65" charset="-120"/>
                          <a:cs typeface="+mn-cs"/>
                        </a:rPr>
                        <a:t> </a:t>
                      </a:r>
                      <a:r>
                        <a:rPr lang="zh-TW" sz="1400" b="1" kern="1200" dirty="0">
                          <a:solidFill>
                            <a:schemeClr val="tx1"/>
                          </a:solidFill>
                          <a:effectLst>
                            <a:glow rad="127000">
                              <a:schemeClr val="bg1">
                                <a:alpha val="91000"/>
                              </a:schemeClr>
                            </a:glow>
                          </a:effectLst>
                          <a:latin typeface="標楷體" pitchFamily="65" charset="-120"/>
                          <a:ea typeface="標楷體" pitchFamily="65" charset="-120"/>
                          <a:cs typeface="+mn-cs"/>
                        </a:rPr>
                        <a:t>仁德醫護管理專科學校</a:t>
                      </a:r>
                    </a:p>
                  </a:txBody>
                  <a:tcPr marL="68580" marR="68580" marT="3810" marB="3810" anchor="ctr"/>
                </a:tc>
                <a:extLst>
                  <a:ext uri="{0D108BD9-81ED-4DB2-BD59-A6C34878D82A}">
                    <a16:rowId xmlns="" xmlns:a16="http://schemas.microsoft.com/office/drawing/2014/main" val="10001"/>
                  </a:ext>
                </a:extLst>
              </a:tr>
              <a:tr h="370840">
                <a:tc>
                  <a:txBody>
                    <a:bodyPr/>
                    <a:lstStyle/>
                    <a:p>
                      <a:pPr marL="0" algn="ctr" defTabSz="914400" rtl="0" eaLnBrk="1" latinLnBrk="0" hangingPunct="1">
                        <a:lnSpc>
                          <a:spcPts val="2300"/>
                        </a:lnSpc>
                      </a:pPr>
                      <a:r>
                        <a:rPr lang="en-US" altLang="zh-TW" sz="1800" kern="1200" dirty="0">
                          <a:solidFill>
                            <a:schemeClr val="dk1"/>
                          </a:solidFill>
                          <a:latin typeface="Book Antiqua" panose="02040602050305030304" pitchFamily="18" charset="0"/>
                          <a:ea typeface="標楷體" panose="03000509000000000000" pitchFamily="65" charset="-120"/>
                          <a:cs typeface="+mn-cs"/>
                        </a:rPr>
                        <a:t>105</a:t>
                      </a:r>
                      <a:endParaRPr lang="zh-TW" altLang="en-US" sz="1800" kern="1200" dirty="0">
                        <a:solidFill>
                          <a:schemeClr val="dk1"/>
                        </a:solidFill>
                        <a:latin typeface="Book Antiqua" panose="02040602050305030304" pitchFamily="18" charset="0"/>
                        <a:ea typeface="標楷體" panose="03000509000000000000" pitchFamily="65" charset="-120"/>
                        <a:cs typeface="+mn-cs"/>
                      </a:endParaRPr>
                    </a:p>
                  </a:txBody>
                  <a:tcPr/>
                </a:tc>
                <a:tc>
                  <a:txBody>
                    <a:bodyPr/>
                    <a:lstStyle/>
                    <a:p>
                      <a:pPr marL="0" algn="l" defTabSz="914400" rtl="0" eaLnBrk="1" latinLnBrk="0" hangingPunct="1">
                        <a:lnSpc>
                          <a:spcPts val="2000"/>
                        </a:lnSpc>
                      </a:pPr>
                      <a:r>
                        <a:rPr lang="zh-TW" altLang="zh-TW" sz="1400" b="1" kern="1200" dirty="0">
                          <a:solidFill>
                            <a:schemeClr val="tx1"/>
                          </a:solidFill>
                          <a:effectLst>
                            <a:glow rad="127000">
                              <a:schemeClr val="bg1">
                                <a:alpha val="91000"/>
                              </a:schemeClr>
                            </a:glow>
                          </a:effectLst>
                          <a:latin typeface="標楷體" pitchFamily="65" charset="-120"/>
                          <a:ea typeface="標楷體" pitchFamily="65" charset="-120"/>
                          <a:cs typeface="+mn-cs"/>
                        </a:rPr>
                        <a:t>國立高雄科技大學</a:t>
                      </a:r>
                      <a:endParaRPr lang="zh-TW" altLang="en-US" sz="1400" b="1" kern="1200" dirty="0">
                        <a:solidFill>
                          <a:schemeClr val="tx1"/>
                        </a:solidFill>
                        <a:effectLst>
                          <a:glow rad="127000">
                            <a:schemeClr val="bg1">
                              <a:alpha val="91000"/>
                            </a:schemeClr>
                          </a:glow>
                        </a:effectLst>
                        <a:latin typeface="標楷體" pitchFamily="65" charset="-120"/>
                        <a:ea typeface="標楷體" pitchFamily="65" charset="-120"/>
                        <a:cs typeface="+mn-cs"/>
                      </a:endParaRPr>
                    </a:p>
                  </a:txBody>
                  <a:tcPr/>
                </a:tc>
                <a:tc>
                  <a:txBody>
                    <a:bodyPr/>
                    <a:lstStyle/>
                    <a:p>
                      <a:pPr marL="0" algn="ctr" defTabSz="914400" rtl="0" eaLnBrk="1" latinLnBrk="0" hangingPunct="1">
                        <a:lnSpc>
                          <a:spcPts val="2300"/>
                        </a:lnSpc>
                      </a:pPr>
                      <a:r>
                        <a:rPr lang="en-US" altLang="zh-TW" sz="1800" kern="1200" dirty="0">
                          <a:solidFill>
                            <a:schemeClr val="dk1"/>
                          </a:solidFill>
                          <a:latin typeface="Book Antiqua" panose="02040602050305030304" pitchFamily="18" charset="0"/>
                          <a:ea typeface="標楷體" panose="03000509000000000000" pitchFamily="65" charset="-120"/>
                          <a:cs typeface="+mn-cs"/>
                        </a:rPr>
                        <a:t>225</a:t>
                      </a:r>
                      <a:endParaRPr lang="zh-TW" altLang="en-US" sz="1800" kern="1200" dirty="0">
                        <a:solidFill>
                          <a:schemeClr val="dk1"/>
                        </a:solidFill>
                        <a:latin typeface="Book Antiqua" panose="02040602050305030304" pitchFamily="18" charset="0"/>
                        <a:ea typeface="標楷體" panose="03000509000000000000" pitchFamily="65" charset="-120"/>
                        <a:cs typeface="+mn-cs"/>
                      </a:endParaRPr>
                    </a:p>
                  </a:txBody>
                  <a:tcPr/>
                </a:tc>
                <a:tc>
                  <a:txBody>
                    <a:bodyPr/>
                    <a:lstStyle/>
                    <a:p>
                      <a:pPr marL="0" algn="l" defTabSz="914400" rtl="0" eaLnBrk="1" latinLnBrk="0" hangingPunct="1">
                        <a:lnSpc>
                          <a:spcPts val="2000"/>
                        </a:lnSpc>
                      </a:pPr>
                      <a:r>
                        <a:rPr lang="zh-TW" altLang="zh-TW" sz="1400" b="1" kern="1200" dirty="0">
                          <a:solidFill>
                            <a:schemeClr val="tx1"/>
                          </a:solidFill>
                          <a:effectLst>
                            <a:glow rad="127000">
                              <a:schemeClr val="bg1">
                                <a:alpha val="91000"/>
                              </a:schemeClr>
                            </a:glow>
                          </a:effectLst>
                          <a:latin typeface="標楷體" pitchFamily="65" charset="-120"/>
                          <a:ea typeface="標楷體" pitchFamily="65" charset="-120"/>
                          <a:cs typeface="+mn-cs"/>
                        </a:rPr>
                        <a:t>中華醫事科技大學</a:t>
                      </a:r>
                      <a:endParaRPr lang="zh-TW" altLang="en-US" sz="1400" b="1" kern="1200" dirty="0">
                        <a:solidFill>
                          <a:schemeClr val="tx1"/>
                        </a:solidFill>
                        <a:effectLst>
                          <a:glow rad="127000">
                            <a:schemeClr val="bg1">
                              <a:alpha val="91000"/>
                            </a:schemeClr>
                          </a:glow>
                        </a:effectLst>
                        <a:latin typeface="標楷體" pitchFamily="65" charset="-120"/>
                        <a:ea typeface="標楷體" pitchFamily="65" charset="-120"/>
                        <a:cs typeface="+mn-cs"/>
                      </a:endParaRPr>
                    </a:p>
                  </a:txBody>
                  <a:tcPr/>
                </a:tc>
                <a:tc>
                  <a:txBody>
                    <a:bodyPr/>
                    <a:lstStyle/>
                    <a:p>
                      <a:pPr marL="0" algn="ctr" defTabSz="914400" rtl="0" eaLnBrk="1" latinLnBrk="0" hangingPunct="1">
                        <a:lnSpc>
                          <a:spcPts val="2300"/>
                        </a:lnSpc>
                      </a:pPr>
                      <a:r>
                        <a:rPr lang="en-US" altLang="zh-TW" sz="1800" kern="1200" dirty="0">
                          <a:solidFill>
                            <a:schemeClr val="dk1"/>
                          </a:solidFill>
                          <a:latin typeface="Book Antiqua" panose="02040602050305030304" pitchFamily="18" charset="0"/>
                          <a:ea typeface="標楷體" panose="03000509000000000000" pitchFamily="65" charset="-120"/>
                          <a:cs typeface="+mn-cs"/>
                        </a:rPr>
                        <a:t>249</a:t>
                      </a:r>
                      <a:endParaRPr lang="zh-TW" altLang="en-US" sz="1800" kern="1200" dirty="0">
                        <a:solidFill>
                          <a:schemeClr val="dk1"/>
                        </a:solidFill>
                        <a:latin typeface="Book Antiqua" panose="02040602050305030304" pitchFamily="18" charset="0"/>
                        <a:ea typeface="標楷體" panose="03000509000000000000" pitchFamily="65" charset="-120"/>
                        <a:cs typeface="+mn-cs"/>
                      </a:endParaRPr>
                    </a:p>
                  </a:txBody>
                  <a:tcPr/>
                </a:tc>
                <a:tc>
                  <a:txBody>
                    <a:bodyPr/>
                    <a:lstStyle/>
                    <a:p>
                      <a:pPr marL="0" marR="0" lvl="0" indent="0" algn="l" defTabSz="914400" rtl="0" eaLnBrk="1" fontAlgn="auto" latinLnBrk="0" hangingPunct="1">
                        <a:lnSpc>
                          <a:spcPts val="2000"/>
                        </a:lnSpc>
                        <a:spcBef>
                          <a:spcPts val="0"/>
                        </a:spcBef>
                        <a:spcAft>
                          <a:spcPts val="0"/>
                        </a:spcAft>
                        <a:buClrTx/>
                        <a:buSzTx/>
                        <a:buFontTx/>
                        <a:buNone/>
                        <a:tabLst/>
                        <a:defRPr/>
                      </a:pPr>
                      <a:r>
                        <a:rPr lang="zh-TW" altLang="zh-TW" sz="1400" b="1" kern="1200" dirty="0">
                          <a:solidFill>
                            <a:schemeClr val="tx1"/>
                          </a:solidFill>
                          <a:effectLst>
                            <a:glow rad="127000">
                              <a:schemeClr val="bg1">
                                <a:alpha val="91000"/>
                              </a:schemeClr>
                            </a:glow>
                          </a:effectLst>
                          <a:latin typeface="標楷體" pitchFamily="65" charset="-120"/>
                          <a:ea typeface="標楷體" pitchFamily="65" charset="-120"/>
                          <a:cs typeface="+mn-cs"/>
                        </a:rPr>
                        <a:t>台北海洋科技大學</a:t>
                      </a:r>
                      <a:endParaRPr lang="zh-TW" altLang="en-US" sz="1400" b="1" kern="1200" dirty="0">
                        <a:solidFill>
                          <a:schemeClr val="tx1"/>
                        </a:solidFill>
                        <a:effectLst>
                          <a:glow rad="127000">
                            <a:schemeClr val="bg1">
                              <a:alpha val="91000"/>
                            </a:schemeClr>
                          </a:glow>
                        </a:effectLst>
                        <a:latin typeface="標楷體" pitchFamily="65" charset="-120"/>
                        <a:ea typeface="標楷體" pitchFamily="65" charset="-120"/>
                        <a:cs typeface="+mn-cs"/>
                      </a:endParaRPr>
                    </a:p>
                  </a:txBody>
                  <a:tcPr/>
                </a:tc>
                <a:tc>
                  <a:txBody>
                    <a:bodyPr/>
                    <a:lstStyle/>
                    <a:p>
                      <a:pPr marL="0" algn="ctr" defTabSz="914400" rtl="0" eaLnBrk="1" latinLnBrk="0" hangingPunct="1">
                        <a:lnSpc>
                          <a:spcPts val="2300"/>
                        </a:lnSpc>
                      </a:pPr>
                      <a:r>
                        <a:rPr lang="en-US" altLang="zh-TW" sz="1800" kern="1200" dirty="0">
                          <a:solidFill>
                            <a:schemeClr val="dk1"/>
                          </a:solidFill>
                          <a:latin typeface="Book Antiqua" panose="02040602050305030304" pitchFamily="18" charset="0"/>
                          <a:ea typeface="標楷體" panose="03000509000000000000" pitchFamily="65" charset="-120"/>
                          <a:cs typeface="+mn-cs"/>
                        </a:rPr>
                        <a:t>604</a:t>
                      </a:r>
                      <a:endParaRPr lang="zh-TW" altLang="en-US" sz="1800" kern="1200" dirty="0">
                        <a:solidFill>
                          <a:schemeClr val="dk1"/>
                        </a:solidFill>
                        <a:latin typeface="Book Antiqua" panose="02040602050305030304" pitchFamily="18" charset="0"/>
                        <a:ea typeface="標楷體" panose="03000509000000000000" pitchFamily="65" charset="-120"/>
                        <a:cs typeface="+mn-cs"/>
                      </a:endParaRPr>
                    </a:p>
                  </a:txBody>
                  <a:tcPr/>
                </a:tc>
                <a:tc>
                  <a:txBody>
                    <a:bodyPr/>
                    <a:lstStyle/>
                    <a:p>
                      <a:pPr marL="0" algn="l" defTabSz="914400" rtl="0" eaLnBrk="1" latinLnBrk="0" hangingPunct="1">
                        <a:lnSpc>
                          <a:spcPts val="2000"/>
                        </a:lnSpc>
                      </a:pPr>
                      <a:r>
                        <a:rPr lang="zh-TW" altLang="zh-TW" sz="1400" b="1" kern="1200" dirty="0">
                          <a:solidFill>
                            <a:schemeClr val="tx1"/>
                          </a:solidFill>
                          <a:effectLst>
                            <a:glow rad="127000">
                              <a:schemeClr val="bg1">
                                <a:alpha val="91000"/>
                              </a:schemeClr>
                            </a:glow>
                          </a:effectLst>
                          <a:latin typeface="標楷體" pitchFamily="65" charset="-120"/>
                          <a:ea typeface="標楷體" pitchFamily="65" charset="-120"/>
                          <a:cs typeface="+mn-cs"/>
                        </a:rPr>
                        <a:t>樹人醫護管理專科學校</a:t>
                      </a:r>
                      <a:endParaRPr lang="zh-TW" altLang="en-US" sz="1400" b="1" kern="1200" dirty="0">
                        <a:solidFill>
                          <a:schemeClr val="tx1"/>
                        </a:solidFill>
                        <a:effectLst>
                          <a:glow rad="127000">
                            <a:schemeClr val="bg1">
                              <a:alpha val="91000"/>
                            </a:schemeClr>
                          </a:glow>
                        </a:effectLst>
                        <a:latin typeface="標楷體" pitchFamily="65" charset="-120"/>
                        <a:ea typeface="標楷體" pitchFamily="65" charset="-120"/>
                        <a:cs typeface="+mn-cs"/>
                      </a:endParaRPr>
                    </a:p>
                  </a:txBody>
                  <a:tcPr/>
                </a:tc>
                <a:extLst>
                  <a:ext uri="{0D108BD9-81ED-4DB2-BD59-A6C34878D82A}">
                    <a16:rowId xmlns="" xmlns:a16="http://schemas.microsoft.com/office/drawing/2014/main" val="10002"/>
                  </a:ext>
                </a:extLst>
              </a:tr>
              <a:tr h="370840">
                <a:tc>
                  <a:txBody>
                    <a:bodyPr/>
                    <a:lstStyle/>
                    <a:p>
                      <a:pPr marL="0" algn="ctr" defTabSz="914400" rtl="0" eaLnBrk="1" latinLnBrk="0" hangingPunct="1">
                        <a:lnSpc>
                          <a:spcPts val="2300"/>
                        </a:lnSpc>
                      </a:pPr>
                      <a:r>
                        <a:rPr lang="en-US" altLang="zh-TW" sz="1800" kern="1200" dirty="0">
                          <a:solidFill>
                            <a:schemeClr val="dk1"/>
                          </a:solidFill>
                          <a:latin typeface="Book Antiqua" panose="02040602050305030304" pitchFamily="18" charset="0"/>
                          <a:ea typeface="標楷體" panose="03000509000000000000" pitchFamily="65" charset="-120"/>
                          <a:cs typeface="+mn-cs"/>
                        </a:rPr>
                        <a:t>107</a:t>
                      </a:r>
                      <a:endParaRPr lang="zh-TW" altLang="en-US" sz="1800" kern="1200" dirty="0">
                        <a:solidFill>
                          <a:schemeClr val="dk1"/>
                        </a:solidFill>
                        <a:latin typeface="Book Antiqua" panose="02040602050305030304" pitchFamily="18" charset="0"/>
                        <a:ea typeface="標楷體" panose="03000509000000000000" pitchFamily="65" charset="-120"/>
                        <a:cs typeface="+mn-cs"/>
                      </a:endParaRPr>
                    </a:p>
                  </a:txBody>
                  <a:tcPr/>
                </a:tc>
                <a:tc>
                  <a:txBody>
                    <a:bodyPr/>
                    <a:lstStyle/>
                    <a:p>
                      <a:pPr marL="0" algn="l" defTabSz="914400" rtl="0" eaLnBrk="1" latinLnBrk="0" hangingPunct="1">
                        <a:lnSpc>
                          <a:spcPts val="2000"/>
                        </a:lnSpc>
                      </a:pPr>
                      <a:r>
                        <a:rPr lang="zh-TW" altLang="en-US" sz="1400" b="1" kern="1200" dirty="0">
                          <a:solidFill>
                            <a:schemeClr val="tx1"/>
                          </a:solidFill>
                          <a:effectLst>
                            <a:glow rad="127000">
                              <a:schemeClr val="bg1">
                                <a:alpha val="91000"/>
                              </a:schemeClr>
                            </a:glow>
                          </a:effectLst>
                          <a:latin typeface="標楷體" pitchFamily="65" charset="-120"/>
                          <a:ea typeface="標楷體" pitchFamily="65" charset="-120"/>
                          <a:cs typeface="+mn-cs"/>
                        </a:rPr>
                        <a:t>國立虎尾科技大學</a:t>
                      </a:r>
                    </a:p>
                  </a:txBody>
                  <a:tcPr/>
                </a:tc>
                <a:tc>
                  <a:txBody>
                    <a:bodyPr/>
                    <a:lstStyle/>
                    <a:p>
                      <a:pPr marL="0" algn="ctr" defTabSz="914400" rtl="0" eaLnBrk="1" latinLnBrk="0" hangingPunct="1">
                        <a:lnSpc>
                          <a:spcPts val="2300"/>
                        </a:lnSpc>
                      </a:pPr>
                      <a:r>
                        <a:rPr lang="en-US" altLang="zh-TW" sz="1800" kern="1200" dirty="0">
                          <a:solidFill>
                            <a:schemeClr val="dk1"/>
                          </a:solidFill>
                          <a:latin typeface="Book Antiqua" panose="02040602050305030304" pitchFamily="18" charset="0"/>
                          <a:ea typeface="標楷體" panose="03000509000000000000" pitchFamily="65" charset="-120"/>
                          <a:cs typeface="+mn-cs"/>
                        </a:rPr>
                        <a:t>228</a:t>
                      </a:r>
                      <a:endParaRPr lang="zh-TW" altLang="en-US" sz="1800" kern="1200" dirty="0">
                        <a:solidFill>
                          <a:schemeClr val="dk1"/>
                        </a:solidFill>
                        <a:latin typeface="Book Antiqua" panose="02040602050305030304" pitchFamily="18" charset="0"/>
                        <a:ea typeface="標楷體" panose="03000509000000000000" pitchFamily="65" charset="-120"/>
                        <a:cs typeface="+mn-cs"/>
                      </a:endParaRPr>
                    </a:p>
                  </a:txBody>
                  <a:tcPr/>
                </a:tc>
                <a:tc>
                  <a:txBody>
                    <a:bodyPr/>
                    <a:lstStyle/>
                    <a:p>
                      <a:pPr marL="0" algn="l" defTabSz="914400" rtl="0" eaLnBrk="1" latinLnBrk="0" hangingPunct="1">
                        <a:lnSpc>
                          <a:spcPts val="2000"/>
                        </a:lnSpc>
                      </a:pPr>
                      <a:r>
                        <a:rPr lang="zh-TW" altLang="zh-TW" sz="1400" b="1" kern="1200" dirty="0">
                          <a:solidFill>
                            <a:schemeClr val="tx1"/>
                          </a:solidFill>
                          <a:effectLst>
                            <a:glow rad="127000">
                              <a:schemeClr val="bg1">
                                <a:alpha val="91000"/>
                              </a:schemeClr>
                            </a:glow>
                          </a:effectLst>
                          <a:latin typeface="標楷體" pitchFamily="65" charset="-120"/>
                          <a:ea typeface="標楷體" pitchFamily="65" charset="-120"/>
                          <a:cs typeface="+mn-cs"/>
                        </a:rPr>
                        <a:t>南開科技大學</a:t>
                      </a:r>
                      <a:endParaRPr lang="zh-TW" altLang="en-US" sz="1400" b="1" kern="1200" dirty="0">
                        <a:solidFill>
                          <a:schemeClr val="tx1"/>
                        </a:solidFill>
                        <a:effectLst>
                          <a:glow rad="127000">
                            <a:schemeClr val="bg1">
                              <a:alpha val="91000"/>
                            </a:schemeClr>
                          </a:glow>
                        </a:effectLst>
                        <a:latin typeface="標楷體" pitchFamily="65" charset="-120"/>
                        <a:ea typeface="標楷體" pitchFamily="65" charset="-120"/>
                        <a:cs typeface="+mn-cs"/>
                      </a:endParaRPr>
                    </a:p>
                  </a:txBody>
                  <a:tcPr/>
                </a:tc>
                <a:tc>
                  <a:txBody>
                    <a:bodyPr/>
                    <a:lstStyle/>
                    <a:p>
                      <a:pPr algn="ctr"/>
                      <a:r>
                        <a:rPr lang="en-US" altLang="zh-TW" sz="1800" kern="1200" dirty="0">
                          <a:solidFill>
                            <a:schemeClr val="dk1"/>
                          </a:solidFill>
                          <a:latin typeface="Book Antiqua" panose="02040602050305030304" pitchFamily="18" charset="0"/>
                          <a:ea typeface="標楷體" panose="03000509000000000000" pitchFamily="65" charset="-120"/>
                          <a:cs typeface="+mn-cs"/>
                        </a:rPr>
                        <a:t>406</a:t>
                      </a:r>
                      <a:endParaRPr lang="zh-TW" altLang="en-US" sz="1800" kern="1200" dirty="0">
                        <a:solidFill>
                          <a:schemeClr val="dk1"/>
                        </a:solidFill>
                        <a:latin typeface="Book Antiqua" panose="02040602050305030304" pitchFamily="18" charset="0"/>
                        <a:ea typeface="標楷體" panose="03000509000000000000" pitchFamily="65" charset="-120"/>
                        <a:cs typeface="+mn-cs"/>
                      </a:endParaRPr>
                    </a:p>
                  </a:txBody>
                  <a:tcPr/>
                </a:tc>
                <a:tc>
                  <a:txBody>
                    <a:bodyPr/>
                    <a:lstStyle/>
                    <a:p>
                      <a:r>
                        <a:rPr lang="zh-TW" altLang="en-US" sz="1400" b="1" kern="1200" dirty="0">
                          <a:solidFill>
                            <a:schemeClr val="tx1"/>
                          </a:solidFill>
                          <a:effectLst>
                            <a:glow rad="127000">
                              <a:schemeClr val="bg1">
                                <a:alpha val="91000"/>
                              </a:schemeClr>
                            </a:glow>
                          </a:effectLst>
                          <a:latin typeface="標楷體" pitchFamily="65" charset="-120"/>
                          <a:ea typeface="標楷體" pitchFamily="65" charset="-120"/>
                          <a:cs typeface="+mn-cs"/>
                        </a:rPr>
                        <a:t>和春技術學院</a:t>
                      </a:r>
                    </a:p>
                  </a:txBody>
                  <a:tcPr/>
                </a:tc>
                <a:tc>
                  <a:txBody>
                    <a:bodyPr/>
                    <a:lstStyle/>
                    <a:p>
                      <a:pPr marL="0" algn="ctr" defTabSz="914400" rtl="0" eaLnBrk="1" latinLnBrk="0" hangingPunct="1">
                        <a:lnSpc>
                          <a:spcPts val="2300"/>
                        </a:lnSpc>
                      </a:pPr>
                      <a:r>
                        <a:rPr lang="en-US" altLang="zh-TW" sz="1800" kern="1200" dirty="0">
                          <a:solidFill>
                            <a:schemeClr val="dk1"/>
                          </a:solidFill>
                          <a:latin typeface="Book Antiqua" panose="02040602050305030304" pitchFamily="18" charset="0"/>
                          <a:ea typeface="標楷體" panose="03000509000000000000" pitchFamily="65" charset="-120"/>
                          <a:cs typeface="+mn-cs"/>
                        </a:rPr>
                        <a:t>605</a:t>
                      </a:r>
                      <a:endParaRPr lang="zh-TW" altLang="en-US" sz="1800" kern="1200" dirty="0">
                        <a:solidFill>
                          <a:schemeClr val="dk1"/>
                        </a:solidFill>
                        <a:latin typeface="Book Antiqua" panose="02040602050305030304" pitchFamily="18" charset="0"/>
                        <a:ea typeface="標楷體" panose="03000509000000000000" pitchFamily="65" charset="-120"/>
                        <a:cs typeface="+mn-cs"/>
                      </a:endParaRPr>
                    </a:p>
                  </a:txBody>
                  <a:tcPr/>
                </a:tc>
                <a:tc>
                  <a:txBody>
                    <a:bodyPr/>
                    <a:lstStyle/>
                    <a:p>
                      <a:pPr marL="0" algn="l" defTabSz="914400" rtl="0" eaLnBrk="1" latinLnBrk="0" hangingPunct="1">
                        <a:lnSpc>
                          <a:spcPts val="2000"/>
                        </a:lnSpc>
                      </a:pPr>
                      <a:r>
                        <a:rPr lang="zh-TW" altLang="zh-TW" sz="1400" b="1" kern="1200" dirty="0">
                          <a:solidFill>
                            <a:schemeClr val="tx1"/>
                          </a:solidFill>
                          <a:effectLst>
                            <a:glow rad="127000">
                              <a:schemeClr val="bg1">
                                <a:alpha val="91000"/>
                              </a:schemeClr>
                            </a:glow>
                          </a:effectLst>
                          <a:latin typeface="標楷體" pitchFamily="65" charset="-120"/>
                          <a:ea typeface="標楷體" pitchFamily="65" charset="-120"/>
                          <a:cs typeface="+mn-cs"/>
                        </a:rPr>
                        <a:t>慈惠醫護管理專科學校</a:t>
                      </a:r>
                      <a:endParaRPr lang="zh-TW" altLang="en-US" sz="1400" b="1" kern="1200" dirty="0">
                        <a:solidFill>
                          <a:schemeClr val="tx1"/>
                        </a:solidFill>
                        <a:effectLst>
                          <a:glow rad="127000">
                            <a:schemeClr val="bg1">
                              <a:alpha val="91000"/>
                            </a:schemeClr>
                          </a:glow>
                        </a:effectLst>
                        <a:latin typeface="標楷體" pitchFamily="65" charset="-120"/>
                        <a:ea typeface="標楷體" pitchFamily="65" charset="-120"/>
                        <a:cs typeface="+mn-cs"/>
                      </a:endParaRPr>
                    </a:p>
                  </a:txBody>
                  <a:tcPr/>
                </a:tc>
                <a:extLst>
                  <a:ext uri="{0D108BD9-81ED-4DB2-BD59-A6C34878D82A}">
                    <a16:rowId xmlns="" xmlns:a16="http://schemas.microsoft.com/office/drawing/2014/main" val="10003"/>
                  </a:ext>
                </a:extLst>
              </a:tr>
              <a:tr h="370840">
                <a:tc>
                  <a:txBody>
                    <a:bodyPr/>
                    <a:lstStyle/>
                    <a:p>
                      <a:pPr marL="0" algn="ctr" defTabSz="914400" rtl="0" eaLnBrk="1" latinLnBrk="0" hangingPunct="1">
                        <a:lnSpc>
                          <a:spcPts val="2300"/>
                        </a:lnSpc>
                      </a:pPr>
                      <a:r>
                        <a:rPr lang="en-US" altLang="zh-TW" sz="1800" kern="1200" dirty="0">
                          <a:solidFill>
                            <a:schemeClr val="dk1"/>
                          </a:solidFill>
                          <a:latin typeface="Book Antiqua" panose="02040602050305030304" pitchFamily="18" charset="0"/>
                          <a:ea typeface="標楷體" panose="03000509000000000000" pitchFamily="65" charset="-120"/>
                          <a:cs typeface="+mn-cs"/>
                        </a:rPr>
                        <a:t>109</a:t>
                      </a:r>
                      <a:endParaRPr lang="zh-TW" altLang="en-US" sz="1800" kern="1200" dirty="0">
                        <a:solidFill>
                          <a:schemeClr val="dk1"/>
                        </a:solidFill>
                        <a:latin typeface="Book Antiqua" panose="02040602050305030304" pitchFamily="18" charset="0"/>
                        <a:ea typeface="標楷體" panose="03000509000000000000" pitchFamily="65" charset="-120"/>
                        <a:cs typeface="+mn-cs"/>
                      </a:endParaRPr>
                    </a:p>
                  </a:txBody>
                  <a:tcPr/>
                </a:tc>
                <a:tc>
                  <a:txBody>
                    <a:bodyPr/>
                    <a:lstStyle/>
                    <a:p>
                      <a:pPr marL="0" marR="0" lvl="0" indent="0" algn="l" defTabSz="914400" rtl="0" eaLnBrk="1" fontAlgn="auto" latinLnBrk="0" hangingPunct="1">
                        <a:lnSpc>
                          <a:spcPts val="2000"/>
                        </a:lnSpc>
                        <a:spcBef>
                          <a:spcPts val="0"/>
                        </a:spcBef>
                        <a:spcAft>
                          <a:spcPts val="0"/>
                        </a:spcAft>
                        <a:buClrTx/>
                        <a:buSzTx/>
                        <a:buFontTx/>
                        <a:buNone/>
                        <a:tabLst/>
                        <a:defRPr/>
                      </a:pPr>
                      <a:r>
                        <a:rPr lang="zh-TW" altLang="en-US" sz="1400" b="1" kern="1200" dirty="0">
                          <a:solidFill>
                            <a:schemeClr val="tx1"/>
                          </a:solidFill>
                          <a:effectLst>
                            <a:glow rad="127000">
                              <a:schemeClr val="bg1">
                                <a:alpha val="91000"/>
                              </a:schemeClr>
                            </a:glow>
                          </a:effectLst>
                          <a:latin typeface="標楷體" pitchFamily="65" charset="-120"/>
                          <a:ea typeface="標楷體" pitchFamily="65" charset="-120"/>
                          <a:cs typeface="+mn-cs"/>
                        </a:rPr>
                        <a:t>國立澎湖科技大學</a:t>
                      </a:r>
                    </a:p>
                  </a:txBody>
                  <a:tcPr/>
                </a:tc>
                <a:tc>
                  <a:txBody>
                    <a:bodyPr/>
                    <a:lstStyle/>
                    <a:p>
                      <a:pPr marL="0" algn="ctr" defTabSz="914400" rtl="0" eaLnBrk="1" latinLnBrk="0" hangingPunct="1">
                        <a:lnSpc>
                          <a:spcPts val="2300"/>
                        </a:lnSpc>
                      </a:pPr>
                      <a:r>
                        <a:rPr lang="en-US" altLang="zh-TW" sz="1800" kern="1200" dirty="0">
                          <a:solidFill>
                            <a:schemeClr val="dk1"/>
                          </a:solidFill>
                          <a:latin typeface="Book Antiqua" panose="02040602050305030304" pitchFamily="18" charset="0"/>
                          <a:ea typeface="標楷體" panose="03000509000000000000" pitchFamily="65" charset="-120"/>
                          <a:cs typeface="+mn-cs"/>
                        </a:rPr>
                        <a:t>232</a:t>
                      </a:r>
                      <a:endParaRPr lang="zh-TW" altLang="en-US" sz="1800" kern="1200" dirty="0">
                        <a:solidFill>
                          <a:schemeClr val="dk1"/>
                        </a:solidFill>
                        <a:latin typeface="Book Antiqua" panose="02040602050305030304" pitchFamily="18" charset="0"/>
                        <a:ea typeface="標楷體" panose="03000509000000000000" pitchFamily="65" charset="-120"/>
                        <a:cs typeface="+mn-cs"/>
                      </a:endParaRPr>
                    </a:p>
                  </a:txBody>
                  <a:tcPr/>
                </a:tc>
                <a:tc>
                  <a:txBody>
                    <a:bodyPr/>
                    <a:lstStyle/>
                    <a:p>
                      <a:pPr marL="0" algn="l" defTabSz="914400" rtl="0" eaLnBrk="1" latinLnBrk="0" hangingPunct="1">
                        <a:lnSpc>
                          <a:spcPts val="2000"/>
                        </a:lnSpc>
                      </a:pPr>
                      <a:r>
                        <a:rPr lang="zh-TW" altLang="zh-TW" sz="1400" b="1" kern="1200" dirty="0">
                          <a:solidFill>
                            <a:schemeClr val="tx1"/>
                          </a:solidFill>
                          <a:effectLst>
                            <a:glow rad="127000">
                              <a:schemeClr val="bg1">
                                <a:alpha val="91000"/>
                              </a:schemeClr>
                            </a:glow>
                          </a:effectLst>
                          <a:latin typeface="標楷體" pitchFamily="65" charset="-120"/>
                          <a:ea typeface="標楷體" pitchFamily="65" charset="-120"/>
                          <a:cs typeface="+mn-cs"/>
                        </a:rPr>
                        <a:t>美和科技大學</a:t>
                      </a:r>
                      <a:endParaRPr lang="zh-TW" altLang="en-US" sz="1400" b="1" kern="1200" dirty="0">
                        <a:solidFill>
                          <a:schemeClr val="tx1"/>
                        </a:solidFill>
                        <a:effectLst>
                          <a:glow rad="127000">
                            <a:schemeClr val="bg1">
                              <a:alpha val="91000"/>
                            </a:schemeClr>
                          </a:glow>
                        </a:effectLst>
                        <a:latin typeface="標楷體" pitchFamily="65" charset="-120"/>
                        <a:ea typeface="標楷體" pitchFamily="65" charset="-120"/>
                        <a:cs typeface="+mn-cs"/>
                      </a:endParaRPr>
                    </a:p>
                  </a:txBody>
                  <a:tcPr/>
                </a:tc>
                <a:tc>
                  <a:txBody>
                    <a:bodyPr/>
                    <a:lstStyle/>
                    <a:p>
                      <a:pPr marL="0" algn="ctr" defTabSz="914400" rtl="0" eaLnBrk="1" latinLnBrk="0" hangingPunct="1">
                        <a:lnSpc>
                          <a:spcPts val="2300"/>
                        </a:lnSpc>
                      </a:pPr>
                      <a:r>
                        <a:rPr lang="en-US" altLang="zh-TW" sz="1800" kern="1200" dirty="0">
                          <a:solidFill>
                            <a:schemeClr val="dk1"/>
                          </a:solidFill>
                          <a:latin typeface="Book Antiqua" panose="02040602050305030304" pitchFamily="18" charset="0"/>
                          <a:ea typeface="標楷體" panose="03000509000000000000" pitchFamily="65" charset="-120"/>
                          <a:cs typeface="+mn-cs"/>
                        </a:rPr>
                        <a:t>411</a:t>
                      </a:r>
                      <a:endParaRPr lang="zh-TW" altLang="en-US" sz="1800" kern="1200" dirty="0">
                        <a:solidFill>
                          <a:schemeClr val="dk1"/>
                        </a:solidFill>
                        <a:latin typeface="Book Antiqua" panose="02040602050305030304" pitchFamily="18" charset="0"/>
                        <a:ea typeface="標楷體" panose="03000509000000000000" pitchFamily="65" charset="-120"/>
                        <a:cs typeface="+mn-cs"/>
                      </a:endParaRPr>
                    </a:p>
                  </a:txBody>
                  <a:tcPr/>
                </a:tc>
                <a:tc>
                  <a:txBody>
                    <a:bodyPr/>
                    <a:lstStyle/>
                    <a:p>
                      <a:pPr marL="0" algn="l" defTabSz="914400" rtl="0" eaLnBrk="1" latinLnBrk="0" hangingPunct="1">
                        <a:lnSpc>
                          <a:spcPts val="2000"/>
                        </a:lnSpc>
                      </a:pPr>
                      <a:r>
                        <a:rPr lang="zh-TW" altLang="zh-TW" sz="1400" b="1" kern="1200" dirty="0">
                          <a:solidFill>
                            <a:schemeClr val="tx1"/>
                          </a:solidFill>
                          <a:effectLst>
                            <a:glow rad="127000">
                              <a:schemeClr val="bg1">
                                <a:alpha val="91000"/>
                              </a:schemeClr>
                            </a:glow>
                          </a:effectLst>
                          <a:latin typeface="標楷體" pitchFamily="65" charset="-120"/>
                          <a:ea typeface="標楷體" pitchFamily="65" charset="-120"/>
                          <a:cs typeface="+mn-cs"/>
                        </a:rPr>
                        <a:t>南亞技術學院</a:t>
                      </a:r>
                      <a:endParaRPr lang="zh-TW" altLang="en-US" sz="1400" b="1" kern="1200" dirty="0">
                        <a:solidFill>
                          <a:schemeClr val="tx1"/>
                        </a:solidFill>
                        <a:effectLst>
                          <a:glow rad="127000">
                            <a:schemeClr val="bg1">
                              <a:alpha val="91000"/>
                            </a:schemeClr>
                          </a:glow>
                        </a:effectLst>
                        <a:latin typeface="標楷體" pitchFamily="65" charset="-120"/>
                        <a:ea typeface="標楷體" pitchFamily="65" charset="-120"/>
                        <a:cs typeface="+mn-cs"/>
                      </a:endParaRPr>
                    </a:p>
                  </a:txBody>
                  <a:tcPr/>
                </a:tc>
                <a:tc>
                  <a:txBody>
                    <a:bodyPr/>
                    <a:lstStyle/>
                    <a:p>
                      <a:pPr marL="0" algn="ctr" defTabSz="914400" rtl="0" eaLnBrk="1" latinLnBrk="0" hangingPunct="1">
                        <a:lnSpc>
                          <a:spcPts val="2300"/>
                        </a:lnSpc>
                      </a:pPr>
                      <a:r>
                        <a:rPr lang="en-US" altLang="zh-TW" sz="1800" kern="1200" dirty="0">
                          <a:solidFill>
                            <a:schemeClr val="dk1"/>
                          </a:solidFill>
                          <a:latin typeface="Book Antiqua" panose="02040602050305030304" pitchFamily="18" charset="0"/>
                          <a:ea typeface="標楷體" panose="03000509000000000000" pitchFamily="65" charset="-120"/>
                          <a:cs typeface="+mn-cs"/>
                        </a:rPr>
                        <a:t>606</a:t>
                      </a:r>
                      <a:endParaRPr lang="zh-TW" altLang="en-US" sz="1800" kern="1200" dirty="0">
                        <a:solidFill>
                          <a:schemeClr val="dk1"/>
                        </a:solidFill>
                        <a:latin typeface="Book Antiqua" panose="02040602050305030304" pitchFamily="18" charset="0"/>
                        <a:ea typeface="標楷體" panose="03000509000000000000" pitchFamily="65" charset="-120"/>
                        <a:cs typeface="+mn-cs"/>
                      </a:endParaRPr>
                    </a:p>
                  </a:txBody>
                  <a:tcPr/>
                </a:tc>
                <a:tc>
                  <a:txBody>
                    <a:bodyPr/>
                    <a:lstStyle/>
                    <a:p>
                      <a:pPr marL="0" algn="l" defTabSz="914400" rtl="0" eaLnBrk="1" latinLnBrk="0" hangingPunct="1">
                        <a:lnSpc>
                          <a:spcPts val="2000"/>
                        </a:lnSpc>
                      </a:pPr>
                      <a:r>
                        <a:rPr lang="zh-TW" altLang="zh-TW" sz="1400" b="1" kern="1200" dirty="0">
                          <a:solidFill>
                            <a:schemeClr val="tx1"/>
                          </a:solidFill>
                          <a:effectLst>
                            <a:glow rad="127000">
                              <a:schemeClr val="bg1">
                                <a:alpha val="91000"/>
                              </a:schemeClr>
                            </a:glow>
                          </a:effectLst>
                          <a:latin typeface="標楷體" pitchFamily="65" charset="-120"/>
                          <a:ea typeface="標楷體" pitchFamily="65" charset="-120"/>
                          <a:cs typeface="+mn-cs"/>
                        </a:rPr>
                        <a:t>耕莘健康管理專科學校</a:t>
                      </a:r>
                      <a:endParaRPr lang="zh-TW" altLang="en-US" sz="1400" b="1" kern="1200" dirty="0">
                        <a:solidFill>
                          <a:schemeClr val="tx1"/>
                        </a:solidFill>
                        <a:effectLst>
                          <a:glow rad="127000">
                            <a:schemeClr val="bg1">
                              <a:alpha val="91000"/>
                            </a:schemeClr>
                          </a:glow>
                        </a:effectLst>
                        <a:latin typeface="標楷體" pitchFamily="65" charset="-120"/>
                        <a:ea typeface="標楷體" pitchFamily="65" charset="-120"/>
                        <a:cs typeface="+mn-cs"/>
                      </a:endParaRPr>
                    </a:p>
                  </a:txBody>
                  <a:tcPr/>
                </a:tc>
                <a:extLst>
                  <a:ext uri="{0D108BD9-81ED-4DB2-BD59-A6C34878D82A}">
                    <a16:rowId xmlns="" xmlns:a16="http://schemas.microsoft.com/office/drawing/2014/main" val="10004"/>
                  </a:ext>
                </a:extLst>
              </a:tr>
              <a:tr h="370840">
                <a:tc>
                  <a:txBody>
                    <a:bodyPr/>
                    <a:lstStyle/>
                    <a:p>
                      <a:pPr marL="0" algn="ctr" defTabSz="914400" rtl="0" eaLnBrk="1" latinLnBrk="0" hangingPunct="1">
                        <a:lnSpc>
                          <a:spcPts val="2300"/>
                        </a:lnSpc>
                      </a:pPr>
                      <a:r>
                        <a:rPr lang="en-US" altLang="zh-TW" sz="1800" kern="1200" dirty="0">
                          <a:solidFill>
                            <a:schemeClr val="dk1"/>
                          </a:solidFill>
                          <a:latin typeface="Book Antiqua" panose="02040602050305030304" pitchFamily="18" charset="0"/>
                          <a:ea typeface="標楷體" panose="03000509000000000000" pitchFamily="65" charset="-120"/>
                          <a:cs typeface="+mn-cs"/>
                        </a:rPr>
                        <a:t>112</a:t>
                      </a:r>
                      <a:endParaRPr lang="zh-TW" altLang="en-US" sz="1800" kern="1200" dirty="0">
                        <a:solidFill>
                          <a:schemeClr val="dk1"/>
                        </a:solidFill>
                        <a:latin typeface="Book Antiqua" panose="02040602050305030304" pitchFamily="18" charset="0"/>
                        <a:ea typeface="標楷體" panose="03000509000000000000" pitchFamily="65" charset="-120"/>
                        <a:cs typeface="+mn-cs"/>
                      </a:endParaRPr>
                    </a:p>
                  </a:txBody>
                  <a:tcPr/>
                </a:tc>
                <a:tc>
                  <a:txBody>
                    <a:bodyPr/>
                    <a:lstStyle/>
                    <a:p>
                      <a:pPr marL="0" algn="l" defTabSz="914400" rtl="0" eaLnBrk="1" latinLnBrk="0" hangingPunct="1">
                        <a:lnSpc>
                          <a:spcPts val="2000"/>
                        </a:lnSpc>
                      </a:pPr>
                      <a:r>
                        <a:rPr lang="zh-TW" altLang="en-US" sz="1400" b="1" kern="1200" dirty="0">
                          <a:solidFill>
                            <a:schemeClr val="tx1"/>
                          </a:solidFill>
                          <a:effectLst>
                            <a:glow rad="127000">
                              <a:schemeClr val="bg1">
                                <a:alpha val="91000"/>
                              </a:schemeClr>
                            </a:glow>
                          </a:effectLst>
                          <a:latin typeface="標楷體" pitchFamily="65" charset="-120"/>
                          <a:ea typeface="標楷體" pitchFamily="65" charset="-120"/>
                          <a:cs typeface="+mn-cs"/>
                        </a:rPr>
                        <a:t>國立高雄餐旅大學</a:t>
                      </a:r>
                    </a:p>
                  </a:txBody>
                  <a:tcPr/>
                </a:tc>
                <a:tc>
                  <a:txBody>
                    <a:bodyPr/>
                    <a:lstStyle/>
                    <a:p>
                      <a:pPr marL="0" algn="ctr" defTabSz="914400" rtl="0" eaLnBrk="1" latinLnBrk="0" hangingPunct="1">
                        <a:lnSpc>
                          <a:spcPts val="2300"/>
                        </a:lnSpc>
                      </a:pPr>
                      <a:r>
                        <a:rPr lang="en-US" altLang="zh-TW" sz="1800" kern="1200" dirty="0">
                          <a:solidFill>
                            <a:schemeClr val="dk1"/>
                          </a:solidFill>
                          <a:latin typeface="Book Antiqua" panose="02040602050305030304" pitchFamily="18" charset="0"/>
                          <a:ea typeface="標楷體" panose="03000509000000000000" pitchFamily="65" charset="-120"/>
                          <a:cs typeface="+mn-cs"/>
                        </a:rPr>
                        <a:t>238</a:t>
                      </a:r>
                      <a:endParaRPr lang="zh-TW" altLang="en-US" sz="1800" kern="1200" dirty="0">
                        <a:solidFill>
                          <a:schemeClr val="dk1"/>
                        </a:solidFill>
                        <a:latin typeface="Book Antiqua" panose="02040602050305030304" pitchFamily="18" charset="0"/>
                        <a:ea typeface="標楷體" panose="03000509000000000000" pitchFamily="65" charset="-120"/>
                        <a:cs typeface="+mn-cs"/>
                      </a:endParaRPr>
                    </a:p>
                  </a:txBody>
                  <a:tcPr/>
                </a:tc>
                <a:tc>
                  <a:txBody>
                    <a:bodyPr/>
                    <a:lstStyle/>
                    <a:p>
                      <a:pPr marL="0" algn="l" defTabSz="914400" rtl="0" eaLnBrk="1" latinLnBrk="0" hangingPunct="1">
                        <a:lnSpc>
                          <a:spcPts val="2000"/>
                        </a:lnSpc>
                      </a:pPr>
                      <a:r>
                        <a:rPr lang="zh-TW" altLang="zh-TW" sz="1400" b="1" kern="1200" dirty="0">
                          <a:solidFill>
                            <a:schemeClr val="tx1"/>
                          </a:solidFill>
                          <a:effectLst>
                            <a:glow rad="127000">
                              <a:schemeClr val="bg1">
                                <a:alpha val="91000"/>
                              </a:schemeClr>
                            </a:glow>
                          </a:effectLst>
                          <a:latin typeface="標楷體" pitchFamily="65" charset="-120"/>
                          <a:ea typeface="標楷體" pitchFamily="65" charset="-120"/>
                          <a:cs typeface="+mn-cs"/>
                        </a:rPr>
                        <a:t>大華科技大學</a:t>
                      </a:r>
                      <a:endParaRPr lang="zh-TW" altLang="en-US" sz="1400" b="1" kern="1200" dirty="0">
                        <a:solidFill>
                          <a:schemeClr val="tx1"/>
                        </a:solidFill>
                        <a:effectLst>
                          <a:glow rad="127000">
                            <a:schemeClr val="bg1">
                              <a:alpha val="91000"/>
                            </a:schemeClr>
                          </a:glow>
                        </a:effectLst>
                        <a:latin typeface="標楷體" pitchFamily="65" charset="-120"/>
                        <a:ea typeface="標楷體" pitchFamily="65" charset="-120"/>
                        <a:cs typeface="+mn-cs"/>
                      </a:endParaRPr>
                    </a:p>
                  </a:txBody>
                  <a:tcPr/>
                </a:tc>
                <a:tc>
                  <a:txBody>
                    <a:bodyPr/>
                    <a:lstStyle/>
                    <a:p>
                      <a:pPr marL="0" algn="ctr" defTabSz="914400" rtl="0" eaLnBrk="1" latinLnBrk="0" hangingPunct="1">
                        <a:lnSpc>
                          <a:spcPts val="2300"/>
                        </a:lnSpc>
                      </a:pPr>
                      <a:r>
                        <a:rPr lang="en-US" altLang="zh-TW" sz="1800" kern="1200" dirty="0">
                          <a:solidFill>
                            <a:schemeClr val="dk1"/>
                          </a:solidFill>
                          <a:latin typeface="Book Antiqua" panose="02040602050305030304" pitchFamily="18" charset="0"/>
                          <a:ea typeface="標楷體" panose="03000509000000000000" pitchFamily="65" charset="-120"/>
                          <a:cs typeface="+mn-cs"/>
                        </a:rPr>
                        <a:t>414</a:t>
                      </a:r>
                      <a:endParaRPr lang="zh-TW" altLang="en-US" sz="1800" kern="1200" dirty="0">
                        <a:solidFill>
                          <a:schemeClr val="dk1"/>
                        </a:solidFill>
                        <a:latin typeface="Book Antiqua" panose="02040602050305030304" pitchFamily="18" charset="0"/>
                        <a:ea typeface="標楷體" panose="03000509000000000000" pitchFamily="65" charset="-120"/>
                        <a:cs typeface="+mn-cs"/>
                      </a:endParaRPr>
                    </a:p>
                  </a:txBody>
                  <a:tcPr/>
                </a:tc>
                <a:tc>
                  <a:txBody>
                    <a:bodyPr/>
                    <a:lstStyle/>
                    <a:p>
                      <a:pPr marL="0" algn="l" defTabSz="914400" rtl="0" eaLnBrk="1" latinLnBrk="0" hangingPunct="1">
                        <a:lnSpc>
                          <a:spcPts val="2000"/>
                        </a:lnSpc>
                      </a:pPr>
                      <a:r>
                        <a:rPr lang="zh-TW" altLang="zh-TW" sz="1400" b="1" kern="1200" dirty="0">
                          <a:solidFill>
                            <a:schemeClr val="tx1"/>
                          </a:solidFill>
                          <a:effectLst>
                            <a:glow rad="127000">
                              <a:schemeClr val="bg1">
                                <a:alpha val="91000"/>
                              </a:schemeClr>
                            </a:glow>
                          </a:effectLst>
                          <a:latin typeface="標楷體" pitchFamily="65" charset="-120"/>
                          <a:ea typeface="標楷體" pitchFamily="65" charset="-120"/>
                          <a:cs typeface="+mn-cs"/>
                        </a:rPr>
                        <a:t>蘭陽技術學院</a:t>
                      </a:r>
                      <a:endParaRPr lang="zh-TW" altLang="en-US" sz="1400" b="1" kern="1200" dirty="0">
                        <a:solidFill>
                          <a:schemeClr val="tx1"/>
                        </a:solidFill>
                        <a:effectLst>
                          <a:glow rad="127000">
                            <a:schemeClr val="bg1">
                              <a:alpha val="91000"/>
                            </a:schemeClr>
                          </a:glow>
                        </a:effectLst>
                        <a:latin typeface="標楷體" pitchFamily="65" charset="-120"/>
                        <a:ea typeface="標楷體" pitchFamily="65" charset="-120"/>
                        <a:cs typeface="+mn-cs"/>
                      </a:endParaRPr>
                    </a:p>
                  </a:txBody>
                  <a:tcPr/>
                </a:tc>
                <a:tc>
                  <a:txBody>
                    <a:bodyPr/>
                    <a:lstStyle/>
                    <a:p>
                      <a:pPr marL="0" algn="ctr" defTabSz="914400" rtl="0" eaLnBrk="1" latinLnBrk="0" hangingPunct="1">
                        <a:lnSpc>
                          <a:spcPts val="2300"/>
                        </a:lnSpc>
                      </a:pPr>
                      <a:r>
                        <a:rPr lang="en-US" altLang="zh-TW" sz="1800" kern="1200" dirty="0">
                          <a:solidFill>
                            <a:schemeClr val="dk1"/>
                          </a:solidFill>
                          <a:latin typeface="Book Antiqua" panose="02040602050305030304" pitchFamily="18" charset="0"/>
                          <a:ea typeface="標楷體" panose="03000509000000000000" pitchFamily="65" charset="-120"/>
                          <a:cs typeface="+mn-cs"/>
                        </a:rPr>
                        <a:t>607</a:t>
                      </a:r>
                      <a:endParaRPr lang="zh-TW" altLang="en-US" sz="1800" kern="1200" dirty="0">
                        <a:solidFill>
                          <a:schemeClr val="dk1"/>
                        </a:solidFill>
                        <a:latin typeface="Book Antiqua" panose="02040602050305030304" pitchFamily="18" charset="0"/>
                        <a:ea typeface="標楷體" panose="03000509000000000000" pitchFamily="65" charset="-120"/>
                        <a:cs typeface="+mn-cs"/>
                      </a:endParaRPr>
                    </a:p>
                  </a:txBody>
                  <a:tcPr/>
                </a:tc>
                <a:tc>
                  <a:txBody>
                    <a:bodyPr/>
                    <a:lstStyle/>
                    <a:p>
                      <a:pPr marL="0" algn="l" defTabSz="914400" rtl="0" eaLnBrk="1" latinLnBrk="0" hangingPunct="1">
                        <a:lnSpc>
                          <a:spcPts val="2000"/>
                        </a:lnSpc>
                      </a:pPr>
                      <a:r>
                        <a:rPr lang="zh-TW" altLang="zh-TW" sz="1400" b="1" kern="1200" dirty="0">
                          <a:solidFill>
                            <a:schemeClr val="tx1"/>
                          </a:solidFill>
                          <a:effectLst>
                            <a:glow rad="127000">
                              <a:schemeClr val="bg1">
                                <a:alpha val="91000"/>
                              </a:schemeClr>
                            </a:glow>
                          </a:effectLst>
                          <a:latin typeface="標楷體" pitchFamily="65" charset="-120"/>
                          <a:ea typeface="標楷體" pitchFamily="65" charset="-120"/>
                          <a:cs typeface="+mn-cs"/>
                        </a:rPr>
                        <a:t>敏惠醫護管理專科學校</a:t>
                      </a:r>
                      <a:endParaRPr lang="zh-TW" altLang="en-US" sz="1400" b="1" kern="1200" dirty="0">
                        <a:solidFill>
                          <a:schemeClr val="tx1"/>
                        </a:solidFill>
                        <a:effectLst>
                          <a:glow rad="127000">
                            <a:schemeClr val="bg1">
                              <a:alpha val="91000"/>
                            </a:schemeClr>
                          </a:glow>
                        </a:effectLst>
                        <a:latin typeface="標楷體" pitchFamily="65" charset="-120"/>
                        <a:ea typeface="標楷體" pitchFamily="65" charset="-120"/>
                        <a:cs typeface="+mn-cs"/>
                      </a:endParaRPr>
                    </a:p>
                  </a:txBody>
                  <a:tcPr/>
                </a:tc>
                <a:extLst>
                  <a:ext uri="{0D108BD9-81ED-4DB2-BD59-A6C34878D82A}">
                    <a16:rowId xmlns="" xmlns:a16="http://schemas.microsoft.com/office/drawing/2014/main" val="10005"/>
                  </a:ext>
                </a:extLst>
              </a:tr>
              <a:tr h="370840">
                <a:tc>
                  <a:txBody>
                    <a:bodyPr/>
                    <a:lstStyle/>
                    <a:p>
                      <a:pPr marL="0" algn="ctr" defTabSz="914400" rtl="0" eaLnBrk="1" latinLnBrk="0" hangingPunct="1">
                        <a:lnSpc>
                          <a:spcPts val="2300"/>
                        </a:lnSpc>
                      </a:pPr>
                      <a:r>
                        <a:rPr lang="en-US" altLang="zh-TW" sz="1800" kern="1200" dirty="0">
                          <a:solidFill>
                            <a:schemeClr val="dk1"/>
                          </a:solidFill>
                          <a:latin typeface="Book Antiqua" panose="02040602050305030304" pitchFamily="18" charset="0"/>
                          <a:ea typeface="標楷體" panose="03000509000000000000" pitchFamily="65" charset="-120"/>
                          <a:cs typeface="+mn-cs"/>
                        </a:rPr>
                        <a:t>113</a:t>
                      </a:r>
                      <a:endParaRPr lang="zh-TW" altLang="en-US" sz="1800" kern="1200" dirty="0">
                        <a:solidFill>
                          <a:schemeClr val="dk1"/>
                        </a:solidFill>
                        <a:latin typeface="Book Antiqua" panose="02040602050305030304" pitchFamily="18" charset="0"/>
                        <a:ea typeface="標楷體" panose="03000509000000000000" pitchFamily="65" charset="-120"/>
                        <a:cs typeface="+mn-cs"/>
                      </a:endParaRPr>
                    </a:p>
                  </a:txBody>
                  <a:tcPr/>
                </a:tc>
                <a:tc>
                  <a:txBody>
                    <a:bodyPr/>
                    <a:lstStyle/>
                    <a:p>
                      <a:pPr marL="0" algn="l" defTabSz="914400" rtl="0" eaLnBrk="1" latinLnBrk="0" hangingPunct="1">
                        <a:lnSpc>
                          <a:spcPts val="2000"/>
                        </a:lnSpc>
                      </a:pPr>
                      <a:r>
                        <a:rPr lang="zh-TW" altLang="en-US" sz="1400" b="1" kern="1200" dirty="0">
                          <a:solidFill>
                            <a:schemeClr val="tx1"/>
                          </a:solidFill>
                          <a:effectLst>
                            <a:glow rad="127000">
                              <a:schemeClr val="bg1">
                                <a:alpha val="91000"/>
                              </a:schemeClr>
                            </a:glow>
                          </a:effectLst>
                          <a:latin typeface="標楷體" pitchFamily="65" charset="-120"/>
                          <a:ea typeface="標楷體" pitchFamily="65" charset="-120"/>
                          <a:cs typeface="+mn-cs"/>
                        </a:rPr>
                        <a:t>國立臺中科技大學</a:t>
                      </a:r>
                    </a:p>
                  </a:txBody>
                  <a:tcPr/>
                </a:tc>
                <a:tc>
                  <a:txBody>
                    <a:bodyPr/>
                    <a:lstStyle/>
                    <a:p>
                      <a:pPr marL="0" algn="ctr" defTabSz="914400" rtl="0" eaLnBrk="1" latinLnBrk="0" hangingPunct="1">
                        <a:lnSpc>
                          <a:spcPts val="2300"/>
                        </a:lnSpc>
                      </a:pPr>
                      <a:r>
                        <a:rPr lang="en-US" altLang="zh-TW" sz="1800" kern="1200" dirty="0">
                          <a:solidFill>
                            <a:schemeClr val="dk1"/>
                          </a:solidFill>
                          <a:latin typeface="Book Antiqua" panose="02040602050305030304" pitchFamily="18" charset="0"/>
                          <a:ea typeface="標楷體" panose="03000509000000000000" pitchFamily="65" charset="-120"/>
                          <a:cs typeface="+mn-cs"/>
                        </a:rPr>
                        <a:t>239</a:t>
                      </a:r>
                      <a:endParaRPr lang="zh-TW" altLang="en-US" sz="1800" kern="1200" dirty="0">
                        <a:solidFill>
                          <a:schemeClr val="dk1"/>
                        </a:solidFill>
                        <a:latin typeface="Book Antiqua" panose="02040602050305030304" pitchFamily="18" charset="0"/>
                        <a:ea typeface="標楷體" panose="03000509000000000000" pitchFamily="65" charset="-120"/>
                        <a:cs typeface="+mn-cs"/>
                      </a:endParaRPr>
                    </a:p>
                  </a:txBody>
                  <a:tcPr/>
                </a:tc>
                <a:tc>
                  <a:txBody>
                    <a:bodyPr/>
                    <a:lstStyle/>
                    <a:p>
                      <a:pPr marL="0" algn="l" defTabSz="914400" rtl="0" eaLnBrk="1" latinLnBrk="0" hangingPunct="1">
                        <a:lnSpc>
                          <a:spcPts val="2000"/>
                        </a:lnSpc>
                      </a:pPr>
                      <a:r>
                        <a:rPr lang="zh-TW" altLang="zh-TW" sz="1400" b="1" kern="1200" dirty="0">
                          <a:solidFill>
                            <a:schemeClr val="tx1"/>
                          </a:solidFill>
                          <a:effectLst>
                            <a:glow rad="127000">
                              <a:schemeClr val="bg1">
                                <a:alpha val="91000"/>
                              </a:schemeClr>
                            </a:glow>
                          </a:effectLst>
                          <a:latin typeface="標楷體" pitchFamily="65" charset="-120"/>
                          <a:ea typeface="標楷體" pitchFamily="65" charset="-120"/>
                          <a:cs typeface="+mn-cs"/>
                        </a:rPr>
                        <a:t>臺北城市科技大學</a:t>
                      </a:r>
                      <a:endParaRPr lang="zh-TW" altLang="en-US" sz="1400" b="1" kern="1200" dirty="0">
                        <a:solidFill>
                          <a:schemeClr val="tx1"/>
                        </a:solidFill>
                        <a:effectLst>
                          <a:glow rad="127000">
                            <a:schemeClr val="bg1">
                              <a:alpha val="91000"/>
                            </a:schemeClr>
                          </a:glow>
                        </a:effectLst>
                        <a:latin typeface="標楷體" pitchFamily="65" charset="-120"/>
                        <a:ea typeface="標楷體" pitchFamily="65" charset="-120"/>
                        <a:cs typeface="+mn-cs"/>
                      </a:endParaRPr>
                    </a:p>
                  </a:txBody>
                  <a:tcPr/>
                </a:tc>
                <a:tc>
                  <a:txBody>
                    <a:bodyPr/>
                    <a:lstStyle/>
                    <a:p>
                      <a:pPr marL="0" algn="ctr" defTabSz="914400" rtl="0" eaLnBrk="1" latinLnBrk="0" hangingPunct="1">
                        <a:lnSpc>
                          <a:spcPts val="2300"/>
                        </a:lnSpc>
                      </a:pPr>
                      <a:r>
                        <a:rPr lang="en-US" altLang="zh-TW" sz="1800" kern="1200" dirty="0">
                          <a:solidFill>
                            <a:schemeClr val="dk1"/>
                          </a:solidFill>
                          <a:latin typeface="Book Antiqua" panose="02040602050305030304" pitchFamily="18" charset="0"/>
                          <a:ea typeface="標楷體" panose="03000509000000000000" pitchFamily="65" charset="-120"/>
                          <a:cs typeface="+mn-cs"/>
                        </a:rPr>
                        <a:t>415</a:t>
                      </a:r>
                      <a:endParaRPr lang="zh-TW" altLang="en-US" sz="1800" kern="1200" dirty="0">
                        <a:solidFill>
                          <a:schemeClr val="dk1"/>
                        </a:solidFill>
                        <a:latin typeface="Book Antiqua" panose="02040602050305030304" pitchFamily="18" charset="0"/>
                        <a:ea typeface="標楷體" panose="03000509000000000000" pitchFamily="65" charset="-120"/>
                        <a:cs typeface="+mn-cs"/>
                      </a:endParaRPr>
                    </a:p>
                  </a:txBody>
                  <a:tcPr/>
                </a:tc>
                <a:tc>
                  <a:txBody>
                    <a:bodyPr/>
                    <a:lstStyle/>
                    <a:p>
                      <a:pPr marL="0" algn="l" defTabSz="914400" rtl="0" eaLnBrk="1" latinLnBrk="0" hangingPunct="1">
                        <a:lnSpc>
                          <a:spcPts val="2000"/>
                        </a:lnSpc>
                      </a:pPr>
                      <a:r>
                        <a:rPr lang="zh-TW" altLang="zh-TW" sz="1400" b="1" kern="1200" dirty="0">
                          <a:solidFill>
                            <a:schemeClr val="tx1"/>
                          </a:solidFill>
                          <a:effectLst>
                            <a:glow rad="127000">
                              <a:schemeClr val="bg1">
                                <a:alpha val="91000"/>
                              </a:schemeClr>
                            </a:glow>
                          </a:effectLst>
                          <a:latin typeface="標楷體" pitchFamily="65" charset="-120"/>
                          <a:ea typeface="標楷體" pitchFamily="65" charset="-120"/>
                          <a:cs typeface="+mn-cs"/>
                        </a:rPr>
                        <a:t>黎明技術學院</a:t>
                      </a:r>
                      <a:endParaRPr lang="zh-TW" altLang="en-US" sz="1400" b="1" kern="1200" dirty="0">
                        <a:solidFill>
                          <a:schemeClr val="tx1"/>
                        </a:solidFill>
                        <a:effectLst>
                          <a:glow rad="127000">
                            <a:schemeClr val="bg1">
                              <a:alpha val="91000"/>
                            </a:schemeClr>
                          </a:glow>
                        </a:effectLst>
                        <a:latin typeface="標楷體" pitchFamily="65" charset="-120"/>
                        <a:ea typeface="標楷體" pitchFamily="65" charset="-120"/>
                        <a:cs typeface="+mn-cs"/>
                      </a:endParaRPr>
                    </a:p>
                  </a:txBody>
                  <a:tcPr/>
                </a:tc>
                <a:tc>
                  <a:txBody>
                    <a:bodyPr/>
                    <a:lstStyle/>
                    <a:p>
                      <a:pPr marL="0" algn="ctr" defTabSz="914400" rtl="0" eaLnBrk="1" latinLnBrk="0" hangingPunct="1">
                        <a:lnSpc>
                          <a:spcPts val="2300"/>
                        </a:lnSpc>
                      </a:pPr>
                      <a:r>
                        <a:rPr lang="en-US" altLang="zh-TW" sz="1800" kern="1200" dirty="0">
                          <a:solidFill>
                            <a:schemeClr val="dk1"/>
                          </a:solidFill>
                          <a:latin typeface="Book Antiqua" panose="02040602050305030304" pitchFamily="18" charset="0"/>
                          <a:ea typeface="標楷體" panose="03000509000000000000" pitchFamily="65" charset="-120"/>
                          <a:cs typeface="+mn-cs"/>
                        </a:rPr>
                        <a:t>609</a:t>
                      </a:r>
                      <a:endParaRPr lang="zh-TW" altLang="en-US" sz="1800" kern="1200" dirty="0">
                        <a:solidFill>
                          <a:schemeClr val="dk1"/>
                        </a:solidFill>
                        <a:latin typeface="Book Antiqua" panose="02040602050305030304" pitchFamily="18" charset="0"/>
                        <a:ea typeface="標楷體" panose="03000509000000000000" pitchFamily="65" charset="-120"/>
                        <a:cs typeface="+mn-cs"/>
                      </a:endParaRPr>
                    </a:p>
                  </a:txBody>
                  <a:tcPr/>
                </a:tc>
                <a:tc>
                  <a:txBody>
                    <a:bodyPr/>
                    <a:lstStyle/>
                    <a:p>
                      <a:pPr marL="0" algn="l" defTabSz="914400" rtl="0" eaLnBrk="1" latinLnBrk="0" hangingPunct="1">
                        <a:lnSpc>
                          <a:spcPts val="2000"/>
                        </a:lnSpc>
                      </a:pPr>
                      <a:r>
                        <a:rPr lang="zh-TW" altLang="zh-TW" sz="1400" b="1" kern="1200" dirty="0">
                          <a:solidFill>
                            <a:schemeClr val="tx1"/>
                          </a:solidFill>
                          <a:effectLst>
                            <a:glow rad="127000">
                              <a:schemeClr val="bg1">
                                <a:alpha val="91000"/>
                              </a:schemeClr>
                            </a:glow>
                          </a:effectLst>
                          <a:latin typeface="標楷體" pitchFamily="65" charset="-120"/>
                          <a:ea typeface="標楷體" pitchFamily="65" charset="-120"/>
                          <a:cs typeface="+mn-cs"/>
                        </a:rPr>
                        <a:t>育英醫護管理專科學校</a:t>
                      </a:r>
                      <a:endParaRPr lang="zh-TW" altLang="en-US" sz="1400" b="1" kern="1200" dirty="0">
                        <a:solidFill>
                          <a:schemeClr val="tx1"/>
                        </a:solidFill>
                        <a:effectLst>
                          <a:glow rad="127000">
                            <a:schemeClr val="bg1">
                              <a:alpha val="91000"/>
                            </a:schemeClr>
                          </a:glow>
                        </a:effectLst>
                        <a:latin typeface="標楷體" pitchFamily="65" charset="-120"/>
                        <a:ea typeface="標楷體" pitchFamily="65" charset="-120"/>
                        <a:cs typeface="+mn-cs"/>
                      </a:endParaRPr>
                    </a:p>
                  </a:txBody>
                  <a:tcPr/>
                </a:tc>
                <a:extLst>
                  <a:ext uri="{0D108BD9-81ED-4DB2-BD59-A6C34878D82A}">
                    <a16:rowId xmlns="" xmlns:a16="http://schemas.microsoft.com/office/drawing/2014/main" val="10006"/>
                  </a:ext>
                </a:extLst>
              </a:tr>
              <a:tr h="370840">
                <a:tc>
                  <a:txBody>
                    <a:bodyPr/>
                    <a:lstStyle/>
                    <a:p>
                      <a:pPr marL="0" algn="ctr" defTabSz="914400" rtl="0" eaLnBrk="1" latinLnBrk="0" hangingPunct="1">
                        <a:lnSpc>
                          <a:spcPts val="2300"/>
                        </a:lnSpc>
                      </a:pPr>
                      <a:r>
                        <a:rPr lang="en-US" altLang="zh-TW" sz="1800" kern="1200" dirty="0">
                          <a:solidFill>
                            <a:schemeClr val="dk1"/>
                          </a:solidFill>
                          <a:latin typeface="Book Antiqua" panose="02040602050305030304" pitchFamily="18" charset="0"/>
                          <a:ea typeface="標楷體" panose="03000509000000000000" pitchFamily="65" charset="-120"/>
                          <a:cs typeface="+mn-cs"/>
                        </a:rPr>
                        <a:t>114</a:t>
                      </a:r>
                      <a:endParaRPr lang="zh-TW" altLang="en-US" sz="1800" kern="1200" dirty="0">
                        <a:solidFill>
                          <a:schemeClr val="dk1"/>
                        </a:solidFill>
                        <a:latin typeface="Book Antiqua" panose="02040602050305030304" pitchFamily="18" charset="0"/>
                        <a:ea typeface="標楷體" panose="03000509000000000000" pitchFamily="65" charset="-120"/>
                        <a:cs typeface="+mn-cs"/>
                      </a:endParaRPr>
                    </a:p>
                  </a:txBody>
                  <a:tcPr/>
                </a:tc>
                <a:tc>
                  <a:txBody>
                    <a:bodyPr/>
                    <a:lstStyle/>
                    <a:p>
                      <a:pPr marL="0" algn="l" defTabSz="914400" rtl="0" eaLnBrk="1" latinLnBrk="0" hangingPunct="1">
                        <a:lnSpc>
                          <a:spcPts val="2000"/>
                        </a:lnSpc>
                      </a:pPr>
                      <a:r>
                        <a:rPr lang="zh-TW" altLang="zh-TW" sz="1400" b="1" kern="1200" dirty="0">
                          <a:solidFill>
                            <a:schemeClr val="tx1"/>
                          </a:solidFill>
                          <a:effectLst>
                            <a:glow rad="127000">
                              <a:schemeClr val="bg1">
                                <a:alpha val="91000"/>
                              </a:schemeClr>
                            </a:glow>
                          </a:effectLst>
                          <a:latin typeface="標楷體" pitchFamily="65" charset="-120"/>
                          <a:ea typeface="標楷體" pitchFamily="65" charset="-120"/>
                          <a:cs typeface="+mn-cs"/>
                        </a:rPr>
                        <a:t>國立臺北商業大學</a:t>
                      </a:r>
                      <a:endParaRPr lang="zh-TW" altLang="en-US" sz="1400" b="1" kern="1200" dirty="0">
                        <a:solidFill>
                          <a:schemeClr val="tx1"/>
                        </a:solidFill>
                        <a:effectLst>
                          <a:glow rad="127000">
                            <a:schemeClr val="bg1">
                              <a:alpha val="91000"/>
                            </a:schemeClr>
                          </a:glow>
                        </a:effectLst>
                        <a:latin typeface="標楷體" pitchFamily="65" charset="-120"/>
                        <a:ea typeface="標楷體" pitchFamily="65" charset="-120"/>
                        <a:cs typeface="+mn-cs"/>
                      </a:endParaRPr>
                    </a:p>
                  </a:txBody>
                  <a:tcPr/>
                </a:tc>
                <a:tc>
                  <a:txBody>
                    <a:bodyPr/>
                    <a:lstStyle/>
                    <a:p>
                      <a:pPr marL="0" algn="ctr" defTabSz="914400" rtl="0" eaLnBrk="1" latinLnBrk="0" hangingPunct="1">
                        <a:lnSpc>
                          <a:spcPts val="2300"/>
                        </a:lnSpc>
                      </a:pPr>
                      <a:r>
                        <a:rPr lang="en-US" altLang="zh-TW" sz="1800" kern="1200" dirty="0">
                          <a:solidFill>
                            <a:schemeClr val="dk1"/>
                          </a:solidFill>
                          <a:latin typeface="Book Antiqua" panose="02040602050305030304" pitchFamily="18" charset="0"/>
                          <a:ea typeface="標楷體" panose="03000509000000000000" pitchFamily="65" charset="-120"/>
                          <a:cs typeface="+mn-cs"/>
                        </a:rPr>
                        <a:t>240</a:t>
                      </a:r>
                      <a:endParaRPr lang="zh-TW" altLang="en-US" sz="1800" kern="1200" dirty="0">
                        <a:solidFill>
                          <a:schemeClr val="dk1"/>
                        </a:solidFill>
                        <a:latin typeface="Book Antiqua" panose="02040602050305030304" pitchFamily="18" charset="0"/>
                        <a:ea typeface="標楷體" panose="03000509000000000000" pitchFamily="65" charset="-120"/>
                        <a:cs typeface="+mn-cs"/>
                      </a:endParaRPr>
                    </a:p>
                  </a:txBody>
                  <a:tcPr/>
                </a:tc>
                <a:tc>
                  <a:txBody>
                    <a:bodyPr/>
                    <a:lstStyle/>
                    <a:p>
                      <a:pPr marL="0" algn="l" defTabSz="914400" rtl="0" eaLnBrk="1" latinLnBrk="0" hangingPunct="1">
                        <a:lnSpc>
                          <a:spcPts val="2000"/>
                        </a:lnSpc>
                      </a:pPr>
                      <a:r>
                        <a:rPr lang="zh-TW" altLang="zh-TW" sz="1400" b="1" kern="1200" dirty="0">
                          <a:solidFill>
                            <a:schemeClr val="tx1"/>
                          </a:solidFill>
                          <a:effectLst>
                            <a:glow rad="127000">
                              <a:schemeClr val="bg1">
                                <a:alpha val="91000"/>
                              </a:schemeClr>
                            </a:glow>
                          </a:effectLst>
                          <a:latin typeface="標楷體" pitchFamily="65" charset="-120"/>
                          <a:ea typeface="標楷體" pitchFamily="65" charset="-120"/>
                          <a:cs typeface="+mn-cs"/>
                        </a:rPr>
                        <a:t>醒吾科技大學</a:t>
                      </a:r>
                      <a:endParaRPr lang="zh-TW" altLang="en-US" sz="1400" b="1" kern="1200" dirty="0">
                        <a:solidFill>
                          <a:schemeClr val="tx1"/>
                        </a:solidFill>
                        <a:effectLst>
                          <a:glow rad="127000">
                            <a:schemeClr val="bg1">
                              <a:alpha val="91000"/>
                            </a:schemeClr>
                          </a:glow>
                        </a:effectLst>
                        <a:latin typeface="標楷體" pitchFamily="65" charset="-120"/>
                        <a:ea typeface="標楷體" pitchFamily="65" charset="-120"/>
                        <a:cs typeface="+mn-cs"/>
                      </a:endParaRPr>
                    </a:p>
                  </a:txBody>
                  <a:tcPr/>
                </a:tc>
                <a:tc>
                  <a:txBody>
                    <a:bodyPr/>
                    <a:lstStyle/>
                    <a:p>
                      <a:pPr marL="0" algn="ctr" defTabSz="914400" rtl="0" eaLnBrk="1" latinLnBrk="0" hangingPunct="1">
                        <a:lnSpc>
                          <a:spcPts val="2300"/>
                        </a:lnSpc>
                      </a:pPr>
                      <a:r>
                        <a:rPr lang="en-US" altLang="zh-TW" sz="1800" kern="1200" dirty="0">
                          <a:solidFill>
                            <a:schemeClr val="dk1"/>
                          </a:solidFill>
                          <a:latin typeface="Book Antiqua" panose="02040602050305030304" pitchFamily="18" charset="0"/>
                          <a:ea typeface="標楷體" panose="03000509000000000000" pitchFamily="65" charset="-120"/>
                          <a:cs typeface="+mn-cs"/>
                        </a:rPr>
                        <a:t>417</a:t>
                      </a:r>
                      <a:endParaRPr lang="zh-TW" altLang="en-US" sz="1800" kern="1200" dirty="0">
                        <a:solidFill>
                          <a:schemeClr val="dk1"/>
                        </a:solidFill>
                        <a:latin typeface="Book Antiqua" panose="02040602050305030304" pitchFamily="18" charset="0"/>
                        <a:ea typeface="標楷體" panose="03000509000000000000" pitchFamily="65" charset="-120"/>
                        <a:cs typeface="+mn-cs"/>
                      </a:endParaRPr>
                    </a:p>
                  </a:txBody>
                  <a:tcPr/>
                </a:tc>
                <a:tc>
                  <a:txBody>
                    <a:bodyPr/>
                    <a:lstStyle/>
                    <a:p>
                      <a:pPr marL="0" algn="l" defTabSz="914400" rtl="0" eaLnBrk="1" latinLnBrk="0" hangingPunct="1">
                        <a:lnSpc>
                          <a:spcPts val="2000"/>
                        </a:lnSpc>
                      </a:pPr>
                      <a:r>
                        <a:rPr lang="zh-TW" altLang="zh-TW" sz="1400" b="1" kern="1200" dirty="0">
                          <a:solidFill>
                            <a:schemeClr val="tx1"/>
                          </a:solidFill>
                          <a:effectLst>
                            <a:glow rad="127000">
                              <a:schemeClr val="bg1">
                                <a:alpha val="91000"/>
                              </a:schemeClr>
                            </a:glow>
                          </a:effectLst>
                          <a:latin typeface="標楷體" pitchFamily="65" charset="-120"/>
                          <a:ea typeface="標楷體" pitchFamily="65" charset="-120"/>
                          <a:cs typeface="+mn-cs"/>
                        </a:rPr>
                        <a:t>經國管理暨健康學院</a:t>
                      </a:r>
                      <a:endParaRPr lang="zh-TW" altLang="en-US" sz="1400" b="1" kern="1200" dirty="0">
                        <a:solidFill>
                          <a:schemeClr val="tx1"/>
                        </a:solidFill>
                        <a:effectLst>
                          <a:glow rad="127000">
                            <a:schemeClr val="bg1">
                              <a:alpha val="91000"/>
                            </a:schemeClr>
                          </a:glow>
                        </a:effectLst>
                        <a:latin typeface="標楷體" pitchFamily="65" charset="-120"/>
                        <a:ea typeface="標楷體" pitchFamily="65" charset="-120"/>
                        <a:cs typeface="+mn-cs"/>
                      </a:endParaRPr>
                    </a:p>
                  </a:txBody>
                  <a:tcPr/>
                </a:tc>
                <a:tc>
                  <a:txBody>
                    <a:bodyPr/>
                    <a:lstStyle/>
                    <a:p>
                      <a:pPr marL="0" algn="ctr" defTabSz="914400" rtl="0" eaLnBrk="1" latinLnBrk="0" hangingPunct="1">
                        <a:lnSpc>
                          <a:spcPts val="2300"/>
                        </a:lnSpc>
                      </a:pPr>
                      <a:r>
                        <a:rPr lang="en-US" altLang="zh-TW" sz="1800" kern="1200" dirty="0">
                          <a:solidFill>
                            <a:schemeClr val="dk1"/>
                          </a:solidFill>
                          <a:latin typeface="Book Antiqua" panose="02040602050305030304" pitchFamily="18" charset="0"/>
                          <a:ea typeface="標楷體" panose="03000509000000000000" pitchFamily="65" charset="-120"/>
                          <a:cs typeface="+mn-cs"/>
                        </a:rPr>
                        <a:t>610</a:t>
                      </a:r>
                      <a:endParaRPr lang="zh-TW" altLang="en-US" sz="1800" kern="1200" dirty="0">
                        <a:solidFill>
                          <a:schemeClr val="dk1"/>
                        </a:solidFill>
                        <a:latin typeface="Book Antiqua" panose="02040602050305030304" pitchFamily="18" charset="0"/>
                        <a:ea typeface="標楷體" panose="03000509000000000000" pitchFamily="65" charset="-120"/>
                        <a:cs typeface="+mn-cs"/>
                      </a:endParaRPr>
                    </a:p>
                  </a:txBody>
                  <a:tcPr/>
                </a:tc>
                <a:tc>
                  <a:txBody>
                    <a:bodyPr/>
                    <a:lstStyle/>
                    <a:p>
                      <a:pPr marL="0" algn="l" defTabSz="914400" rtl="0" eaLnBrk="1" latinLnBrk="0" hangingPunct="1">
                        <a:lnSpc>
                          <a:spcPts val="2000"/>
                        </a:lnSpc>
                      </a:pPr>
                      <a:r>
                        <a:rPr lang="zh-TW" altLang="zh-TW" sz="1400" b="1" kern="1200" dirty="0">
                          <a:solidFill>
                            <a:schemeClr val="tx1"/>
                          </a:solidFill>
                          <a:effectLst>
                            <a:glow rad="127000">
                              <a:schemeClr val="bg1">
                                <a:alpha val="91000"/>
                              </a:schemeClr>
                            </a:glow>
                          </a:effectLst>
                          <a:latin typeface="標楷體" pitchFamily="65" charset="-120"/>
                          <a:ea typeface="標楷體" pitchFamily="65" charset="-120"/>
                          <a:cs typeface="+mn-cs"/>
                        </a:rPr>
                        <a:t>崇仁醫護管理專科學校</a:t>
                      </a:r>
                      <a:endParaRPr lang="zh-TW" altLang="en-US" sz="1400" b="1" kern="1200" dirty="0">
                        <a:solidFill>
                          <a:schemeClr val="tx1"/>
                        </a:solidFill>
                        <a:effectLst>
                          <a:glow rad="127000">
                            <a:schemeClr val="bg1">
                              <a:alpha val="91000"/>
                            </a:schemeClr>
                          </a:glow>
                        </a:effectLst>
                        <a:latin typeface="標楷體" pitchFamily="65" charset="-120"/>
                        <a:ea typeface="標楷體" pitchFamily="65" charset="-120"/>
                        <a:cs typeface="+mn-cs"/>
                      </a:endParaRPr>
                    </a:p>
                  </a:txBody>
                  <a:tcPr/>
                </a:tc>
                <a:extLst>
                  <a:ext uri="{0D108BD9-81ED-4DB2-BD59-A6C34878D82A}">
                    <a16:rowId xmlns="" xmlns:a16="http://schemas.microsoft.com/office/drawing/2014/main" val="10007"/>
                  </a:ext>
                </a:extLst>
              </a:tr>
              <a:tr h="370840">
                <a:tc>
                  <a:txBody>
                    <a:bodyPr/>
                    <a:lstStyle/>
                    <a:p>
                      <a:pPr marL="0" algn="ctr" defTabSz="914400" rtl="0" eaLnBrk="1" latinLnBrk="0" hangingPunct="1">
                        <a:lnSpc>
                          <a:spcPts val="2300"/>
                        </a:lnSpc>
                      </a:pPr>
                      <a:r>
                        <a:rPr lang="en-US" altLang="zh-TW" sz="1800" kern="1200" dirty="0">
                          <a:solidFill>
                            <a:schemeClr val="dk1"/>
                          </a:solidFill>
                          <a:latin typeface="Book Antiqua" panose="02040602050305030304" pitchFamily="18" charset="0"/>
                          <a:ea typeface="標楷體" panose="03000509000000000000" pitchFamily="65" charset="-120"/>
                          <a:cs typeface="+mn-cs"/>
                        </a:rPr>
                        <a:t>202</a:t>
                      </a:r>
                      <a:endParaRPr lang="zh-TW" altLang="en-US" sz="1800" kern="1200" dirty="0">
                        <a:solidFill>
                          <a:schemeClr val="dk1"/>
                        </a:solidFill>
                        <a:latin typeface="Book Antiqua" panose="02040602050305030304" pitchFamily="18" charset="0"/>
                        <a:ea typeface="標楷體" panose="03000509000000000000" pitchFamily="65" charset="-120"/>
                        <a:cs typeface="+mn-cs"/>
                      </a:endParaRPr>
                    </a:p>
                  </a:txBody>
                  <a:tcPr/>
                </a:tc>
                <a:tc>
                  <a:txBody>
                    <a:bodyPr/>
                    <a:lstStyle/>
                    <a:p>
                      <a:pPr marL="0" algn="l" defTabSz="914400" rtl="0" eaLnBrk="1" latinLnBrk="0" hangingPunct="1">
                        <a:lnSpc>
                          <a:spcPts val="2000"/>
                        </a:lnSpc>
                      </a:pPr>
                      <a:r>
                        <a:rPr lang="zh-TW" altLang="zh-TW" sz="1400" b="1" kern="1200" dirty="0">
                          <a:solidFill>
                            <a:schemeClr val="tx1"/>
                          </a:solidFill>
                          <a:effectLst>
                            <a:glow rad="127000">
                              <a:schemeClr val="bg1">
                                <a:alpha val="91000"/>
                              </a:schemeClr>
                            </a:glow>
                          </a:effectLst>
                          <a:latin typeface="標楷體" pitchFamily="65" charset="-120"/>
                          <a:ea typeface="標楷體" pitchFamily="65" charset="-120"/>
                          <a:cs typeface="+mn-cs"/>
                        </a:rPr>
                        <a:t>南臺科技大學</a:t>
                      </a:r>
                      <a:endParaRPr lang="zh-TW" altLang="en-US" sz="1400" b="1" kern="1200" dirty="0">
                        <a:solidFill>
                          <a:schemeClr val="tx1"/>
                        </a:solidFill>
                        <a:effectLst>
                          <a:glow rad="127000">
                            <a:schemeClr val="bg1">
                              <a:alpha val="91000"/>
                            </a:schemeClr>
                          </a:glow>
                        </a:effectLst>
                        <a:latin typeface="標楷體" pitchFamily="65" charset="-120"/>
                        <a:ea typeface="標楷體" pitchFamily="65" charset="-120"/>
                        <a:cs typeface="+mn-cs"/>
                      </a:endParaRPr>
                    </a:p>
                  </a:txBody>
                  <a:tcPr/>
                </a:tc>
                <a:tc>
                  <a:txBody>
                    <a:bodyPr/>
                    <a:lstStyle/>
                    <a:p>
                      <a:pPr marL="0" algn="ctr" defTabSz="914400" rtl="0" eaLnBrk="1" latinLnBrk="0" hangingPunct="1">
                        <a:lnSpc>
                          <a:spcPts val="2300"/>
                        </a:lnSpc>
                      </a:pPr>
                      <a:r>
                        <a:rPr lang="en-US" altLang="zh-TW" sz="1800" kern="1200" dirty="0">
                          <a:solidFill>
                            <a:schemeClr val="dk1"/>
                          </a:solidFill>
                          <a:latin typeface="Book Antiqua" panose="02040602050305030304" pitchFamily="18" charset="0"/>
                          <a:ea typeface="標楷體" panose="03000509000000000000" pitchFamily="65" charset="-120"/>
                          <a:cs typeface="+mn-cs"/>
                        </a:rPr>
                        <a:t>241</a:t>
                      </a:r>
                      <a:endParaRPr lang="zh-TW" altLang="en-US" sz="1800" kern="1200" dirty="0">
                        <a:solidFill>
                          <a:schemeClr val="dk1"/>
                        </a:solidFill>
                        <a:latin typeface="Book Antiqua" panose="02040602050305030304" pitchFamily="18" charset="0"/>
                        <a:ea typeface="標楷體" panose="03000509000000000000" pitchFamily="65" charset="-120"/>
                        <a:cs typeface="+mn-cs"/>
                      </a:endParaRPr>
                    </a:p>
                  </a:txBody>
                  <a:tcPr/>
                </a:tc>
                <a:tc>
                  <a:txBody>
                    <a:bodyPr/>
                    <a:lstStyle/>
                    <a:p>
                      <a:pPr marL="0" algn="l" defTabSz="914400" rtl="0" eaLnBrk="1" latinLnBrk="0" hangingPunct="1">
                        <a:lnSpc>
                          <a:spcPts val="2000"/>
                        </a:lnSpc>
                      </a:pPr>
                      <a:r>
                        <a:rPr lang="zh-TW" altLang="zh-TW" sz="1400" b="1" kern="1200" dirty="0">
                          <a:solidFill>
                            <a:schemeClr val="tx1"/>
                          </a:solidFill>
                          <a:effectLst>
                            <a:glow rad="127000">
                              <a:schemeClr val="bg1">
                                <a:alpha val="91000"/>
                              </a:schemeClr>
                            </a:glow>
                          </a:effectLst>
                          <a:latin typeface="標楷體" pitchFamily="65" charset="-120"/>
                          <a:ea typeface="標楷體" pitchFamily="65" charset="-120"/>
                          <a:cs typeface="+mn-cs"/>
                        </a:rPr>
                        <a:t>文藻外語大學</a:t>
                      </a:r>
                      <a:endParaRPr lang="zh-TW" altLang="en-US" sz="1400" b="1" kern="1200" dirty="0">
                        <a:solidFill>
                          <a:schemeClr val="tx1"/>
                        </a:solidFill>
                        <a:effectLst>
                          <a:glow rad="127000">
                            <a:schemeClr val="bg1">
                              <a:alpha val="91000"/>
                            </a:schemeClr>
                          </a:glow>
                        </a:effectLst>
                        <a:latin typeface="標楷體" pitchFamily="65" charset="-120"/>
                        <a:ea typeface="標楷體" pitchFamily="65" charset="-120"/>
                        <a:cs typeface="+mn-cs"/>
                      </a:endParaRPr>
                    </a:p>
                  </a:txBody>
                  <a:tcPr/>
                </a:tc>
                <a:tc>
                  <a:txBody>
                    <a:bodyPr/>
                    <a:lstStyle/>
                    <a:p>
                      <a:pPr marL="0" algn="ctr" defTabSz="914400" rtl="0" eaLnBrk="1" latinLnBrk="0" hangingPunct="1">
                        <a:lnSpc>
                          <a:spcPts val="2300"/>
                        </a:lnSpc>
                      </a:pPr>
                      <a:r>
                        <a:rPr lang="en-US" altLang="zh-TW" sz="1800" kern="1200" dirty="0">
                          <a:solidFill>
                            <a:schemeClr val="dk1"/>
                          </a:solidFill>
                          <a:latin typeface="Book Antiqua" panose="02040602050305030304" pitchFamily="18" charset="0"/>
                          <a:ea typeface="標楷體" panose="03000509000000000000" pitchFamily="65" charset="-120"/>
                          <a:cs typeface="+mn-cs"/>
                        </a:rPr>
                        <a:t>419</a:t>
                      </a:r>
                      <a:endParaRPr lang="zh-TW" altLang="en-US" sz="1800" kern="1200" dirty="0">
                        <a:solidFill>
                          <a:schemeClr val="dk1"/>
                        </a:solidFill>
                        <a:latin typeface="Book Antiqua" panose="02040602050305030304" pitchFamily="18" charset="0"/>
                        <a:ea typeface="標楷體" panose="03000509000000000000" pitchFamily="65" charset="-120"/>
                        <a:cs typeface="+mn-cs"/>
                      </a:endParaRPr>
                    </a:p>
                  </a:txBody>
                  <a:tcPr/>
                </a:tc>
                <a:tc>
                  <a:txBody>
                    <a:bodyPr/>
                    <a:lstStyle/>
                    <a:p>
                      <a:pPr marL="0" algn="l" defTabSz="914400" rtl="0" eaLnBrk="1" latinLnBrk="0" hangingPunct="1">
                        <a:lnSpc>
                          <a:spcPts val="2000"/>
                        </a:lnSpc>
                      </a:pPr>
                      <a:r>
                        <a:rPr lang="zh-TW" altLang="zh-TW" sz="1400" b="1" kern="1200" dirty="0">
                          <a:solidFill>
                            <a:schemeClr val="tx1"/>
                          </a:solidFill>
                          <a:effectLst>
                            <a:glow rad="127000">
                              <a:schemeClr val="bg1">
                                <a:alpha val="91000"/>
                              </a:schemeClr>
                            </a:glow>
                          </a:effectLst>
                          <a:latin typeface="標楷體" pitchFamily="65" charset="-120"/>
                          <a:ea typeface="標楷體" pitchFamily="65" charset="-120"/>
                          <a:cs typeface="+mn-cs"/>
                        </a:rPr>
                        <a:t>大同技術學院</a:t>
                      </a:r>
                      <a:endParaRPr lang="zh-TW" altLang="en-US" sz="1400" b="1" kern="1200" dirty="0">
                        <a:solidFill>
                          <a:schemeClr val="tx1"/>
                        </a:solidFill>
                        <a:effectLst>
                          <a:glow rad="127000">
                            <a:schemeClr val="bg1">
                              <a:alpha val="91000"/>
                            </a:schemeClr>
                          </a:glow>
                        </a:effectLst>
                        <a:latin typeface="標楷體" pitchFamily="65" charset="-120"/>
                        <a:ea typeface="標楷體" pitchFamily="65" charset="-120"/>
                        <a:cs typeface="+mn-cs"/>
                      </a:endParaRPr>
                    </a:p>
                  </a:txBody>
                  <a:tcPr/>
                </a:tc>
                <a:tc>
                  <a:txBody>
                    <a:bodyPr/>
                    <a:lstStyle/>
                    <a:p>
                      <a:pPr marL="0" algn="ctr" defTabSz="914400" rtl="0" eaLnBrk="1" latinLnBrk="0" hangingPunct="1">
                        <a:lnSpc>
                          <a:spcPts val="2300"/>
                        </a:lnSpc>
                      </a:pPr>
                      <a:r>
                        <a:rPr lang="en-US" altLang="zh-TW" sz="1800" kern="1200" dirty="0">
                          <a:solidFill>
                            <a:schemeClr val="dk1"/>
                          </a:solidFill>
                          <a:latin typeface="Book Antiqua" panose="02040602050305030304" pitchFamily="18" charset="0"/>
                          <a:ea typeface="標楷體" panose="03000509000000000000" pitchFamily="65" charset="-120"/>
                          <a:cs typeface="+mn-cs"/>
                        </a:rPr>
                        <a:t>611</a:t>
                      </a:r>
                      <a:endParaRPr lang="zh-TW" altLang="en-US" sz="1800" kern="1200" dirty="0">
                        <a:solidFill>
                          <a:schemeClr val="dk1"/>
                        </a:solidFill>
                        <a:latin typeface="Book Antiqua" panose="02040602050305030304" pitchFamily="18" charset="0"/>
                        <a:ea typeface="標楷體" panose="03000509000000000000" pitchFamily="65" charset="-120"/>
                        <a:cs typeface="+mn-cs"/>
                      </a:endParaRPr>
                    </a:p>
                  </a:txBody>
                  <a:tcPr/>
                </a:tc>
                <a:tc>
                  <a:txBody>
                    <a:bodyPr/>
                    <a:lstStyle/>
                    <a:p>
                      <a:pPr marL="0" algn="l" defTabSz="914400" rtl="0" eaLnBrk="1" latinLnBrk="0" hangingPunct="1">
                        <a:lnSpc>
                          <a:spcPts val="2000"/>
                        </a:lnSpc>
                      </a:pPr>
                      <a:r>
                        <a:rPr lang="zh-TW" altLang="zh-TW" sz="1400" b="1" kern="1200" dirty="0">
                          <a:solidFill>
                            <a:schemeClr val="tx1"/>
                          </a:solidFill>
                          <a:effectLst>
                            <a:glow rad="127000">
                              <a:schemeClr val="bg1">
                                <a:alpha val="91000"/>
                              </a:schemeClr>
                            </a:glow>
                          </a:effectLst>
                          <a:latin typeface="標楷體" pitchFamily="65" charset="-120"/>
                          <a:ea typeface="標楷體" pitchFamily="65" charset="-120"/>
                          <a:cs typeface="+mn-cs"/>
                        </a:rPr>
                        <a:t>聖母醫護管理專科學校</a:t>
                      </a:r>
                      <a:endParaRPr lang="zh-TW" altLang="en-US" sz="1400" b="1" kern="1200" dirty="0">
                        <a:solidFill>
                          <a:schemeClr val="tx1"/>
                        </a:solidFill>
                        <a:effectLst>
                          <a:glow rad="127000">
                            <a:schemeClr val="bg1">
                              <a:alpha val="91000"/>
                            </a:schemeClr>
                          </a:glow>
                        </a:effectLst>
                        <a:latin typeface="標楷體" pitchFamily="65" charset="-120"/>
                        <a:ea typeface="標楷體" pitchFamily="65" charset="-120"/>
                        <a:cs typeface="+mn-cs"/>
                      </a:endParaRPr>
                    </a:p>
                  </a:txBody>
                  <a:tcPr/>
                </a:tc>
                <a:extLst>
                  <a:ext uri="{0D108BD9-81ED-4DB2-BD59-A6C34878D82A}">
                    <a16:rowId xmlns="" xmlns:a16="http://schemas.microsoft.com/office/drawing/2014/main" val="10008"/>
                  </a:ext>
                </a:extLst>
              </a:tr>
              <a:tr h="370840">
                <a:tc>
                  <a:txBody>
                    <a:bodyPr/>
                    <a:lstStyle/>
                    <a:p>
                      <a:pPr marL="0" algn="ctr" defTabSz="914400" rtl="0" eaLnBrk="1" latinLnBrk="0" hangingPunct="1">
                        <a:lnSpc>
                          <a:spcPts val="2300"/>
                        </a:lnSpc>
                      </a:pPr>
                      <a:r>
                        <a:rPr lang="en-US" altLang="zh-TW" sz="1800" kern="1200" dirty="0">
                          <a:solidFill>
                            <a:schemeClr val="dk1"/>
                          </a:solidFill>
                          <a:latin typeface="Book Antiqua" panose="02040602050305030304" pitchFamily="18" charset="0"/>
                          <a:ea typeface="標楷體" panose="03000509000000000000" pitchFamily="65" charset="-120"/>
                          <a:cs typeface="+mn-cs"/>
                        </a:rPr>
                        <a:t>206</a:t>
                      </a:r>
                      <a:endParaRPr lang="zh-TW" altLang="en-US" sz="1800" kern="1200" dirty="0">
                        <a:solidFill>
                          <a:schemeClr val="dk1"/>
                        </a:solidFill>
                        <a:latin typeface="Book Antiqua" panose="02040602050305030304" pitchFamily="18" charset="0"/>
                        <a:ea typeface="標楷體" panose="03000509000000000000" pitchFamily="65" charset="-120"/>
                        <a:cs typeface="+mn-cs"/>
                      </a:endParaRPr>
                    </a:p>
                  </a:txBody>
                  <a:tcPr/>
                </a:tc>
                <a:tc>
                  <a:txBody>
                    <a:bodyPr/>
                    <a:lstStyle/>
                    <a:p>
                      <a:pPr marL="0" algn="l" defTabSz="914400" rtl="0" eaLnBrk="1" latinLnBrk="0" hangingPunct="1">
                        <a:lnSpc>
                          <a:spcPts val="2000"/>
                        </a:lnSpc>
                      </a:pPr>
                      <a:r>
                        <a:rPr lang="zh-TW" altLang="zh-TW" sz="1400" b="1" kern="1200" dirty="0">
                          <a:solidFill>
                            <a:schemeClr val="tx1"/>
                          </a:solidFill>
                          <a:effectLst>
                            <a:glow rad="127000">
                              <a:schemeClr val="bg1">
                                <a:alpha val="91000"/>
                              </a:schemeClr>
                            </a:glow>
                          </a:effectLst>
                          <a:latin typeface="標楷體" pitchFamily="65" charset="-120"/>
                          <a:ea typeface="標楷體" pitchFamily="65" charset="-120"/>
                          <a:cs typeface="+mn-cs"/>
                        </a:rPr>
                        <a:t>龍華科技大學</a:t>
                      </a:r>
                      <a:endParaRPr lang="zh-TW" altLang="en-US" sz="1400" b="1" kern="1200" dirty="0">
                        <a:solidFill>
                          <a:schemeClr val="tx1"/>
                        </a:solidFill>
                        <a:effectLst>
                          <a:glow rad="127000">
                            <a:schemeClr val="bg1">
                              <a:alpha val="91000"/>
                            </a:schemeClr>
                          </a:glow>
                        </a:effectLst>
                        <a:latin typeface="標楷體" pitchFamily="65" charset="-120"/>
                        <a:ea typeface="標楷體" pitchFamily="65" charset="-120"/>
                        <a:cs typeface="+mn-cs"/>
                      </a:endParaRPr>
                    </a:p>
                  </a:txBody>
                  <a:tcPr/>
                </a:tc>
                <a:tc>
                  <a:txBody>
                    <a:bodyPr/>
                    <a:lstStyle/>
                    <a:p>
                      <a:pPr marL="0" algn="ctr" defTabSz="914400" rtl="0" eaLnBrk="1" latinLnBrk="0" hangingPunct="1">
                        <a:lnSpc>
                          <a:spcPts val="2300"/>
                        </a:lnSpc>
                      </a:pPr>
                      <a:r>
                        <a:rPr lang="en-US" altLang="zh-TW" sz="1800" kern="1200" dirty="0">
                          <a:solidFill>
                            <a:schemeClr val="dk1"/>
                          </a:solidFill>
                          <a:latin typeface="Book Antiqua" panose="02040602050305030304" pitchFamily="18" charset="0"/>
                          <a:ea typeface="標楷體" panose="03000509000000000000" pitchFamily="65" charset="-120"/>
                          <a:cs typeface="+mn-cs"/>
                        </a:rPr>
                        <a:t>243</a:t>
                      </a:r>
                      <a:endParaRPr lang="zh-TW" altLang="en-US" sz="1800" kern="1200" dirty="0">
                        <a:solidFill>
                          <a:schemeClr val="dk1"/>
                        </a:solidFill>
                        <a:latin typeface="Book Antiqua" panose="02040602050305030304" pitchFamily="18" charset="0"/>
                        <a:ea typeface="標楷體" panose="03000509000000000000" pitchFamily="65" charset="-120"/>
                        <a:cs typeface="+mn-cs"/>
                      </a:endParaRPr>
                    </a:p>
                  </a:txBody>
                  <a:tcPr/>
                </a:tc>
                <a:tc>
                  <a:txBody>
                    <a:bodyPr/>
                    <a:lstStyle/>
                    <a:p>
                      <a:pPr marL="0" algn="l" defTabSz="914400" rtl="0" eaLnBrk="1" latinLnBrk="0" hangingPunct="1">
                        <a:lnSpc>
                          <a:spcPts val="2000"/>
                        </a:lnSpc>
                      </a:pPr>
                      <a:r>
                        <a:rPr lang="zh-TW" altLang="zh-TW" sz="1400" b="1" kern="1200" dirty="0">
                          <a:solidFill>
                            <a:schemeClr val="tx1"/>
                          </a:solidFill>
                          <a:effectLst>
                            <a:glow rad="127000">
                              <a:schemeClr val="bg1">
                                <a:alpha val="91000"/>
                              </a:schemeClr>
                            </a:glow>
                          </a:effectLst>
                          <a:latin typeface="標楷體" pitchFamily="65" charset="-120"/>
                          <a:ea typeface="標楷體" pitchFamily="65" charset="-120"/>
                          <a:cs typeface="+mn-cs"/>
                        </a:rPr>
                        <a:t>華夏科技大學</a:t>
                      </a:r>
                      <a:endParaRPr lang="zh-TW" altLang="en-US" sz="1400" b="1" kern="1200" dirty="0">
                        <a:solidFill>
                          <a:schemeClr val="tx1"/>
                        </a:solidFill>
                        <a:effectLst>
                          <a:glow rad="127000">
                            <a:schemeClr val="bg1">
                              <a:alpha val="91000"/>
                            </a:schemeClr>
                          </a:glow>
                        </a:effectLst>
                        <a:latin typeface="標楷體" pitchFamily="65" charset="-120"/>
                        <a:ea typeface="標楷體" pitchFamily="65" charset="-120"/>
                        <a:cs typeface="+mn-cs"/>
                      </a:endParaRPr>
                    </a:p>
                  </a:txBody>
                  <a:tcPr/>
                </a:tc>
                <a:tc>
                  <a:txBody>
                    <a:bodyPr/>
                    <a:lstStyle/>
                    <a:p>
                      <a:pPr algn="ctr"/>
                      <a:r>
                        <a:rPr lang="en-US" altLang="zh-TW" sz="1800" kern="1200" dirty="0">
                          <a:solidFill>
                            <a:schemeClr val="dk1"/>
                          </a:solidFill>
                          <a:latin typeface="Book Antiqua" panose="02040602050305030304" pitchFamily="18" charset="0"/>
                          <a:ea typeface="標楷體" panose="03000509000000000000" pitchFamily="65" charset="-120"/>
                          <a:cs typeface="+mn-cs"/>
                        </a:rPr>
                        <a:t>423</a:t>
                      </a:r>
                      <a:endParaRPr lang="zh-TW" altLang="en-US" sz="1800" kern="1200" dirty="0">
                        <a:solidFill>
                          <a:schemeClr val="dk1"/>
                        </a:solidFill>
                        <a:latin typeface="Book Antiqua" panose="02040602050305030304" pitchFamily="18" charset="0"/>
                        <a:ea typeface="標楷體" panose="03000509000000000000" pitchFamily="65" charset="-120"/>
                        <a:cs typeface="+mn-cs"/>
                      </a:endParaRPr>
                    </a:p>
                  </a:txBody>
                  <a:tcPr/>
                </a:tc>
                <a:tc>
                  <a:txBody>
                    <a:bodyPr/>
                    <a:lstStyle/>
                    <a:p>
                      <a:r>
                        <a:rPr lang="zh-TW" altLang="en-US" sz="1400" b="1" kern="1200" dirty="0">
                          <a:solidFill>
                            <a:schemeClr val="tx1"/>
                          </a:solidFill>
                          <a:effectLst>
                            <a:glow rad="127000">
                              <a:schemeClr val="bg1">
                                <a:alpha val="91000"/>
                              </a:schemeClr>
                            </a:glow>
                          </a:effectLst>
                          <a:latin typeface="標楷體" pitchFamily="65" charset="-120"/>
                          <a:ea typeface="標楷體" pitchFamily="65" charset="-120"/>
                          <a:cs typeface="+mn-cs"/>
                        </a:rPr>
                        <a:t>臺灣觀光學院</a:t>
                      </a:r>
                    </a:p>
                  </a:txBody>
                  <a:tcPr/>
                </a:tc>
                <a:tc>
                  <a:txBody>
                    <a:bodyPr/>
                    <a:lstStyle/>
                    <a:p>
                      <a:pPr marL="0" algn="ctr" defTabSz="914400" rtl="0" eaLnBrk="1" latinLnBrk="0" hangingPunct="1">
                        <a:lnSpc>
                          <a:spcPts val="2300"/>
                        </a:lnSpc>
                      </a:pPr>
                      <a:r>
                        <a:rPr lang="en-US" altLang="zh-TW" sz="1800" kern="1200" dirty="0">
                          <a:solidFill>
                            <a:schemeClr val="dk1"/>
                          </a:solidFill>
                          <a:latin typeface="Book Antiqua" panose="02040602050305030304" pitchFamily="18" charset="0"/>
                          <a:ea typeface="標楷體" panose="03000509000000000000" pitchFamily="65" charset="-120"/>
                          <a:cs typeface="+mn-cs"/>
                        </a:rPr>
                        <a:t>612</a:t>
                      </a:r>
                      <a:endParaRPr lang="zh-TW" altLang="en-US" sz="1800" kern="1200" dirty="0">
                        <a:solidFill>
                          <a:schemeClr val="dk1"/>
                        </a:solidFill>
                        <a:latin typeface="Book Antiqua" panose="02040602050305030304" pitchFamily="18" charset="0"/>
                        <a:ea typeface="標楷體" panose="03000509000000000000" pitchFamily="65" charset="-120"/>
                        <a:cs typeface="+mn-cs"/>
                      </a:endParaRPr>
                    </a:p>
                  </a:txBody>
                  <a:tcPr/>
                </a:tc>
                <a:tc>
                  <a:txBody>
                    <a:bodyPr/>
                    <a:lstStyle/>
                    <a:p>
                      <a:pPr marL="0" marR="0" lvl="0" indent="0" algn="l" defTabSz="914400" rtl="0" eaLnBrk="1" fontAlgn="auto" latinLnBrk="0" hangingPunct="1">
                        <a:lnSpc>
                          <a:spcPts val="2000"/>
                        </a:lnSpc>
                        <a:spcBef>
                          <a:spcPts val="0"/>
                        </a:spcBef>
                        <a:spcAft>
                          <a:spcPts val="0"/>
                        </a:spcAft>
                        <a:buClrTx/>
                        <a:buSzTx/>
                        <a:buFontTx/>
                        <a:buNone/>
                        <a:tabLst/>
                        <a:defRPr/>
                      </a:pPr>
                      <a:r>
                        <a:rPr lang="zh-TW" altLang="zh-TW" sz="1400" b="1" kern="1200" dirty="0">
                          <a:solidFill>
                            <a:schemeClr val="tx1"/>
                          </a:solidFill>
                          <a:effectLst>
                            <a:glow rad="127000">
                              <a:schemeClr val="bg1">
                                <a:alpha val="91000"/>
                              </a:schemeClr>
                            </a:glow>
                          </a:effectLst>
                          <a:latin typeface="標楷體" pitchFamily="65" charset="-120"/>
                          <a:ea typeface="標楷體" pitchFamily="65" charset="-120"/>
                          <a:cs typeface="+mn-cs"/>
                        </a:rPr>
                        <a:t>新生醫護管理專科學校</a:t>
                      </a:r>
                      <a:endParaRPr lang="zh-TW" altLang="en-US" sz="1400" b="1" kern="1200" dirty="0">
                        <a:solidFill>
                          <a:schemeClr val="tx1"/>
                        </a:solidFill>
                        <a:effectLst>
                          <a:glow rad="127000">
                            <a:schemeClr val="bg1">
                              <a:alpha val="91000"/>
                            </a:schemeClr>
                          </a:glow>
                        </a:effectLst>
                        <a:latin typeface="標楷體" pitchFamily="65" charset="-120"/>
                        <a:ea typeface="標楷體" pitchFamily="65" charset="-120"/>
                        <a:cs typeface="+mn-cs"/>
                      </a:endParaRPr>
                    </a:p>
                  </a:txBody>
                  <a:tcPr/>
                </a:tc>
                <a:extLst>
                  <a:ext uri="{0D108BD9-81ED-4DB2-BD59-A6C34878D82A}">
                    <a16:rowId xmlns="" xmlns:a16="http://schemas.microsoft.com/office/drawing/2014/main" val="10009"/>
                  </a:ext>
                </a:extLst>
              </a:tr>
              <a:tr h="370840">
                <a:tc>
                  <a:txBody>
                    <a:bodyPr/>
                    <a:lstStyle/>
                    <a:p>
                      <a:pPr marL="0" algn="ctr" defTabSz="914400" rtl="0" eaLnBrk="1" latinLnBrk="0" hangingPunct="1">
                        <a:lnSpc>
                          <a:spcPts val="2300"/>
                        </a:lnSpc>
                      </a:pPr>
                      <a:r>
                        <a:rPr lang="en-US" altLang="zh-TW" sz="1800" kern="1200" dirty="0">
                          <a:solidFill>
                            <a:schemeClr val="dk1"/>
                          </a:solidFill>
                          <a:latin typeface="Book Antiqua" panose="02040602050305030304" pitchFamily="18" charset="0"/>
                          <a:ea typeface="標楷體" panose="03000509000000000000" pitchFamily="65" charset="-120"/>
                          <a:cs typeface="+mn-cs"/>
                        </a:rPr>
                        <a:t>207</a:t>
                      </a:r>
                      <a:endParaRPr lang="zh-TW" altLang="en-US" sz="1800" kern="1200" dirty="0">
                        <a:solidFill>
                          <a:schemeClr val="dk1"/>
                        </a:solidFill>
                        <a:latin typeface="Book Antiqua" panose="02040602050305030304" pitchFamily="18" charset="0"/>
                        <a:ea typeface="標楷體" panose="03000509000000000000" pitchFamily="65" charset="-120"/>
                        <a:cs typeface="+mn-cs"/>
                      </a:endParaRPr>
                    </a:p>
                  </a:txBody>
                  <a:tcPr/>
                </a:tc>
                <a:tc>
                  <a:txBody>
                    <a:bodyPr/>
                    <a:lstStyle/>
                    <a:p>
                      <a:pPr marL="0" algn="l" defTabSz="914400" rtl="0" eaLnBrk="1" latinLnBrk="0" hangingPunct="1">
                        <a:lnSpc>
                          <a:spcPts val="2000"/>
                        </a:lnSpc>
                      </a:pPr>
                      <a:r>
                        <a:rPr lang="zh-TW" altLang="zh-TW" sz="1400" b="1" kern="1200" dirty="0">
                          <a:solidFill>
                            <a:schemeClr val="tx1"/>
                          </a:solidFill>
                          <a:effectLst>
                            <a:glow rad="127000">
                              <a:schemeClr val="bg1">
                                <a:alpha val="91000"/>
                              </a:schemeClr>
                            </a:glow>
                          </a:effectLst>
                          <a:latin typeface="標楷體" pitchFamily="65" charset="-120"/>
                          <a:ea typeface="標楷體" pitchFamily="65" charset="-120"/>
                          <a:cs typeface="+mn-cs"/>
                        </a:rPr>
                        <a:t>輔英科技大學</a:t>
                      </a:r>
                      <a:endParaRPr lang="zh-TW" altLang="en-US" sz="1400" b="1" kern="1200" dirty="0">
                        <a:solidFill>
                          <a:schemeClr val="tx1"/>
                        </a:solidFill>
                        <a:effectLst>
                          <a:glow rad="127000">
                            <a:schemeClr val="bg1">
                              <a:alpha val="91000"/>
                            </a:schemeClr>
                          </a:glow>
                        </a:effectLst>
                        <a:latin typeface="標楷體" pitchFamily="65" charset="-120"/>
                        <a:ea typeface="標楷體" pitchFamily="65" charset="-120"/>
                        <a:cs typeface="+mn-cs"/>
                      </a:endParaRPr>
                    </a:p>
                  </a:txBody>
                  <a:tcPr/>
                </a:tc>
                <a:tc>
                  <a:txBody>
                    <a:bodyPr/>
                    <a:lstStyle/>
                    <a:p>
                      <a:pPr marL="0" algn="ctr" defTabSz="914400" rtl="0" eaLnBrk="1" latinLnBrk="0" hangingPunct="1">
                        <a:lnSpc>
                          <a:spcPts val="2300"/>
                        </a:lnSpc>
                      </a:pPr>
                      <a:r>
                        <a:rPr lang="en-US" altLang="zh-TW" sz="1800" kern="1200" dirty="0">
                          <a:solidFill>
                            <a:schemeClr val="dk1"/>
                          </a:solidFill>
                          <a:latin typeface="Book Antiqua" panose="02040602050305030304" pitchFamily="18" charset="0"/>
                          <a:ea typeface="標楷體" panose="03000509000000000000" pitchFamily="65" charset="-120"/>
                          <a:cs typeface="+mn-cs"/>
                        </a:rPr>
                        <a:t>244</a:t>
                      </a:r>
                      <a:endParaRPr lang="zh-TW" altLang="en-US" sz="1800" kern="1200" dirty="0">
                        <a:solidFill>
                          <a:schemeClr val="dk1"/>
                        </a:solidFill>
                        <a:latin typeface="Book Antiqua" panose="02040602050305030304" pitchFamily="18" charset="0"/>
                        <a:ea typeface="標楷體" panose="03000509000000000000" pitchFamily="65" charset="-120"/>
                        <a:cs typeface="+mn-cs"/>
                      </a:endParaRPr>
                    </a:p>
                  </a:txBody>
                  <a:tcPr/>
                </a:tc>
                <a:tc>
                  <a:txBody>
                    <a:bodyPr/>
                    <a:lstStyle/>
                    <a:p>
                      <a:pPr marL="0" algn="l" defTabSz="914400" rtl="0" eaLnBrk="1" latinLnBrk="0" hangingPunct="1">
                        <a:lnSpc>
                          <a:spcPts val="2000"/>
                        </a:lnSpc>
                      </a:pPr>
                      <a:r>
                        <a:rPr lang="zh-TW" altLang="zh-TW" sz="1400" b="1" kern="1200" dirty="0">
                          <a:solidFill>
                            <a:schemeClr val="tx1"/>
                          </a:solidFill>
                          <a:effectLst>
                            <a:glow rad="127000">
                              <a:schemeClr val="bg1">
                                <a:alpha val="91000"/>
                              </a:schemeClr>
                            </a:glow>
                          </a:effectLst>
                          <a:latin typeface="標楷體" pitchFamily="65" charset="-120"/>
                          <a:ea typeface="標楷體" pitchFamily="65" charset="-120"/>
                          <a:cs typeface="+mn-cs"/>
                        </a:rPr>
                        <a:t>慈濟科技大學</a:t>
                      </a:r>
                      <a:endParaRPr lang="zh-TW" altLang="en-US" sz="1400" b="1" kern="1200" dirty="0">
                        <a:solidFill>
                          <a:schemeClr val="tx1"/>
                        </a:solidFill>
                        <a:effectLst>
                          <a:glow rad="127000">
                            <a:schemeClr val="bg1">
                              <a:alpha val="91000"/>
                            </a:schemeClr>
                          </a:glow>
                        </a:effectLst>
                        <a:latin typeface="標楷體" pitchFamily="65" charset="-120"/>
                        <a:ea typeface="標楷體" pitchFamily="65" charset="-120"/>
                        <a:cs typeface="+mn-cs"/>
                      </a:endParaRPr>
                    </a:p>
                  </a:txBody>
                  <a:tcPr/>
                </a:tc>
                <a:tc>
                  <a:txBody>
                    <a:bodyPr/>
                    <a:lstStyle/>
                    <a:p>
                      <a:pPr marL="0" algn="ctr" defTabSz="914400" rtl="0" eaLnBrk="1" latinLnBrk="0" hangingPunct="1">
                        <a:lnSpc>
                          <a:spcPts val="2300"/>
                        </a:lnSpc>
                      </a:pPr>
                      <a:r>
                        <a:rPr lang="en-US" altLang="zh-TW" sz="1800" kern="1200" dirty="0">
                          <a:solidFill>
                            <a:schemeClr val="dk1"/>
                          </a:solidFill>
                          <a:latin typeface="Book Antiqua" panose="02040602050305030304" pitchFamily="18" charset="0"/>
                          <a:ea typeface="標楷體" panose="03000509000000000000" pitchFamily="65" charset="-120"/>
                          <a:cs typeface="+mn-cs"/>
                        </a:rPr>
                        <a:t>502</a:t>
                      </a:r>
                      <a:endParaRPr lang="zh-TW" altLang="en-US" sz="1800" kern="1200" dirty="0">
                        <a:solidFill>
                          <a:schemeClr val="dk1"/>
                        </a:solidFill>
                        <a:latin typeface="Book Antiqua" panose="02040602050305030304" pitchFamily="18" charset="0"/>
                        <a:ea typeface="標楷體" panose="03000509000000000000" pitchFamily="65" charset="-120"/>
                        <a:cs typeface="+mn-cs"/>
                      </a:endParaRPr>
                    </a:p>
                  </a:txBody>
                  <a:tcPr/>
                </a:tc>
                <a:tc>
                  <a:txBody>
                    <a:bodyPr/>
                    <a:lstStyle/>
                    <a:p>
                      <a:pPr marL="0" algn="l" defTabSz="914400" rtl="0" eaLnBrk="1" latinLnBrk="0" hangingPunct="1">
                        <a:lnSpc>
                          <a:spcPts val="2000"/>
                        </a:lnSpc>
                      </a:pPr>
                      <a:r>
                        <a:rPr lang="zh-TW" altLang="zh-TW" sz="1400" b="1" kern="1200" dirty="0">
                          <a:solidFill>
                            <a:schemeClr val="tx1"/>
                          </a:solidFill>
                          <a:effectLst>
                            <a:glow rad="127000">
                              <a:schemeClr val="bg1">
                                <a:alpha val="91000"/>
                              </a:schemeClr>
                            </a:glow>
                          </a:effectLst>
                          <a:latin typeface="標楷體" pitchFamily="65" charset="-120"/>
                          <a:ea typeface="標楷體" pitchFamily="65" charset="-120"/>
                          <a:cs typeface="+mn-cs"/>
                        </a:rPr>
                        <a:t>國立臺南護理專科學校</a:t>
                      </a:r>
                      <a:endParaRPr lang="zh-TW" altLang="en-US" sz="1400" b="1" kern="1200" dirty="0">
                        <a:solidFill>
                          <a:schemeClr val="tx1"/>
                        </a:solidFill>
                        <a:effectLst>
                          <a:glow rad="127000">
                            <a:schemeClr val="bg1">
                              <a:alpha val="91000"/>
                            </a:schemeClr>
                          </a:glow>
                        </a:effectLst>
                        <a:latin typeface="標楷體" pitchFamily="65" charset="-120"/>
                        <a:ea typeface="標楷體" pitchFamily="65" charset="-120"/>
                        <a:cs typeface="+mn-cs"/>
                      </a:endParaRPr>
                    </a:p>
                  </a:txBody>
                  <a:tcPr/>
                </a:tc>
                <a:tc rowSpan="3" gridSpan="2">
                  <a:txBody>
                    <a:bodyPr/>
                    <a:lstStyle/>
                    <a:p>
                      <a:pPr marL="0" marR="0" lvl="0" indent="0" algn="ctr" defTabSz="914400" rtl="0" eaLnBrk="1" fontAlgn="auto" latinLnBrk="0" hangingPunct="1">
                        <a:lnSpc>
                          <a:spcPts val="2300"/>
                        </a:lnSpc>
                        <a:spcBef>
                          <a:spcPts val="0"/>
                        </a:spcBef>
                        <a:spcAft>
                          <a:spcPts val="0"/>
                        </a:spcAft>
                        <a:buClrTx/>
                        <a:buSzTx/>
                        <a:buFontTx/>
                        <a:buNone/>
                        <a:tabLst/>
                        <a:defRPr/>
                      </a:pPr>
                      <a:endParaRPr lang="zh-TW" altLang="en-US" sz="1800" kern="1200" dirty="0">
                        <a:solidFill>
                          <a:schemeClr val="dk1"/>
                        </a:solidFill>
                        <a:latin typeface="Book Antiqua" panose="02040602050305030304" pitchFamily="18" charset="0"/>
                        <a:ea typeface="標楷體" panose="03000509000000000000" pitchFamily="65" charset="-120"/>
                        <a:cs typeface="+mn-cs"/>
                      </a:endParaRPr>
                    </a:p>
                  </a:txBody>
                  <a:tcPr/>
                </a:tc>
                <a:tc rowSpan="3" hMerge="1">
                  <a:txBody>
                    <a:bodyPr/>
                    <a:lstStyle/>
                    <a:p>
                      <a:pPr marL="0" algn="l" defTabSz="914400" rtl="0" eaLnBrk="1" latinLnBrk="0" hangingPunct="1">
                        <a:lnSpc>
                          <a:spcPts val="2000"/>
                        </a:lnSpc>
                      </a:pPr>
                      <a:endParaRPr lang="zh-TW" altLang="en-US" sz="1400" b="1" kern="1200" dirty="0">
                        <a:solidFill>
                          <a:schemeClr val="tx1"/>
                        </a:solidFill>
                        <a:effectLst>
                          <a:glow rad="127000">
                            <a:schemeClr val="bg1">
                              <a:alpha val="91000"/>
                            </a:schemeClr>
                          </a:glow>
                        </a:effectLst>
                        <a:latin typeface="標楷體" pitchFamily="65" charset="-120"/>
                        <a:ea typeface="標楷體" pitchFamily="65" charset="-120"/>
                        <a:cs typeface="+mn-cs"/>
                      </a:endParaRPr>
                    </a:p>
                  </a:txBody>
                  <a:tcPr/>
                </a:tc>
                <a:extLst>
                  <a:ext uri="{0D108BD9-81ED-4DB2-BD59-A6C34878D82A}">
                    <a16:rowId xmlns="" xmlns:a16="http://schemas.microsoft.com/office/drawing/2014/main" val="10010"/>
                  </a:ext>
                </a:extLst>
              </a:tr>
              <a:tr h="370840">
                <a:tc>
                  <a:txBody>
                    <a:bodyPr/>
                    <a:lstStyle/>
                    <a:p>
                      <a:pPr marL="0" algn="ctr" defTabSz="914400" rtl="0" eaLnBrk="1" latinLnBrk="0" hangingPunct="1">
                        <a:lnSpc>
                          <a:spcPts val="2300"/>
                        </a:lnSpc>
                      </a:pPr>
                      <a:r>
                        <a:rPr lang="en-US" altLang="zh-TW" sz="1800" kern="1200" dirty="0">
                          <a:solidFill>
                            <a:schemeClr val="dk1"/>
                          </a:solidFill>
                          <a:latin typeface="Book Antiqua" panose="02040602050305030304" pitchFamily="18" charset="0"/>
                          <a:ea typeface="標楷體" panose="03000509000000000000" pitchFamily="65" charset="-120"/>
                          <a:cs typeface="+mn-cs"/>
                        </a:rPr>
                        <a:t>209</a:t>
                      </a:r>
                      <a:endParaRPr lang="zh-TW" altLang="en-US" sz="1800" kern="1200" dirty="0">
                        <a:solidFill>
                          <a:schemeClr val="dk1"/>
                        </a:solidFill>
                        <a:latin typeface="Book Antiqua" panose="02040602050305030304" pitchFamily="18" charset="0"/>
                        <a:ea typeface="標楷體" panose="03000509000000000000" pitchFamily="65" charset="-120"/>
                        <a:cs typeface="+mn-cs"/>
                      </a:endParaRPr>
                    </a:p>
                  </a:txBody>
                  <a:tcPr/>
                </a:tc>
                <a:tc>
                  <a:txBody>
                    <a:bodyPr/>
                    <a:lstStyle/>
                    <a:p>
                      <a:pPr marL="0" algn="l" defTabSz="914400" rtl="0" eaLnBrk="1" latinLnBrk="0" hangingPunct="1">
                        <a:lnSpc>
                          <a:spcPts val="2000"/>
                        </a:lnSpc>
                      </a:pPr>
                      <a:r>
                        <a:rPr lang="zh-TW" altLang="zh-TW" sz="1400" b="1" kern="1200" dirty="0">
                          <a:solidFill>
                            <a:schemeClr val="tx1"/>
                          </a:solidFill>
                          <a:effectLst>
                            <a:glow rad="127000">
                              <a:schemeClr val="bg1">
                                <a:alpha val="91000"/>
                              </a:schemeClr>
                            </a:glow>
                          </a:effectLst>
                          <a:latin typeface="標楷體" pitchFamily="65" charset="-120"/>
                          <a:ea typeface="標楷體" pitchFamily="65" charset="-120"/>
                          <a:cs typeface="+mn-cs"/>
                        </a:rPr>
                        <a:t>弘光科技大學</a:t>
                      </a:r>
                      <a:endParaRPr lang="zh-TW" altLang="en-US" sz="1400" b="1" kern="1200" dirty="0">
                        <a:solidFill>
                          <a:schemeClr val="tx1"/>
                        </a:solidFill>
                        <a:effectLst>
                          <a:glow rad="127000">
                            <a:schemeClr val="bg1">
                              <a:alpha val="91000"/>
                            </a:schemeClr>
                          </a:glow>
                        </a:effectLst>
                        <a:latin typeface="標楷體" pitchFamily="65" charset="-120"/>
                        <a:ea typeface="標楷體" pitchFamily="65" charset="-120"/>
                        <a:cs typeface="+mn-cs"/>
                      </a:endParaRPr>
                    </a:p>
                  </a:txBody>
                  <a:tcPr/>
                </a:tc>
                <a:tc>
                  <a:txBody>
                    <a:bodyPr/>
                    <a:lstStyle/>
                    <a:p>
                      <a:pPr marL="0" marR="0" lvl="0" indent="0" algn="ctr" defTabSz="914400" rtl="0" eaLnBrk="1" fontAlgn="auto" latinLnBrk="0" hangingPunct="1">
                        <a:lnSpc>
                          <a:spcPts val="2300"/>
                        </a:lnSpc>
                        <a:spcBef>
                          <a:spcPts val="0"/>
                        </a:spcBef>
                        <a:spcAft>
                          <a:spcPts val="0"/>
                        </a:spcAft>
                        <a:buClrTx/>
                        <a:buSzTx/>
                        <a:buFontTx/>
                        <a:buNone/>
                        <a:tabLst/>
                        <a:defRPr/>
                      </a:pPr>
                      <a:r>
                        <a:rPr lang="en-US" altLang="zh-TW" sz="1800" kern="1200" dirty="0">
                          <a:solidFill>
                            <a:schemeClr val="dk1"/>
                          </a:solidFill>
                          <a:latin typeface="Book Antiqua" panose="02040602050305030304" pitchFamily="18" charset="0"/>
                          <a:ea typeface="標楷體" panose="03000509000000000000" pitchFamily="65" charset="-120"/>
                          <a:cs typeface="+mn-cs"/>
                        </a:rPr>
                        <a:t>245</a:t>
                      </a:r>
                      <a:endParaRPr lang="zh-TW" altLang="en-US" sz="1800" kern="1200" dirty="0">
                        <a:solidFill>
                          <a:schemeClr val="dk1"/>
                        </a:solidFill>
                        <a:latin typeface="Book Antiqua" panose="02040602050305030304" pitchFamily="18" charset="0"/>
                        <a:ea typeface="標楷體" panose="03000509000000000000" pitchFamily="65" charset="-120"/>
                        <a:cs typeface="+mn-cs"/>
                      </a:endParaRPr>
                    </a:p>
                  </a:txBody>
                  <a:tcPr/>
                </a:tc>
                <a:tc>
                  <a:txBody>
                    <a:bodyPr/>
                    <a:lstStyle/>
                    <a:p>
                      <a:pPr marL="0" algn="l" defTabSz="914400" rtl="0" eaLnBrk="1" latinLnBrk="0" hangingPunct="1">
                        <a:lnSpc>
                          <a:spcPts val="2000"/>
                        </a:lnSpc>
                      </a:pPr>
                      <a:r>
                        <a:rPr lang="zh-TW" altLang="zh-TW" sz="1400" b="1" kern="1200" dirty="0">
                          <a:solidFill>
                            <a:schemeClr val="tx1"/>
                          </a:solidFill>
                          <a:effectLst>
                            <a:glow rad="127000">
                              <a:schemeClr val="bg1">
                                <a:alpha val="91000"/>
                              </a:schemeClr>
                            </a:glow>
                          </a:effectLst>
                          <a:latin typeface="標楷體" pitchFamily="65" charset="-120"/>
                          <a:ea typeface="標楷體" pitchFamily="65" charset="-120"/>
                          <a:cs typeface="+mn-cs"/>
                        </a:rPr>
                        <a:t>致理科技大學</a:t>
                      </a:r>
                      <a:endParaRPr lang="zh-TW" altLang="en-US" sz="1400" b="1" kern="1200" dirty="0">
                        <a:solidFill>
                          <a:schemeClr val="tx1"/>
                        </a:solidFill>
                        <a:effectLst>
                          <a:glow rad="127000">
                            <a:schemeClr val="bg1">
                              <a:alpha val="91000"/>
                            </a:schemeClr>
                          </a:glow>
                        </a:effectLst>
                        <a:latin typeface="標楷體" pitchFamily="65" charset="-120"/>
                        <a:ea typeface="標楷體" pitchFamily="65" charset="-120"/>
                        <a:cs typeface="+mn-cs"/>
                      </a:endParaRPr>
                    </a:p>
                  </a:txBody>
                  <a:tcPr/>
                </a:tc>
                <a:tc>
                  <a:txBody>
                    <a:bodyPr/>
                    <a:lstStyle/>
                    <a:p>
                      <a:pPr marL="0" algn="ctr" defTabSz="914400" rtl="0" eaLnBrk="1" latinLnBrk="0" hangingPunct="1">
                        <a:lnSpc>
                          <a:spcPts val="2300"/>
                        </a:lnSpc>
                      </a:pPr>
                      <a:r>
                        <a:rPr lang="en-US" altLang="zh-TW" sz="1800" kern="1200" dirty="0">
                          <a:solidFill>
                            <a:schemeClr val="dk1"/>
                          </a:solidFill>
                          <a:latin typeface="Book Antiqua" panose="02040602050305030304" pitchFamily="18" charset="0"/>
                          <a:ea typeface="標楷體" panose="03000509000000000000" pitchFamily="65" charset="-120"/>
                          <a:cs typeface="+mn-cs"/>
                        </a:rPr>
                        <a:t>503</a:t>
                      </a:r>
                      <a:endParaRPr lang="zh-TW" altLang="en-US" sz="1800" kern="1200" dirty="0">
                        <a:solidFill>
                          <a:schemeClr val="dk1"/>
                        </a:solidFill>
                        <a:latin typeface="Book Antiqua" panose="02040602050305030304" pitchFamily="18" charset="0"/>
                        <a:ea typeface="標楷體" panose="03000509000000000000" pitchFamily="65" charset="-120"/>
                        <a:cs typeface="+mn-cs"/>
                      </a:endParaRPr>
                    </a:p>
                  </a:txBody>
                  <a:tcPr/>
                </a:tc>
                <a:tc>
                  <a:txBody>
                    <a:bodyPr/>
                    <a:lstStyle/>
                    <a:p>
                      <a:pPr marL="0" algn="l" defTabSz="914400" rtl="0" eaLnBrk="1" latinLnBrk="0" hangingPunct="1">
                        <a:lnSpc>
                          <a:spcPts val="2000"/>
                        </a:lnSpc>
                      </a:pPr>
                      <a:r>
                        <a:rPr lang="zh-TW" altLang="zh-TW" sz="1400" b="1" kern="1200" dirty="0">
                          <a:solidFill>
                            <a:schemeClr val="tx1"/>
                          </a:solidFill>
                          <a:effectLst>
                            <a:glow rad="127000">
                              <a:schemeClr val="bg1">
                                <a:alpha val="91000"/>
                              </a:schemeClr>
                            </a:glow>
                          </a:effectLst>
                          <a:latin typeface="標楷體" pitchFamily="65" charset="-120"/>
                          <a:ea typeface="標楷體" pitchFamily="65" charset="-120"/>
                          <a:cs typeface="+mn-cs"/>
                        </a:rPr>
                        <a:t>國立臺東專科學校</a:t>
                      </a:r>
                      <a:endParaRPr lang="zh-TW" altLang="en-US" sz="1400" b="1" kern="1200" dirty="0">
                        <a:solidFill>
                          <a:schemeClr val="tx1"/>
                        </a:solidFill>
                        <a:effectLst>
                          <a:glow rad="127000">
                            <a:schemeClr val="bg1">
                              <a:alpha val="91000"/>
                            </a:schemeClr>
                          </a:glow>
                        </a:effectLst>
                        <a:latin typeface="標楷體" pitchFamily="65" charset="-120"/>
                        <a:ea typeface="標楷體" pitchFamily="65" charset="-120"/>
                        <a:cs typeface="+mn-cs"/>
                      </a:endParaRPr>
                    </a:p>
                  </a:txBody>
                  <a:tcPr/>
                </a:tc>
                <a:tc gridSpan="2" vMerge="1">
                  <a:txBody>
                    <a:bodyPr/>
                    <a:lstStyle/>
                    <a:p>
                      <a:endParaRPr lang="zh-TW" altLang="en-US" dirty="0"/>
                    </a:p>
                  </a:txBody>
                  <a:tcPr>
                    <a:lnTlToBr w="12700" cap="flat" cmpd="sng" algn="ctr">
                      <a:noFill/>
                      <a:prstDash val="solid"/>
                      <a:round/>
                      <a:headEnd type="none" w="med" len="med"/>
                      <a:tailEnd type="none" w="med" len="med"/>
                    </a:lnTlToBr>
                    <a:noFill/>
                  </a:tcPr>
                </a:tc>
                <a:tc hMerge="1" vMerge="1">
                  <a:txBody>
                    <a:bodyPr/>
                    <a:lstStyle/>
                    <a:p>
                      <a:endParaRPr lang="zh-TW" altLang="en-US" dirty="0"/>
                    </a:p>
                  </a:txBody>
                  <a:tcPr/>
                </a:tc>
                <a:extLst>
                  <a:ext uri="{0D108BD9-81ED-4DB2-BD59-A6C34878D82A}">
                    <a16:rowId xmlns="" xmlns:a16="http://schemas.microsoft.com/office/drawing/2014/main" val="10011"/>
                  </a:ext>
                </a:extLst>
              </a:tr>
              <a:tr h="370840">
                <a:tc>
                  <a:txBody>
                    <a:bodyPr/>
                    <a:lstStyle/>
                    <a:p>
                      <a:pPr marL="0" marR="0" lvl="0" indent="0" algn="ctr" defTabSz="914400" rtl="0" eaLnBrk="1" fontAlgn="auto" latinLnBrk="0" hangingPunct="1">
                        <a:lnSpc>
                          <a:spcPts val="2300"/>
                        </a:lnSpc>
                        <a:spcBef>
                          <a:spcPts val="0"/>
                        </a:spcBef>
                        <a:spcAft>
                          <a:spcPts val="0"/>
                        </a:spcAft>
                        <a:buClrTx/>
                        <a:buSzTx/>
                        <a:buFontTx/>
                        <a:buNone/>
                        <a:tabLst/>
                        <a:defRPr/>
                      </a:pPr>
                      <a:r>
                        <a:rPr lang="en-US" altLang="zh-TW" sz="1800" kern="1200" dirty="0">
                          <a:solidFill>
                            <a:schemeClr val="dk1"/>
                          </a:solidFill>
                          <a:latin typeface="Book Antiqua" panose="02040602050305030304" pitchFamily="18" charset="0"/>
                          <a:ea typeface="標楷體" panose="03000509000000000000" pitchFamily="65" charset="-120"/>
                          <a:cs typeface="+mn-cs"/>
                        </a:rPr>
                        <a:t>211</a:t>
                      </a:r>
                      <a:endParaRPr lang="zh-TW" altLang="en-US" sz="1800" kern="1200" dirty="0">
                        <a:solidFill>
                          <a:schemeClr val="dk1"/>
                        </a:solidFill>
                        <a:latin typeface="Book Antiqua" panose="02040602050305030304" pitchFamily="18" charset="0"/>
                        <a:ea typeface="標楷體" panose="03000509000000000000" pitchFamily="65" charset="-120"/>
                        <a:cs typeface="+mn-cs"/>
                      </a:endParaRPr>
                    </a:p>
                  </a:txBody>
                  <a:tcPr/>
                </a:tc>
                <a:tc>
                  <a:txBody>
                    <a:bodyPr/>
                    <a:lstStyle/>
                    <a:p>
                      <a:pPr marL="0" algn="l" defTabSz="914400" rtl="0" eaLnBrk="1" latinLnBrk="0" hangingPunct="1">
                        <a:lnSpc>
                          <a:spcPts val="2000"/>
                        </a:lnSpc>
                      </a:pPr>
                      <a:r>
                        <a:rPr lang="zh-TW" altLang="zh-TW" sz="1400" b="1" kern="1200" dirty="0">
                          <a:solidFill>
                            <a:schemeClr val="tx1"/>
                          </a:solidFill>
                          <a:effectLst>
                            <a:glow rad="127000">
                              <a:schemeClr val="bg1">
                                <a:alpha val="91000"/>
                              </a:schemeClr>
                            </a:glow>
                          </a:effectLst>
                          <a:latin typeface="標楷體" pitchFamily="65" charset="-120"/>
                          <a:ea typeface="標楷體" pitchFamily="65" charset="-120"/>
                          <a:cs typeface="+mn-cs"/>
                        </a:rPr>
                        <a:t>正修科技大學</a:t>
                      </a:r>
                      <a:endParaRPr lang="zh-TW" altLang="en-US" sz="1400" b="1" kern="1200" dirty="0">
                        <a:solidFill>
                          <a:schemeClr val="tx1"/>
                        </a:solidFill>
                        <a:effectLst>
                          <a:glow rad="127000">
                            <a:schemeClr val="bg1">
                              <a:alpha val="91000"/>
                            </a:schemeClr>
                          </a:glow>
                        </a:effectLst>
                        <a:latin typeface="標楷體" pitchFamily="65" charset="-120"/>
                        <a:ea typeface="標楷體" pitchFamily="65" charset="-120"/>
                        <a:cs typeface="+mn-cs"/>
                      </a:endParaRPr>
                    </a:p>
                  </a:txBody>
                  <a:tcPr/>
                </a:tc>
                <a:tc>
                  <a:txBody>
                    <a:bodyPr/>
                    <a:lstStyle/>
                    <a:p>
                      <a:pPr marL="0" algn="ctr" defTabSz="914400" rtl="0" eaLnBrk="1" latinLnBrk="0" hangingPunct="1">
                        <a:lnSpc>
                          <a:spcPts val="2300"/>
                        </a:lnSpc>
                      </a:pPr>
                      <a:r>
                        <a:rPr lang="en-US" altLang="zh-TW" sz="1800" kern="1200" dirty="0">
                          <a:solidFill>
                            <a:schemeClr val="dk1"/>
                          </a:solidFill>
                          <a:latin typeface="Book Antiqua" panose="02040602050305030304" pitchFamily="18" charset="0"/>
                          <a:ea typeface="標楷體" panose="03000509000000000000" pitchFamily="65" charset="-120"/>
                          <a:cs typeface="+mn-cs"/>
                        </a:rPr>
                        <a:t>246</a:t>
                      </a:r>
                      <a:endParaRPr lang="zh-TW" altLang="en-US" sz="1800" kern="1200" dirty="0">
                        <a:solidFill>
                          <a:schemeClr val="dk1"/>
                        </a:solidFill>
                        <a:latin typeface="Book Antiqua" panose="02040602050305030304" pitchFamily="18" charset="0"/>
                        <a:ea typeface="標楷體" panose="03000509000000000000" pitchFamily="65" charset="-120"/>
                        <a:cs typeface="+mn-cs"/>
                      </a:endParaRPr>
                    </a:p>
                  </a:txBody>
                  <a:tcPr/>
                </a:tc>
                <a:tc>
                  <a:txBody>
                    <a:bodyPr/>
                    <a:lstStyle/>
                    <a:p>
                      <a:pPr marL="0" marR="0" lvl="0" indent="0" algn="l" defTabSz="914400" rtl="0" eaLnBrk="1" fontAlgn="auto" latinLnBrk="0" hangingPunct="1">
                        <a:lnSpc>
                          <a:spcPts val="2000"/>
                        </a:lnSpc>
                        <a:spcBef>
                          <a:spcPts val="0"/>
                        </a:spcBef>
                        <a:spcAft>
                          <a:spcPts val="0"/>
                        </a:spcAft>
                        <a:buClrTx/>
                        <a:buSzTx/>
                        <a:buFontTx/>
                        <a:buNone/>
                        <a:tabLst/>
                        <a:defRPr/>
                      </a:pPr>
                      <a:r>
                        <a:rPr lang="zh-TW" altLang="zh-TW" sz="1400" b="1" kern="1200" dirty="0">
                          <a:solidFill>
                            <a:schemeClr val="tx1"/>
                          </a:solidFill>
                          <a:effectLst>
                            <a:glow rad="127000">
                              <a:schemeClr val="bg1">
                                <a:alpha val="91000"/>
                              </a:schemeClr>
                            </a:glow>
                          </a:effectLst>
                          <a:latin typeface="標楷體" pitchFamily="65" charset="-120"/>
                          <a:ea typeface="標楷體" pitchFamily="65" charset="-120"/>
                          <a:cs typeface="+mn-cs"/>
                        </a:rPr>
                        <a:t>宏國德霖科技大學</a:t>
                      </a:r>
                      <a:endParaRPr lang="zh-TW" altLang="en-US" sz="1400" b="1" kern="1200" dirty="0">
                        <a:solidFill>
                          <a:schemeClr val="tx1"/>
                        </a:solidFill>
                        <a:effectLst>
                          <a:glow rad="127000">
                            <a:schemeClr val="bg1">
                              <a:alpha val="91000"/>
                            </a:schemeClr>
                          </a:glow>
                        </a:effectLst>
                        <a:latin typeface="標楷體" pitchFamily="65" charset="-120"/>
                        <a:ea typeface="標楷體" pitchFamily="65" charset="-120"/>
                        <a:cs typeface="+mn-cs"/>
                      </a:endParaRPr>
                    </a:p>
                  </a:txBody>
                  <a:tcPr/>
                </a:tc>
                <a:tc>
                  <a:txBody>
                    <a:bodyPr/>
                    <a:lstStyle/>
                    <a:p>
                      <a:pPr marL="0" algn="ctr" defTabSz="914400" rtl="0" eaLnBrk="1" latinLnBrk="0" hangingPunct="1">
                        <a:lnSpc>
                          <a:spcPts val="2300"/>
                        </a:lnSpc>
                      </a:pPr>
                      <a:r>
                        <a:rPr lang="en-US" altLang="zh-TW" sz="1800" kern="1200" dirty="0">
                          <a:solidFill>
                            <a:schemeClr val="dk1"/>
                          </a:solidFill>
                          <a:latin typeface="Book Antiqua" panose="02040602050305030304" pitchFamily="18" charset="0"/>
                          <a:ea typeface="標楷體" panose="03000509000000000000" pitchFamily="65" charset="-120"/>
                          <a:cs typeface="+mn-cs"/>
                        </a:rPr>
                        <a:t>602</a:t>
                      </a:r>
                      <a:endParaRPr lang="zh-TW" altLang="en-US" sz="1800" kern="1200" dirty="0">
                        <a:solidFill>
                          <a:schemeClr val="dk1"/>
                        </a:solidFill>
                        <a:latin typeface="Book Antiqua" panose="02040602050305030304" pitchFamily="18" charset="0"/>
                        <a:ea typeface="標楷體" panose="03000509000000000000" pitchFamily="65" charset="-120"/>
                        <a:cs typeface="+mn-cs"/>
                      </a:endParaRPr>
                    </a:p>
                  </a:txBody>
                  <a:tcPr/>
                </a:tc>
                <a:tc>
                  <a:txBody>
                    <a:bodyPr/>
                    <a:lstStyle/>
                    <a:p>
                      <a:pPr marL="0" algn="l" defTabSz="914400" rtl="0" eaLnBrk="1" latinLnBrk="0" hangingPunct="1">
                        <a:lnSpc>
                          <a:spcPts val="2000"/>
                        </a:lnSpc>
                      </a:pPr>
                      <a:r>
                        <a:rPr lang="zh-TW" altLang="en-US" sz="1400" b="1" kern="1200" dirty="0">
                          <a:solidFill>
                            <a:schemeClr val="tx1"/>
                          </a:solidFill>
                          <a:effectLst>
                            <a:glow rad="127000">
                              <a:schemeClr val="bg1">
                                <a:alpha val="91000"/>
                              </a:schemeClr>
                            </a:glow>
                          </a:effectLst>
                          <a:latin typeface="標楷體" pitchFamily="65" charset="-120"/>
                          <a:ea typeface="標楷體" pitchFamily="65" charset="-120"/>
                          <a:cs typeface="+mn-cs"/>
                        </a:rPr>
                        <a:t>馬偕醫護管理專科學校</a:t>
                      </a:r>
                    </a:p>
                  </a:txBody>
                  <a:tcPr/>
                </a:tc>
                <a:tc gridSpan="2" vMerge="1">
                  <a:txBody>
                    <a:bodyPr/>
                    <a:lstStyle/>
                    <a:p>
                      <a:endParaRPr lang="zh-TW" altLang="en-US" dirty="0">
                        <a:latin typeface="Book Antiqua" panose="02040602050305030304" pitchFamily="18" charset="0"/>
                        <a:ea typeface="標楷體" panose="03000509000000000000" pitchFamily="65" charset="-120"/>
                      </a:endParaRPr>
                    </a:p>
                  </a:txBody>
                  <a:tcPr>
                    <a:lnTlToBr w="12700" cap="flat" cmpd="sng" algn="ctr">
                      <a:noFill/>
                      <a:prstDash val="solid"/>
                      <a:round/>
                      <a:headEnd type="none" w="med" len="med"/>
                      <a:tailEnd type="none" w="med" len="med"/>
                    </a:lnTlToBr>
                    <a:noFill/>
                  </a:tcPr>
                </a:tc>
                <a:tc hMerge="1" vMerge="1">
                  <a:txBody>
                    <a:bodyPr/>
                    <a:lstStyle/>
                    <a:p>
                      <a:endParaRPr lang="zh-TW" altLang="en-US" dirty="0">
                        <a:latin typeface="Book Antiqua" panose="02040602050305030304" pitchFamily="18" charset="0"/>
                        <a:ea typeface="標楷體" panose="03000509000000000000" pitchFamily="65" charset="-120"/>
                      </a:endParaRPr>
                    </a:p>
                  </a:txBody>
                  <a:tcPr/>
                </a:tc>
                <a:extLst>
                  <a:ext uri="{0D108BD9-81ED-4DB2-BD59-A6C34878D82A}">
                    <a16:rowId xmlns="" xmlns:a16="http://schemas.microsoft.com/office/drawing/2014/main" val="10012"/>
                  </a:ext>
                </a:extLst>
              </a:tr>
            </a:tbl>
          </a:graphicData>
        </a:graphic>
      </p:graphicFrame>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814388" y="1933575"/>
            <a:ext cx="10871200" cy="3406775"/>
          </a:xfrm>
          <a:prstGeom prst="rect">
            <a:avLst/>
          </a:prstGeom>
          <a:solidFill>
            <a:schemeClr val="accent4">
              <a:lumMod val="60000"/>
              <a:lumOff val="40000"/>
            </a:schemeClr>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8" name="內容版面配置區 2"/>
          <p:cNvSpPr txBox="1">
            <a:spLocks/>
          </p:cNvSpPr>
          <p:nvPr/>
        </p:nvSpPr>
        <p:spPr>
          <a:xfrm>
            <a:off x="611147" y="2099919"/>
            <a:ext cx="11277646" cy="4457891"/>
          </a:xfrm>
          <a:prstGeom prst="rect">
            <a:avLst/>
          </a:prstGeom>
          <a:ln>
            <a:no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36575" indent="-536575">
              <a:lnSpc>
                <a:spcPct val="100000"/>
              </a:lnSpc>
              <a:spcBef>
                <a:spcPts val="1600"/>
              </a:spcBef>
              <a:buFont typeface="Arial" panose="020B0604020202020204" pitchFamily="34" charset="0"/>
              <a:buNone/>
              <a:defRPr/>
            </a:pPr>
            <a:r>
              <a:rPr lang="zh-TW" altLang="en-US" sz="2400" spc="-150" dirty="0">
                <a:latin typeface="華康儷楷書" panose="03000509000000000000" pitchFamily="65" charset="-120"/>
                <a:ea typeface="華康儷楷書" panose="03000509000000000000" pitchFamily="65" charset="-120"/>
              </a:rPr>
              <a:t>    </a:t>
            </a:r>
            <a:r>
              <a:rPr lang="zh-TW" altLang="en-US" sz="2400" b="1" spc="-150" dirty="0">
                <a:solidFill>
                  <a:srgbClr val="0000FF"/>
                </a:solidFill>
                <a:effectLst>
                  <a:glow rad="127000">
                    <a:schemeClr val="bg1">
                      <a:alpha val="91000"/>
                    </a:schemeClr>
                  </a:glow>
                </a:effectLst>
                <a:latin typeface="華康儷楷書" panose="03000509000000000000" pitchFamily="65" charset="-120"/>
                <a:ea typeface="華康儷楷書" panose="03000509000000000000" pitchFamily="65" charset="-120"/>
              </a:rPr>
              <a:t> </a:t>
            </a:r>
            <a:r>
              <a:rPr lang="en-US" altLang="zh-TW" sz="2400" b="1" spc="-150" dirty="0">
                <a:solidFill>
                  <a:srgbClr val="0000FF"/>
                </a:solidFill>
                <a:effectLst>
                  <a:glow rad="127000">
                    <a:schemeClr val="bg1">
                      <a:alpha val="91000"/>
                    </a:schemeClr>
                  </a:glow>
                </a:effectLst>
                <a:latin typeface="華康儷楷書" panose="03000509000000000000" pitchFamily="65" charset="-120"/>
                <a:ea typeface="華康儷楷書" panose="03000509000000000000" pitchFamily="65" charset="-120"/>
              </a:rPr>
              <a:t>“</a:t>
            </a:r>
            <a:r>
              <a:rPr lang="en-US" altLang="zh-TW" b="1" spc="-150" dirty="0">
                <a:solidFill>
                  <a:srgbClr val="0000FF"/>
                </a:solidFill>
                <a:effectLst>
                  <a:glow rad="127000">
                    <a:schemeClr val="bg1">
                      <a:alpha val="91000"/>
                    </a:schemeClr>
                  </a:glow>
                </a:effectLst>
                <a:latin typeface="Book Antiqua" panose="02040602050305030304" pitchFamily="18" charset="0"/>
                <a:ea typeface="華康儷楷書" panose="03000509000000000000" pitchFamily="65" charset="-120"/>
              </a:rPr>
              <a:t>108</a:t>
            </a:r>
            <a:r>
              <a:rPr lang="zh-TW" altLang="zh-TW" b="1" spc="-150" dirty="0">
                <a:solidFill>
                  <a:srgbClr val="0000FF"/>
                </a:solidFill>
                <a:effectLst>
                  <a:glow rad="127000">
                    <a:schemeClr val="bg1">
                      <a:alpha val="91000"/>
                    </a:schemeClr>
                  </a:glow>
                </a:effectLst>
                <a:latin typeface="標楷體" pitchFamily="65" charset="-120"/>
                <a:ea typeface="標楷體" pitchFamily="65" charset="-120"/>
              </a:rPr>
              <a:t>學年度五專優先免試入學</a:t>
            </a:r>
            <a:r>
              <a:rPr lang="zh-TW" altLang="en-US" b="1" spc="-150" dirty="0">
                <a:solidFill>
                  <a:srgbClr val="0000FF"/>
                </a:solidFill>
                <a:effectLst>
                  <a:glow rad="127000">
                    <a:schemeClr val="bg1">
                      <a:alpha val="91000"/>
                    </a:schemeClr>
                  </a:glow>
                </a:effectLst>
                <a:latin typeface="標楷體" pitchFamily="65" charset="-120"/>
                <a:ea typeface="標楷體" pitchFamily="65" charset="-120"/>
              </a:rPr>
              <a:t>招生</a:t>
            </a:r>
            <a:r>
              <a:rPr lang="en-US" altLang="zh-TW" b="1" spc="-150" dirty="0">
                <a:solidFill>
                  <a:srgbClr val="0000FF"/>
                </a:solidFill>
                <a:effectLst>
                  <a:glow rad="127000">
                    <a:schemeClr val="bg1">
                      <a:alpha val="91000"/>
                    </a:schemeClr>
                  </a:glow>
                </a:effectLst>
                <a:latin typeface="華康儷楷書" panose="03000509000000000000" pitchFamily="65" charset="-120"/>
                <a:ea typeface="華康儷楷書" panose="03000509000000000000" pitchFamily="65" charset="-120"/>
              </a:rPr>
              <a:t>”</a:t>
            </a:r>
            <a:r>
              <a:rPr lang="zh-TW" altLang="en-US" b="1" spc="-150" dirty="0">
                <a:solidFill>
                  <a:srgbClr val="0000FF"/>
                </a:solidFill>
                <a:effectLst>
                  <a:glow rad="127000">
                    <a:schemeClr val="bg1">
                      <a:alpha val="91000"/>
                    </a:schemeClr>
                  </a:glow>
                </a:effectLst>
                <a:latin typeface="標楷體" pitchFamily="65" charset="-120"/>
                <a:ea typeface="標楷體" pitchFamily="65" charset="-120"/>
              </a:rPr>
              <a:t>基本規範</a:t>
            </a:r>
            <a:r>
              <a:rPr lang="en-US" altLang="zh-TW" sz="2400" b="1" spc="-150" dirty="0">
                <a:solidFill>
                  <a:srgbClr val="0000FF"/>
                </a:solidFill>
                <a:effectLst>
                  <a:glow rad="127000">
                    <a:schemeClr val="bg1">
                      <a:alpha val="91000"/>
                    </a:schemeClr>
                  </a:glow>
                </a:effectLst>
                <a:latin typeface="標楷體" pitchFamily="65" charset="-120"/>
                <a:ea typeface="標楷體" pitchFamily="65" charset="-120"/>
              </a:rPr>
              <a:t>：</a:t>
            </a:r>
            <a:r>
              <a:rPr lang="en-US" altLang="zh-TW" sz="2400" b="1" spc="-150" dirty="0">
                <a:effectLst>
                  <a:glow rad="127000">
                    <a:schemeClr val="bg1">
                      <a:alpha val="91000"/>
                    </a:schemeClr>
                  </a:glow>
                </a:effectLst>
                <a:latin typeface="華康儷楷書" panose="03000509000000000000" pitchFamily="65" charset="-120"/>
                <a:ea typeface="華康儷楷書" panose="03000509000000000000" pitchFamily="65" charset="-120"/>
              </a:rPr>
              <a:t/>
            </a:r>
            <a:br>
              <a:rPr lang="en-US" altLang="zh-TW" sz="2400" b="1" spc="-150" dirty="0">
                <a:effectLst>
                  <a:glow rad="127000">
                    <a:schemeClr val="bg1">
                      <a:alpha val="91000"/>
                    </a:schemeClr>
                  </a:glow>
                </a:effectLst>
                <a:latin typeface="華康儷楷書" panose="03000509000000000000" pitchFamily="65" charset="-120"/>
                <a:ea typeface="華康儷楷書" panose="03000509000000000000" pitchFamily="65" charset="-120"/>
              </a:rPr>
            </a:br>
            <a:r>
              <a:rPr lang="en-US" altLang="zh-TW" spc="-150" dirty="0">
                <a:effectLst>
                  <a:glow rad="127000">
                    <a:schemeClr val="bg1">
                      <a:alpha val="91000"/>
                    </a:schemeClr>
                  </a:glow>
                </a:effectLst>
                <a:latin typeface="Book Antiqua" panose="02040602050305030304" pitchFamily="18" charset="0"/>
                <a:ea typeface="華康儷楷書" panose="03000509000000000000" pitchFamily="65" charset="-120"/>
              </a:rPr>
              <a:t>1.</a:t>
            </a:r>
            <a:r>
              <a:rPr lang="zh-TW" altLang="en-US" spc="-150" dirty="0">
                <a:effectLst>
                  <a:glow rad="127000">
                    <a:schemeClr val="bg1">
                      <a:alpha val="91000"/>
                    </a:schemeClr>
                  </a:glow>
                </a:effectLst>
                <a:latin typeface="Book Antiqua" panose="02040602050305030304" pitchFamily="18" charset="0"/>
                <a:ea typeface="華康儷楷書" panose="03000509000000000000" pitchFamily="65" charset="-120"/>
              </a:rPr>
              <a:t>  </a:t>
            </a:r>
            <a:r>
              <a:rPr lang="zh-TW" altLang="en-US" b="1" dirty="0">
                <a:solidFill>
                  <a:srgbClr val="FF0000"/>
                </a:solidFill>
                <a:effectLst>
                  <a:glow rad="127000">
                    <a:schemeClr val="bg1">
                      <a:alpha val="91000"/>
                    </a:schemeClr>
                  </a:glow>
                </a:effectLst>
                <a:latin typeface="標楷體" pitchFamily="65" charset="-120"/>
                <a:ea typeface="標楷體" pitchFamily="65" charset="-120"/>
              </a:rPr>
              <a:t>招生名額</a:t>
            </a:r>
            <a:r>
              <a:rPr lang="zh-TW" altLang="en-US" spc="-150" dirty="0">
                <a:effectLst>
                  <a:glow rad="127000">
                    <a:schemeClr val="bg1">
                      <a:alpha val="91000"/>
                    </a:schemeClr>
                  </a:glow>
                </a:effectLst>
                <a:latin typeface="標楷體" pitchFamily="65" charset="-120"/>
                <a:ea typeface="標楷體" pitchFamily="65" charset="-120"/>
              </a:rPr>
              <a:t>為教育部核定五專招生總員額 </a:t>
            </a:r>
            <a:r>
              <a:rPr lang="en-US" altLang="zh-TW" b="1" dirty="0">
                <a:solidFill>
                  <a:srgbClr val="FF0000"/>
                </a:solidFill>
                <a:effectLst>
                  <a:glow rad="127000">
                    <a:schemeClr val="bg1">
                      <a:alpha val="91000"/>
                    </a:schemeClr>
                  </a:glow>
                </a:effectLst>
                <a:latin typeface="Book Antiqua" panose="02040602050305030304" pitchFamily="18" charset="0"/>
                <a:ea typeface="華康儷楷書" panose="03000509000000000000" pitchFamily="65" charset="-120"/>
              </a:rPr>
              <a:t>60%</a:t>
            </a:r>
            <a:r>
              <a:rPr lang="zh-TW" altLang="en-US" b="1" dirty="0">
                <a:solidFill>
                  <a:srgbClr val="FF0000"/>
                </a:solidFill>
                <a:effectLst>
                  <a:glow rad="127000">
                    <a:schemeClr val="bg1">
                      <a:alpha val="91000"/>
                    </a:schemeClr>
                  </a:glow>
                </a:effectLst>
                <a:latin typeface="Book Antiqua" pitchFamily="18" charset="0"/>
                <a:ea typeface="標楷體" pitchFamily="65" charset="-120"/>
              </a:rPr>
              <a:t>為限</a:t>
            </a:r>
            <a:r>
              <a:rPr lang="en-US" altLang="zh-TW" b="1" dirty="0">
                <a:solidFill>
                  <a:srgbClr val="FF0000"/>
                </a:solidFill>
                <a:effectLst>
                  <a:glow rad="127000">
                    <a:schemeClr val="bg1">
                      <a:alpha val="91000"/>
                    </a:schemeClr>
                  </a:glow>
                </a:effectLst>
                <a:latin typeface="Book Antiqua" pitchFamily="18" charset="0"/>
                <a:ea typeface="標楷體" pitchFamily="65" charset="-120"/>
              </a:rPr>
              <a:t> </a:t>
            </a:r>
            <a:r>
              <a:rPr lang="en-US" altLang="zh-TW" dirty="0">
                <a:solidFill>
                  <a:srgbClr val="FF0000"/>
                </a:solidFill>
                <a:effectLst>
                  <a:glow rad="127000">
                    <a:schemeClr val="bg1">
                      <a:alpha val="91000"/>
                    </a:schemeClr>
                  </a:glow>
                </a:effectLst>
                <a:latin typeface="Book Antiqua" pitchFamily="18" charset="0"/>
                <a:ea typeface="標楷體" pitchFamily="65" charset="-120"/>
              </a:rPr>
              <a:t>(11,515</a:t>
            </a:r>
            <a:r>
              <a:rPr lang="zh-TW" altLang="en-US" dirty="0">
                <a:solidFill>
                  <a:srgbClr val="FF0000"/>
                </a:solidFill>
                <a:effectLst>
                  <a:glow rad="127000">
                    <a:schemeClr val="bg1">
                      <a:alpha val="91000"/>
                    </a:schemeClr>
                  </a:glow>
                </a:effectLst>
                <a:latin typeface="Book Antiqua" pitchFamily="18" charset="0"/>
                <a:ea typeface="標楷體" pitchFamily="65" charset="-120"/>
              </a:rPr>
              <a:t>名</a:t>
            </a:r>
            <a:r>
              <a:rPr lang="en-US" altLang="zh-TW" dirty="0">
                <a:solidFill>
                  <a:srgbClr val="FF0000"/>
                </a:solidFill>
                <a:effectLst>
                  <a:glow rad="127000">
                    <a:schemeClr val="bg1">
                      <a:alpha val="91000"/>
                    </a:schemeClr>
                  </a:glow>
                </a:effectLst>
                <a:latin typeface="Book Antiqua" pitchFamily="18" charset="0"/>
                <a:ea typeface="標楷體" pitchFamily="65" charset="-120"/>
              </a:rPr>
              <a:t>)</a:t>
            </a:r>
            <a:br>
              <a:rPr lang="en-US" altLang="zh-TW" dirty="0">
                <a:solidFill>
                  <a:srgbClr val="FF0000"/>
                </a:solidFill>
                <a:effectLst>
                  <a:glow rad="127000">
                    <a:schemeClr val="bg1">
                      <a:alpha val="91000"/>
                    </a:schemeClr>
                  </a:glow>
                </a:effectLst>
                <a:latin typeface="Book Antiqua" pitchFamily="18" charset="0"/>
                <a:ea typeface="標楷體" pitchFamily="65" charset="-120"/>
              </a:rPr>
            </a:br>
            <a:r>
              <a:rPr lang="en-US" altLang="zh-TW" spc="-150" dirty="0">
                <a:effectLst>
                  <a:glow rad="127000">
                    <a:schemeClr val="bg1">
                      <a:alpha val="91000"/>
                    </a:schemeClr>
                  </a:glow>
                </a:effectLst>
                <a:latin typeface="Book Antiqua" pitchFamily="18" charset="0"/>
                <a:ea typeface="標楷體" pitchFamily="65" charset="-120"/>
              </a:rPr>
              <a:t>2.</a:t>
            </a:r>
            <a:r>
              <a:rPr lang="zh-TW" altLang="en-US" spc="-150" dirty="0">
                <a:effectLst>
                  <a:glow rad="127000">
                    <a:schemeClr val="bg1">
                      <a:alpha val="91000"/>
                    </a:schemeClr>
                  </a:glow>
                </a:effectLst>
                <a:latin typeface="Book Antiqua" pitchFamily="18" charset="0"/>
                <a:ea typeface="標楷體" pitchFamily="65" charset="-120"/>
              </a:rPr>
              <a:t>  限定為</a:t>
            </a:r>
            <a:r>
              <a:rPr lang="zh-TW" altLang="en-US" b="1" dirty="0">
                <a:solidFill>
                  <a:srgbClr val="FF0000"/>
                </a:solidFill>
                <a:effectLst>
                  <a:glow rad="127000">
                    <a:schemeClr val="bg1">
                      <a:alpha val="91000"/>
                    </a:schemeClr>
                  </a:glow>
                </a:effectLst>
                <a:latin typeface="Book Antiqua" pitchFamily="18" charset="0"/>
                <a:ea typeface="標楷體" pitchFamily="65" charset="-120"/>
              </a:rPr>
              <a:t>國中應屆畢業生</a:t>
            </a:r>
            <a:r>
              <a:rPr lang="zh-TW" altLang="en-US" spc="-150" dirty="0">
                <a:effectLst>
                  <a:glow rad="127000">
                    <a:schemeClr val="bg1">
                      <a:alpha val="91000"/>
                    </a:schemeClr>
                  </a:glow>
                </a:effectLst>
                <a:latin typeface="Book Antiqua" pitchFamily="18" charset="0"/>
                <a:ea typeface="標楷體" pitchFamily="65" charset="-120"/>
              </a:rPr>
              <a:t>始具有報名資 格</a:t>
            </a:r>
            <a:endParaRPr lang="en-US" altLang="zh-TW" spc="-150" dirty="0">
              <a:effectLst>
                <a:glow rad="127000">
                  <a:schemeClr val="bg1">
                    <a:alpha val="91000"/>
                  </a:schemeClr>
                </a:glow>
              </a:effectLst>
              <a:latin typeface="Book Antiqua" pitchFamily="18" charset="0"/>
              <a:ea typeface="標楷體" pitchFamily="65" charset="-120"/>
            </a:endParaRPr>
          </a:p>
          <a:p>
            <a:pPr marL="536575" indent="-536575">
              <a:lnSpc>
                <a:spcPct val="100000"/>
              </a:lnSpc>
              <a:spcBef>
                <a:spcPts val="0"/>
              </a:spcBef>
              <a:buFont typeface="Arial" panose="020B0604020202020204" pitchFamily="34" charset="0"/>
              <a:buNone/>
              <a:defRPr/>
            </a:pPr>
            <a:r>
              <a:rPr lang="zh-TW" altLang="en-US" spc="-150" dirty="0">
                <a:effectLst>
                  <a:glow rad="127000">
                    <a:schemeClr val="bg1">
                      <a:alpha val="91000"/>
                    </a:schemeClr>
                  </a:glow>
                </a:effectLst>
                <a:latin typeface="Book Antiqua" pitchFamily="18" charset="0"/>
                <a:ea typeface="標楷體" pitchFamily="65" charset="-120"/>
              </a:rPr>
              <a:t>        </a:t>
            </a:r>
            <a:r>
              <a:rPr lang="en-US" altLang="zh-TW" spc="-150" dirty="0">
                <a:effectLst>
                  <a:glow rad="127000">
                    <a:schemeClr val="bg1">
                      <a:alpha val="91000"/>
                    </a:schemeClr>
                  </a:glow>
                </a:effectLst>
                <a:latin typeface="Book Antiqua" pitchFamily="18" charset="0"/>
                <a:ea typeface="標楷體" pitchFamily="65" charset="-120"/>
              </a:rPr>
              <a:t>3.</a:t>
            </a:r>
            <a:r>
              <a:rPr lang="zh-TW" altLang="en-US" spc="-150" dirty="0">
                <a:effectLst>
                  <a:glow rad="127000">
                    <a:schemeClr val="bg1">
                      <a:alpha val="91000"/>
                    </a:schemeClr>
                  </a:glow>
                </a:effectLst>
                <a:latin typeface="Book Antiqua" pitchFamily="18" charset="0"/>
                <a:ea typeface="標楷體" pitchFamily="65" charset="-120"/>
              </a:rPr>
              <a:t>  報名方式</a:t>
            </a:r>
            <a:r>
              <a:rPr lang="zh-TW" altLang="en-US" spc="-150" dirty="0">
                <a:solidFill>
                  <a:srgbClr val="FF0000"/>
                </a:solidFill>
                <a:effectLst>
                  <a:glow rad="127000">
                    <a:schemeClr val="bg1">
                      <a:alpha val="91000"/>
                    </a:schemeClr>
                  </a:glow>
                </a:effectLst>
                <a:latin typeface="Book Antiqua" pitchFamily="18" charset="0"/>
                <a:ea typeface="標楷體" pitchFamily="65" charset="-120"/>
              </a:rPr>
              <a:t>僅限國中學校「集體報名」</a:t>
            </a:r>
            <a:r>
              <a:rPr lang="en-US" altLang="zh-TW" b="1" spc="-150" dirty="0">
                <a:solidFill>
                  <a:srgbClr val="FF0000"/>
                </a:solidFill>
                <a:effectLst>
                  <a:glow rad="127000">
                    <a:schemeClr val="bg1">
                      <a:alpha val="91000"/>
                    </a:schemeClr>
                  </a:glow>
                </a:effectLst>
                <a:latin typeface="Book Antiqua" panose="02040602050305030304" pitchFamily="18" charset="0"/>
                <a:ea typeface="華康儷楷書" panose="03000509000000000000" pitchFamily="65" charset="-120"/>
              </a:rPr>
              <a:t/>
            </a:r>
            <a:br>
              <a:rPr lang="en-US" altLang="zh-TW" b="1" spc="-150" dirty="0">
                <a:solidFill>
                  <a:srgbClr val="FF0000"/>
                </a:solidFill>
                <a:effectLst>
                  <a:glow rad="127000">
                    <a:schemeClr val="bg1">
                      <a:alpha val="91000"/>
                    </a:schemeClr>
                  </a:glow>
                </a:effectLst>
                <a:latin typeface="Book Antiqua" panose="02040602050305030304" pitchFamily="18" charset="0"/>
                <a:ea typeface="華康儷楷書" panose="03000509000000000000" pitchFamily="65" charset="-120"/>
              </a:rPr>
            </a:br>
            <a:r>
              <a:rPr lang="en-US" altLang="zh-TW" spc="-150" dirty="0">
                <a:effectLst>
                  <a:glow rad="127000">
                    <a:schemeClr val="bg1">
                      <a:alpha val="91000"/>
                    </a:schemeClr>
                  </a:glow>
                </a:effectLst>
                <a:latin typeface="Book Antiqua" panose="02040602050305030304" pitchFamily="18" charset="0"/>
                <a:ea typeface="華康儷楷書" panose="03000509000000000000" pitchFamily="65" charset="-120"/>
              </a:rPr>
              <a:t>4.</a:t>
            </a:r>
            <a:r>
              <a:rPr lang="zh-TW" altLang="en-US" spc="-150" dirty="0">
                <a:effectLst>
                  <a:glow rad="127000">
                    <a:schemeClr val="bg1">
                      <a:alpha val="91000"/>
                    </a:schemeClr>
                  </a:glow>
                </a:effectLst>
                <a:latin typeface="Book Antiqua" panose="02040602050305030304" pitchFamily="18" charset="0"/>
                <a:ea typeface="華康儷楷書" panose="03000509000000000000" pitchFamily="65" charset="-120"/>
              </a:rPr>
              <a:t>  </a:t>
            </a:r>
            <a:r>
              <a:rPr lang="zh-TW" altLang="en-US" spc="-150" dirty="0">
                <a:effectLst>
                  <a:glow rad="127000">
                    <a:schemeClr val="bg1">
                      <a:alpha val="91000"/>
                    </a:schemeClr>
                  </a:glow>
                </a:effectLst>
                <a:latin typeface="Book Antiqua" pitchFamily="18" charset="0"/>
                <a:ea typeface="標楷體" pitchFamily="65" charset="-120"/>
              </a:rPr>
              <a:t>免試生報名時可選填至多 </a:t>
            </a:r>
            <a:r>
              <a:rPr lang="en-US" altLang="zh-TW" b="1" dirty="0">
                <a:solidFill>
                  <a:srgbClr val="FF0000"/>
                </a:solidFill>
                <a:effectLst>
                  <a:glow rad="127000">
                    <a:schemeClr val="bg1">
                      <a:alpha val="91000"/>
                    </a:schemeClr>
                  </a:glow>
                </a:effectLst>
                <a:latin typeface="Book Antiqua" pitchFamily="18" charset="0"/>
                <a:ea typeface="標楷體" pitchFamily="65" charset="-120"/>
              </a:rPr>
              <a:t>30</a:t>
            </a:r>
            <a:r>
              <a:rPr lang="zh-TW" altLang="en-US" b="1" dirty="0">
                <a:solidFill>
                  <a:srgbClr val="FF0000"/>
                </a:solidFill>
                <a:effectLst>
                  <a:glow rad="127000">
                    <a:schemeClr val="bg1">
                      <a:alpha val="91000"/>
                    </a:schemeClr>
                  </a:glow>
                </a:effectLst>
                <a:latin typeface="Book Antiqua" pitchFamily="18" charset="0"/>
                <a:ea typeface="標楷體" pitchFamily="65" charset="-120"/>
              </a:rPr>
              <a:t>個 科</a:t>
            </a:r>
            <a:r>
              <a:rPr lang="en-US" altLang="zh-TW" b="1" dirty="0">
                <a:solidFill>
                  <a:srgbClr val="FF0000"/>
                </a:solidFill>
                <a:effectLst>
                  <a:glow rad="127000">
                    <a:schemeClr val="bg1">
                      <a:alpha val="91000"/>
                    </a:schemeClr>
                  </a:glow>
                </a:effectLst>
                <a:latin typeface="Book Antiqua" pitchFamily="18" charset="0"/>
                <a:ea typeface="標楷體" pitchFamily="65" charset="-120"/>
              </a:rPr>
              <a:t>(</a:t>
            </a:r>
            <a:r>
              <a:rPr lang="zh-TW" altLang="en-US" b="1" dirty="0">
                <a:solidFill>
                  <a:srgbClr val="FF0000"/>
                </a:solidFill>
                <a:effectLst>
                  <a:glow rad="127000">
                    <a:schemeClr val="bg1">
                      <a:alpha val="91000"/>
                    </a:schemeClr>
                  </a:glow>
                </a:effectLst>
                <a:latin typeface="Book Antiqua" pitchFamily="18" charset="0"/>
                <a:ea typeface="標楷體" pitchFamily="65" charset="-120"/>
              </a:rPr>
              <a:t>組</a:t>
            </a:r>
            <a:r>
              <a:rPr lang="en-US" altLang="zh-TW" b="1" dirty="0">
                <a:solidFill>
                  <a:srgbClr val="FF0000"/>
                </a:solidFill>
                <a:effectLst>
                  <a:glow rad="127000">
                    <a:schemeClr val="bg1">
                      <a:alpha val="91000"/>
                    </a:schemeClr>
                  </a:glow>
                </a:effectLst>
                <a:latin typeface="Book Antiqua" pitchFamily="18" charset="0"/>
                <a:ea typeface="標楷體" pitchFamily="65" charset="-120"/>
              </a:rPr>
              <a:t>)</a:t>
            </a:r>
            <a:r>
              <a:rPr lang="zh-TW" altLang="en-US" b="1" dirty="0">
                <a:solidFill>
                  <a:srgbClr val="FF0000"/>
                </a:solidFill>
                <a:effectLst>
                  <a:glow rad="127000">
                    <a:schemeClr val="bg1">
                      <a:alpha val="91000"/>
                    </a:schemeClr>
                  </a:glow>
                </a:effectLst>
                <a:latin typeface="Book Antiqua" pitchFamily="18" charset="0"/>
                <a:ea typeface="標楷體" pitchFamily="65" charset="-120"/>
              </a:rPr>
              <a:t>志願</a:t>
            </a:r>
            <a:r>
              <a:rPr lang="en-US" altLang="zh-TW" dirty="0">
                <a:effectLst>
                  <a:glow rad="127000">
                    <a:schemeClr val="bg1">
                      <a:alpha val="91000"/>
                    </a:schemeClr>
                  </a:glow>
                </a:effectLst>
                <a:latin typeface="Book Antiqua" panose="02040602050305030304" pitchFamily="18" charset="0"/>
                <a:ea typeface="華康儷楷書" panose="03000509000000000000" pitchFamily="65" charset="-120"/>
              </a:rPr>
              <a:t/>
            </a:r>
            <a:br>
              <a:rPr lang="en-US" altLang="zh-TW" dirty="0">
                <a:effectLst>
                  <a:glow rad="127000">
                    <a:schemeClr val="bg1">
                      <a:alpha val="91000"/>
                    </a:schemeClr>
                  </a:glow>
                </a:effectLst>
                <a:latin typeface="Book Antiqua" panose="02040602050305030304" pitchFamily="18" charset="0"/>
                <a:ea typeface="華康儷楷書" panose="03000509000000000000" pitchFamily="65" charset="-120"/>
              </a:rPr>
            </a:br>
            <a:r>
              <a:rPr lang="en-US" altLang="zh-TW" dirty="0">
                <a:effectLst>
                  <a:glow rad="127000">
                    <a:schemeClr val="bg1">
                      <a:alpha val="91000"/>
                    </a:schemeClr>
                  </a:glow>
                </a:effectLst>
                <a:latin typeface="Book Antiqua" panose="02040602050305030304" pitchFamily="18" charset="0"/>
                <a:ea typeface="華康儷楷書" panose="03000509000000000000" pitchFamily="65" charset="-120"/>
              </a:rPr>
              <a:t>5</a:t>
            </a:r>
            <a:r>
              <a:rPr lang="en-US" altLang="zh-TW" spc="-150" dirty="0">
                <a:effectLst>
                  <a:glow rad="127000">
                    <a:schemeClr val="bg1">
                      <a:alpha val="91000"/>
                    </a:schemeClr>
                  </a:glow>
                </a:effectLst>
                <a:latin typeface="Book Antiqua" panose="02040602050305030304" pitchFamily="18" charset="0"/>
                <a:ea typeface="華康儷楷書" panose="03000509000000000000" pitchFamily="65" charset="-120"/>
              </a:rPr>
              <a:t>.</a:t>
            </a:r>
            <a:r>
              <a:rPr lang="zh-TW" altLang="en-US" spc="-150" dirty="0">
                <a:effectLst>
                  <a:glow rad="127000">
                    <a:schemeClr val="bg1">
                      <a:alpha val="91000"/>
                    </a:schemeClr>
                  </a:glow>
                </a:effectLst>
                <a:latin typeface="Book Antiqua" panose="02040602050305030304" pitchFamily="18" charset="0"/>
                <a:ea typeface="華康儷楷書" panose="03000509000000000000" pitchFamily="65" charset="-120"/>
              </a:rPr>
              <a:t>  </a:t>
            </a:r>
            <a:r>
              <a:rPr lang="zh-TW" altLang="en-US" spc="-150" dirty="0">
                <a:effectLst>
                  <a:glow rad="127000">
                    <a:schemeClr val="bg1">
                      <a:alpha val="91000"/>
                    </a:schemeClr>
                  </a:glow>
                </a:effectLst>
                <a:latin typeface="標楷體" pitchFamily="65" charset="-120"/>
                <a:ea typeface="標楷體" pitchFamily="65" charset="-120"/>
              </a:rPr>
              <a:t>採用</a:t>
            </a:r>
            <a:r>
              <a:rPr lang="zh-TW" altLang="en-US" b="1" dirty="0">
                <a:solidFill>
                  <a:srgbClr val="FF0000"/>
                </a:solidFill>
                <a:effectLst>
                  <a:glow rad="127000">
                    <a:schemeClr val="bg1">
                      <a:alpha val="91000"/>
                    </a:schemeClr>
                  </a:glow>
                </a:effectLst>
                <a:latin typeface="標楷體" pitchFamily="65" charset="-120"/>
                <a:ea typeface="標楷體" pitchFamily="65" charset="-120"/>
              </a:rPr>
              <a:t>全國一區</a:t>
            </a:r>
            <a:r>
              <a:rPr lang="zh-TW" altLang="en-US" spc="-150" dirty="0">
                <a:effectLst>
                  <a:glow rad="127000">
                    <a:schemeClr val="bg1">
                      <a:alpha val="91000"/>
                    </a:schemeClr>
                  </a:glow>
                </a:effectLst>
                <a:latin typeface="標楷體" pitchFamily="65" charset="-120"/>
                <a:ea typeface="標楷體" pitchFamily="65" charset="-120"/>
              </a:rPr>
              <a:t>依免試生分發順位與志願序由</a:t>
            </a:r>
            <a:r>
              <a:rPr lang="zh-TW" altLang="en-US" b="1" dirty="0">
                <a:solidFill>
                  <a:srgbClr val="FF0000"/>
                </a:solidFill>
                <a:effectLst>
                  <a:glow rad="127000">
                    <a:schemeClr val="bg1">
                      <a:alpha val="91000"/>
                    </a:schemeClr>
                  </a:glow>
                </a:effectLst>
                <a:latin typeface="標楷體" pitchFamily="65" charset="-120"/>
                <a:ea typeface="標楷體" pitchFamily="65" charset="-120"/>
              </a:rPr>
              <a:t>電腦統一分發</a:t>
            </a:r>
            <a:r>
              <a:rPr lang="en-US" altLang="zh-TW" b="1" dirty="0">
                <a:solidFill>
                  <a:srgbClr val="FF0000"/>
                </a:solidFill>
                <a:effectLst>
                  <a:glow rad="127000">
                    <a:schemeClr val="bg1">
                      <a:alpha val="91000"/>
                    </a:schemeClr>
                  </a:glow>
                </a:effectLst>
                <a:latin typeface="華康儷楷書" panose="03000509000000000000" pitchFamily="65" charset="-120"/>
                <a:ea typeface="華康儷楷書" panose="03000509000000000000" pitchFamily="65" charset="-120"/>
              </a:rPr>
              <a:t/>
            </a:r>
            <a:br>
              <a:rPr lang="en-US" altLang="zh-TW" b="1" dirty="0">
                <a:solidFill>
                  <a:srgbClr val="FF0000"/>
                </a:solidFill>
                <a:effectLst>
                  <a:glow rad="127000">
                    <a:schemeClr val="bg1">
                      <a:alpha val="91000"/>
                    </a:schemeClr>
                  </a:glow>
                </a:effectLst>
                <a:latin typeface="華康儷楷書" panose="03000509000000000000" pitchFamily="65" charset="-120"/>
                <a:ea typeface="華康儷楷書" panose="03000509000000000000" pitchFamily="65" charset="-120"/>
              </a:rPr>
            </a:br>
            <a:r>
              <a:rPr lang="en-US" altLang="zh-TW" dirty="0">
                <a:effectLst>
                  <a:glow rad="127000">
                    <a:schemeClr val="bg1">
                      <a:alpha val="91000"/>
                    </a:schemeClr>
                  </a:glow>
                </a:effectLst>
                <a:latin typeface="Book Antiqua" panose="02040602050305030304" pitchFamily="18" charset="0"/>
                <a:ea typeface="華康儷楷書" panose="03000509000000000000" pitchFamily="65" charset="-120"/>
              </a:rPr>
              <a:t>6.</a:t>
            </a:r>
            <a:r>
              <a:rPr lang="zh-TW" altLang="en-US" dirty="0">
                <a:effectLst>
                  <a:glow rad="127000">
                    <a:schemeClr val="bg1">
                      <a:alpha val="91000"/>
                    </a:schemeClr>
                  </a:glow>
                </a:effectLst>
                <a:latin typeface="Book Antiqua" panose="02040602050305030304" pitchFamily="18" charset="0"/>
                <a:ea typeface="華康儷楷書" panose="03000509000000000000" pitchFamily="65" charset="-120"/>
              </a:rPr>
              <a:t> </a:t>
            </a:r>
            <a:r>
              <a:rPr lang="zh-TW" altLang="en-US" spc="-150" dirty="0">
                <a:effectLst>
                  <a:glow rad="127000">
                    <a:schemeClr val="bg1">
                      <a:alpha val="91000"/>
                    </a:schemeClr>
                  </a:glow>
                </a:effectLst>
                <a:latin typeface="Book Antiqua" pitchFamily="18" charset="0"/>
                <a:ea typeface="標楷體" pitchFamily="65" charset="-120"/>
              </a:rPr>
              <a:t>共計</a:t>
            </a:r>
            <a:r>
              <a:rPr lang="en-US" altLang="zh-TW" spc="-150" dirty="0">
                <a:effectLst>
                  <a:glow rad="127000">
                    <a:schemeClr val="bg1">
                      <a:alpha val="91000"/>
                    </a:schemeClr>
                  </a:glow>
                </a:effectLst>
                <a:latin typeface="Book Antiqua" pitchFamily="18" charset="0"/>
                <a:ea typeface="標楷體" pitchFamily="65" charset="-120"/>
              </a:rPr>
              <a:t>45</a:t>
            </a:r>
            <a:r>
              <a:rPr lang="zh-TW" altLang="en-US" spc="-150" dirty="0">
                <a:effectLst>
                  <a:glow rad="127000">
                    <a:schemeClr val="bg1">
                      <a:alpha val="91000"/>
                    </a:schemeClr>
                  </a:glow>
                </a:effectLst>
                <a:latin typeface="Book Antiqua" pitchFamily="18" charset="0"/>
                <a:ea typeface="標楷體" pitchFamily="65" charset="-120"/>
              </a:rPr>
              <a:t>所</a:t>
            </a:r>
            <a:r>
              <a:rPr lang="zh-TW" altLang="zh-TW" spc="-150" dirty="0">
                <a:effectLst>
                  <a:glow rad="127000">
                    <a:schemeClr val="bg1">
                      <a:alpha val="91000"/>
                    </a:schemeClr>
                  </a:glow>
                </a:effectLst>
                <a:latin typeface="Book Antiqua" pitchFamily="18" charset="0"/>
                <a:ea typeface="標楷體" pitchFamily="65" charset="-120"/>
              </a:rPr>
              <a:t>學校</a:t>
            </a:r>
            <a:r>
              <a:rPr lang="zh-TW" altLang="en-US" spc="-150" dirty="0">
                <a:effectLst>
                  <a:glow rad="127000">
                    <a:schemeClr val="bg1">
                      <a:alpha val="91000"/>
                    </a:schemeClr>
                  </a:glow>
                </a:effectLst>
                <a:latin typeface="Book Antiqua" pitchFamily="18" charset="0"/>
                <a:ea typeface="標楷體" pitchFamily="65" charset="-120"/>
              </a:rPr>
              <a:t>參與招生</a:t>
            </a:r>
            <a:r>
              <a:rPr lang="zh-TW" altLang="zh-TW" spc="-150" dirty="0">
                <a:effectLst>
                  <a:glow rad="127000">
                    <a:schemeClr val="bg1">
                      <a:alpha val="91000"/>
                    </a:schemeClr>
                  </a:glow>
                </a:effectLst>
                <a:latin typeface="Book Antiqua" pitchFamily="18" charset="0"/>
                <a:ea typeface="標楷體" pitchFamily="65" charset="-120"/>
              </a:rPr>
              <a:t>，提供國中應屆</a:t>
            </a:r>
            <a:r>
              <a:rPr lang="zh-TW" altLang="en-US" spc="-150" dirty="0">
                <a:effectLst>
                  <a:glow rad="127000">
                    <a:schemeClr val="bg1">
                      <a:alpha val="91000"/>
                    </a:schemeClr>
                  </a:glow>
                </a:effectLst>
                <a:latin typeface="Book Antiqua" pitchFamily="18" charset="0"/>
                <a:ea typeface="標楷體" pitchFamily="65" charset="-120"/>
              </a:rPr>
              <a:t>畢業</a:t>
            </a:r>
            <a:r>
              <a:rPr lang="zh-TW" altLang="zh-TW" spc="-150" dirty="0">
                <a:effectLst>
                  <a:glow rad="127000">
                    <a:schemeClr val="bg1">
                      <a:alpha val="91000"/>
                    </a:schemeClr>
                  </a:glow>
                </a:effectLst>
                <a:latin typeface="Book Antiqua" pitchFamily="18" charset="0"/>
                <a:ea typeface="標楷體" pitchFamily="65" charset="-120"/>
              </a:rPr>
              <a:t>生</a:t>
            </a:r>
            <a:r>
              <a:rPr lang="zh-TW" altLang="en-US" spc="-150" dirty="0">
                <a:effectLst>
                  <a:glow rad="127000">
                    <a:schemeClr val="bg1">
                      <a:alpha val="91000"/>
                    </a:schemeClr>
                  </a:glow>
                </a:effectLst>
                <a:latin typeface="Book Antiqua" pitchFamily="18" charset="0"/>
                <a:ea typeface="標楷體" pitchFamily="65" charset="-120"/>
              </a:rPr>
              <a:t>選擇</a:t>
            </a:r>
            <a:r>
              <a:rPr lang="zh-TW" altLang="zh-TW" spc="-150" dirty="0">
                <a:effectLst>
                  <a:glow rad="127000">
                    <a:schemeClr val="bg1">
                      <a:alpha val="91000"/>
                    </a:schemeClr>
                  </a:glow>
                </a:effectLst>
                <a:latin typeface="Book Antiqua" pitchFamily="18" charset="0"/>
                <a:ea typeface="標楷體" pitchFamily="65" charset="-120"/>
              </a:rPr>
              <a:t>入學五專機會</a:t>
            </a:r>
            <a:endParaRPr lang="en-US" altLang="zh-TW" sz="3600" b="1" dirty="0">
              <a:solidFill>
                <a:srgbClr val="FF0000"/>
              </a:solidFill>
              <a:effectLst>
                <a:glow rad="127000">
                  <a:schemeClr val="bg1">
                    <a:alpha val="91000"/>
                  </a:schemeClr>
                </a:glow>
              </a:effectLst>
              <a:latin typeface="華康儷楷書" panose="03000509000000000000" pitchFamily="65" charset="-120"/>
              <a:ea typeface="華康儷楷書" panose="03000509000000000000" pitchFamily="65" charset="-120"/>
            </a:endParaRPr>
          </a:p>
          <a:p>
            <a:pPr marL="536575" indent="-536575">
              <a:lnSpc>
                <a:spcPct val="120000"/>
              </a:lnSpc>
              <a:spcBef>
                <a:spcPts val="2400"/>
              </a:spcBef>
              <a:buFont typeface="Arial" panose="020B0604020202020204" pitchFamily="34" charset="0"/>
              <a:buNone/>
              <a:defRPr/>
            </a:pPr>
            <a:endParaRPr lang="en-US" altLang="zh-TW" sz="2600" b="1" dirty="0">
              <a:solidFill>
                <a:srgbClr val="FF0000"/>
              </a:solidFill>
              <a:effectLst>
                <a:glow rad="127000">
                  <a:schemeClr val="bg1">
                    <a:alpha val="91000"/>
                  </a:schemeClr>
                </a:glow>
              </a:effectLst>
              <a:latin typeface="華康儷楷書" panose="03000509000000000000" pitchFamily="65" charset="-120"/>
              <a:ea typeface="華康儷楷書" panose="03000509000000000000" pitchFamily="65" charset="-120"/>
            </a:endParaRPr>
          </a:p>
          <a:p>
            <a:pPr marL="877887" indent="-342900">
              <a:lnSpc>
                <a:spcPct val="120000"/>
              </a:lnSpc>
              <a:spcBef>
                <a:spcPts val="2400"/>
              </a:spcBef>
              <a:buFont typeface="Wingdings" panose="05000000000000000000" pitchFamily="2" charset="2"/>
              <a:buChar char="l"/>
              <a:defRPr/>
            </a:pPr>
            <a:endParaRPr lang="en-US" altLang="zh-TW" sz="2400" spc="-150" dirty="0"/>
          </a:p>
          <a:p>
            <a:pPr marL="536575" indent="-536575" algn="just">
              <a:lnSpc>
                <a:spcPct val="120000"/>
              </a:lnSpc>
              <a:spcBef>
                <a:spcPts val="2400"/>
              </a:spcBef>
              <a:buFont typeface="Arial" panose="020B0604020202020204" pitchFamily="34" charset="0"/>
              <a:buNone/>
              <a:defRPr/>
            </a:pPr>
            <a:endParaRPr lang="zh-TW" altLang="en-US" sz="2200" spc="-150" dirty="0">
              <a:solidFill>
                <a:srgbClr val="0000FF"/>
              </a:solidFill>
            </a:endParaRPr>
          </a:p>
        </p:txBody>
      </p:sp>
      <p:sp>
        <p:nvSpPr>
          <p:cNvPr id="4" name="矩形 3"/>
          <p:cNvSpPr/>
          <p:nvPr/>
        </p:nvSpPr>
        <p:spPr>
          <a:xfrm>
            <a:off x="2981325" y="3421063"/>
            <a:ext cx="3927475" cy="444500"/>
          </a:xfrm>
          <a:prstGeom prst="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0" name="標題 1"/>
          <p:cNvSpPr txBox="1">
            <a:spLocks/>
          </p:cNvSpPr>
          <p:nvPr/>
        </p:nvSpPr>
        <p:spPr bwMode="auto">
          <a:xfrm>
            <a:off x="1592263" y="615950"/>
            <a:ext cx="8910637" cy="679450"/>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algn="l" defTabSz="257175" rtl="0" eaLnBrk="0" fontAlgn="base" hangingPunct="0">
              <a:spcBef>
                <a:spcPct val="0"/>
              </a:spcBef>
              <a:spcAft>
                <a:spcPct val="0"/>
              </a:spcAft>
              <a:defRPr sz="2000" kern="1200">
                <a:solidFill>
                  <a:srgbClr val="262626"/>
                </a:solidFill>
                <a:latin typeface="+mj-lt"/>
                <a:ea typeface="+mj-ea"/>
                <a:cs typeface="微軟正黑體"/>
              </a:defRPr>
            </a:lvl1pPr>
            <a:lvl2pPr algn="l" defTabSz="257175" rtl="0" eaLnBrk="0" fontAlgn="base" hangingPunct="0">
              <a:spcBef>
                <a:spcPct val="0"/>
              </a:spcBef>
              <a:spcAft>
                <a:spcPct val="0"/>
              </a:spcAft>
              <a:defRPr sz="2000">
                <a:solidFill>
                  <a:srgbClr val="262626"/>
                </a:solidFill>
                <a:latin typeface="Century Gothic" pitchFamily="34" charset="0"/>
                <a:ea typeface="微軟正黑體"/>
                <a:cs typeface="微軟正黑體"/>
              </a:defRPr>
            </a:lvl2pPr>
            <a:lvl3pPr algn="l" defTabSz="257175" rtl="0" eaLnBrk="0" fontAlgn="base" hangingPunct="0">
              <a:spcBef>
                <a:spcPct val="0"/>
              </a:spcBef>
              <a:spcAft>
                <a:spcPct val="0"/>
              </a:spcAft>
              <a:defRPr sz="2000">
                <a:solidFill>
                  <a:srgbClr val="262626"/>
                </a:solidFill>
                <a:latin typeface="Century Gothic" pitchFamily="34" charset="0"/>
                <a:ea typeface="微軟正黑體"/>
                <a:cs typeface="微軟正黑體"/>
              </a:defRPr>
            </a:lvl3pPr>
            <a:lvl4pPr algn="l" defTabSz="257175" rtl="0" eaLnBrk="0" fontAlgn="base" hangingPunct="0">
              <a:spcBef>
                <a:spcPct val="0"/>
              </a:spcBef>
              <a:spcAft>
                <a:spcPct val="0"/>
              </a:spcAft>
              <a:defRPr sz="2000">
                <a:solidFill>
                  <a:srgbClr val="262626"/>
                </a:solidFill>
                <a:latin typeface="Century Gothic" pitchFamily="34" charset="0"/>
                <a:ea typeface="微軟正黑體"/>
                <a:cs typeface="微軟正黑體"/>
              </a:defRPr>
            </a:lvl4pPr>
            <a:lvl5pPr algn="l" defTabSz="257175" rtl="0" eaLnBrk="0" fontAlgn="base" hangingPunct="0">
              <a:spcBef>
                <a:spcPct val="0"/>
              </a:spcBef>
              <a:spcAft>
                <a:spcPct val="0"/>
              </a:spcAft>
              <a:defRPr sz="2000">
                <a:solidFill>
                  <a:srgbClr val="262626"/>
                </a:solidFill>
                <a:latin typeface="Century Gothic" pitchFamily="34" charset="0"/>
                <a:ea typeface="微軟正黑體"/>
                <a:cs typeface="微軟正黑體"/>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kumimoji="0" lang="en-US" altLang="zh-TW" sz="4000" dirty="0">
                <a:latin typeface="標楷體" panose="03000509000000000000" pitchFamily="65" charset="-120"/>
                <a:ea typeface="標楷體" panose="03000509000000000000" pitchFamily="65" charset="-120"/>
              </a:rPr>
              <a:t>(</a:t>
            </a:r>
            <a:r>
              <a:rPr kumimoji="0" lang="zh-TW" altLang="en-US" sz="4000" dirty="0">
                <a:latin typeface="標楷體" panose="03000509000000000000" pitchFamily="65" charset="-120"/>
                <a:ea typeface="標楷體" panose="03000509000000000000" pitchFamily="65" charset="-120"/>
              </a:rPr>
              <a:t>三</a:t>
            </a:r>
            <a:r>
              <a:rPr kumimoji="0" lang="en-US" altLang="zh-TW" sz="4000" dirty="0">
                <a:latin typeface="標楷體" panose="03000509000000000000" pitchFamily="65" charset="-120"/>
                <a:ea typeface="標楷體" panose="03000509000000000000" pitchFamily="65" charset="-120"/>
              </a:rPr>
              <a:t>)</a:t>
            </a:r>
            <a:r>
              <a:rPr kumimoji="0" lang="zh-TW" altLang="en-US" sz="4000" dirty="0">
                <a:latin typeface="標楷體" panose="03000509000000000000" pitchFamily="65" charset="-120"/>
                <a:ea typeface="標楷體" panose="03000509000000000000" pitchFamily="65" charset="-120"/>
              </a:rPr>
              <a:t>五專優先免試</a:t>
            </a:r>
            <a:r>
              <a:rPr kumimoji="0" lang="en-US" altLang="zh-TW" sz="4000" dirty="0">
                <a:latin typeface="標楷體" panose="03000509000000000000" pitchFamily="65" charset="-120"/>
                <a:ea typeface="標楷體" panose="03000509000000000000" pitchFamily="65" charset="-120"/>
              </a:rPr>
              <a:t>-</a:t>
            </a:r>
            <a:r>
              <a:rPr kumimoji="0" lang="zh-TW" altLang="en-US" sz="4000" dirty="0">
                <a:latin typeface="標楷體" panose="03000509000000000000" pitchFamily="65" charset="-120"/>
                <a:ea typeface="標楷體" panose="03000509000000000000" pitchFamily="65" charset="-120"/>
              </a:rPr>
              <a:t>招生試務辦理方式</a:t>
            </a:r>
          </a:p>
        </p:txBody>
      </p:sp>
      <p:sp>
        <p:nvSpPr>
          <p:cNvPr id="192519" name="投影片編號版面配置區 1"/>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97EC8D84-F24E-4679-8147-F63E4D8BB520}" type="slidenum">
              <a:rPr kumimoji="0" lang="zh-TW" altLang="en-US" smtClean="0">
                <a:solidFill>
                  <a:srgbClr val="FEFFFF"/>
                </a:solidFill>
                <a:latin typeface="Century Gothic" panose="020B0502020202020204" pitchFamily="34" charset="0"/>
              </a:rPr>
              <a:pPr/>
              <a:t>145</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p:cNvPr>
          <p:cNvSpPr/>
          <p:nvPr/>
        </p:nvSpPr>
        <p:spPr>
          <a:xfrm>
            <a:off x="1612034" y="440748"/>
            <a:ext cx="10264775" cy="6054724"/>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3" name="內容版面配置區 2">
            <a:extLst/>
          </p:cNvPr>
          <p:cNvSpPr>
            <a:spLocks noGrp="1"/>
          </p:cNvSpPr>
          <p:nvPr>
            <p:ph idx="1"/>
          </p:nvPr>
        </p:nvSpPr>
        <p:spPr>
          <a:xfrm>
            <a:off x="1798493" y="653183"/>
            <a:ext cx="10379075" cy="6054725"/>
          </a:xfrm>
        </p:spPr>
        <p:txBody>
          <a:bodyPr>
            <a:noAutofit/>
          </a:bodyPr>
          <a:lstStyle/>
          <a:p>
            <a:pPr marL="0" indent="0">
              <a:buFont typeface="Wingdings 3" panose="05040102010807070707" pitchFamily="18" charset="2"/>
              <a:buNone/>
              <a:defRPr/>
            </a:pPr>
            <a:r>
              <a:rPr lang="zh-TW" altLang="en-US" sz="3000" b="1" dirty="0">
                <a:latin typeface="標楷體" panose="03000509000000000000" pitchFamily="65" charset="-120"/>
                <a:ea typeface="標楷體" panose="03000509000000000000" pitchFamily="65" charset="-120"/>
              </a:rPr>
              <a:t>   五專優先免試入學</a:t>
            </a:r>
            <a:r>
              <a:rPr lang="zh-TW" altLang="zh-TW" sz="3000" b="1" dirty="0">
                <a:latin typeface="標楷體" panose="03000509000000000000" pitchFamily="65" charset="-120"/>
                <a:ea typeface="標楷體" panose="03000509000000000000" pitchFamily="65" charset="-120"/>
              </a:rPr>
              <a:t>招生</a:t>
            </a:r>
            <a:r>
              <a:rPr lang="zh-TW" altLang="en-US" sz="3000" b="1" dirty="0">
                <a:latin typeface="標楷體" panose="03000509000000000000" pitchFamily="65" charset="-120"/>
                <a:ea typeface="標楷體" panose="03000509000000000000" pitchFamily="65" charset="-120"/>
              </a:rPr>
              <a:t>比序積分採計項目</a:t>
            </a:r>
            <a:r>
              <a:rPr lang="en-US" altLang="zh-TW" sz="3000" b="1" dirty="0">
                <a:latin typeface="標楷體" panose="03000509000000000000" pitchFamily="65" charset="-120"/>
                <a:ea typeface="標楷體" panose="03000509000000000000" pitchFamily="65" charset="-120"/>
              </a:rPr>
              <a:t>:</a:t>
            </a:r>
          </a:p>
          <a:p>
            <a:pPr marL="0" indent="0">
              <a:buFont typeface="Wingdings 3" panose="05040102010807070707" pitchFamily="18" charset="2"/>
              <a:buNone/>
              <a:defRPr/>
            </a:pPr>
            <a:endParaRPr lang="en-US" altLang="zh-TW" sz="1000" b="1" dirty="0">
              <a:solidFill>
                <a:srgbClr val="C00000"/>
              </a:solidFill>
              <a:latin typeface="標楷體" panose="03000509000000000000" pitchFamily="65" charset="-120"/>
              <a:ea typeface="標楷體" panose="03000509000000000000" pitchFamily="65" charset="-120"/>
            </a:endParaRPr>
          </a:p>
          <a:p>
            <a:pPr marL="0" indent="0">
              <a:buFont typeface="Wingdings 3" panose="05040102010807070707" pitchFamily="18" charset="2"/>
              <a:buNone/>
              <a:defRPr/>
            </a:pPr>
            <a:r>
              <a:rPr lang="zh-TW" altLang="en-US" sz="3000" b="1" dirty="0">
                <a:solidFill>
                  <a:srgbClr val="C00000"/>
                </a:solidFill>
                <a:latin typeface="標楷體" panose="03000509000000000000" pitchFamily="65" charset="-120"/>
                <a:ea typeface="標楷體" panose="03000509000000000000" pitchFamily="65" charset="-120"/>
              </a:rPr>
              <a:t>一、</a:t>
            </a:r>
            <a:r>
              <a:rPr lang="zh-TW" altLang="zh-TW" sz="3000" b="1" dirty="0">
                <a:solidFill>
                  <a:srgbClr val="C00000"/>
                </a:solidFill>
                <a:latin typeface="標楷體" panose="03000509000000000000" pitchFamily="65" charset="-120"/>
                <a:ea typeface="標楷體" panose="03000509000000000000" pitchFamily="65" charset="-120"/>
              </a:rPr>
              <a:t>國中應屆畢業生在校</a:t>
            </a:r>
            <a:r>
              <a:rPr lang="zh-TW" altLang="en-US" sz="3000" b="1" dirty="0">
                <a:solidFill>
                  <a:srgbClr val="C00000"/>
                </a:solidFill>
                <a:latin typeface="標楷體" panose="03000509000000000000" pitchFamily="65" charset="-120"/>
                <a:ea typeface="標楷體" panose="03000509000000000000" pitchFamily="65" charset="-120"/>
              </a:rPr>
              <a:t>比序項目</a:t>
            </a:r>
            <a:endParaRPr lang="en-US" altLang="zh-TW" sz="3000" b="1" dirty="0">
              <a:solidFill>
                <a:srgbClr val="C00000"/>
              </a:solidFill>
              <a:latin typeface="標楷體" panose="03000509000000000000" pitchFamily="65" charset="-120"/>
              <a:ea typeface="標楷體" panose="03000509000000000000" pitchFamily="65" charset="-120"/>
            </a:endParaRPr>
          </a:p>
          <a:p>
            <a:pPr lvl="1">
              <a:buFont typeface="Wingdings" panose="05000000000000000000" pitchFamily="2" charset="2"/>
              <a:buChar char="u"/>
              <a:defRPr/>
            </a:pPr>
            <a:r>
              <a:rPr lang="zh-TW" altLang="zh-TW" sz="2800" b="1" dirty="0">
                <a:solidFill>
                  <a:srgbClr val="0000FF"/>
                </a:solidFill>
                <a:latin typeface="標楷體" panose="03000509000000000000" pitchFamily="65" charset="-120"/>
                <a:ea typeface="標楷體" panose="03000509000000000000" pitchFamily="65" charset="-120"/>
              </a:rPr>
              <a:t>多元學習表現</a:t>
            </a:r>
            <a:r>
              <a:rPr lang="zh-TW" altLang="zh-TW" sz="2500" dirty="0">
                <a:latin typeface="標楷體" panose="03000509000000000000" pitchFamily="65" charset="-120"/>
                <a:ea typeface="標楷體" panose="03000509000000000000" pitchFamily="65" charset="-120"/>
              </a:rPr>
              <a:t>（含競賽及服務學習）</a:t>
            </a:r>
            <a:endParaRPr lang="en-US" altLang="zh-TW" sz="2500" dirty="0">
              <a:latin typeface="標楷體" panose="03000509000000000000" pitchFamily="65" charset="-120"/>
              <a:ea typeface="標楷體" panose="03000509000000000000" pitchFamily="65" charset="-120"/>
            </a:endParaRPr>
          </a:p>
          <a:p>
            <a:pPr lvl="1">
              <a:lnSpc>
                <a:spcPct val="120000"/>
              </a:lnSpc>
              <a:buFont typeface="Wingdings" panose="05000000000000000000" pitchFamily="2" charset="2"/>
              <a:buChar char="u"/>
              <a:defRPr/>
            </a:pPr>
            <a:r>
              <a:rPr lang="zh-TW" altLang="zh-TW" sz="2800" b="1" dirty="0">
                <a:solidFill>
                  <a:srgbClr val="0000FF"/>
                </a:solidFill>
                <a:latin typeface="標楷體" panose="03000509000000000000" pitchFamily="65" charset="-120"/>
                <a:ea typeface="標楷體" panose="03000509000000000000" pitchFamily="65" charset="-120"/>
              </a:rPr>
              <a:t>技藝優良</a:t>
            </a:r>
            <a:endParaRPr lang="en-US" altLang="zh-TW" sz="2800" b="1" dirty="0">
              <a:solidFill>
                <a:srgbClr val="0000FF"/>
              </a:solidFill>
              <a:latin typeface="標楷體" panose="03000509000000000000" pitchFamily="65" charset="-120"/>
              <a:ea typeface="標楷體" panose="03000509000000000000" pitchFamily="65" charset="-120"/>
            </a:endParaRPr>
          </a:p>
          <a:p>
            <a:pPr lvl="1">
              <a:lnSpc>
                <a:spcPct val="120000"/>
              </a:lnSpc>
              <a:buFont typeface="Wingdings" panose="05000000000000000000" pitchFamily="2" charset="2"/>
              <a:buChar char="u"/>
              <a:defRPr/>
            </a:pPr>
            <a:r>
              <a:rPr lang="zh-TW" altLang="zh-TW" sz="2800" b="1" dirty="0">
                <a:solidFill>
                  <a:srgbClr val="0000FF"/>
                </a:solidFill>
                <a:latin typeface="標楷體" panose="03000509000000000000" pitchFamily="65" charset="-120"/>
                <a:ea typeface="標楷體" panose="03000509000000000000" pitchFamily="65" charset="-120"/>
              </a:rPr>
              <a:t>弱勢身分</a:t>
            </a:r>
            <a:endParaRPr lang="en-US" altLang="zh-TW" sz="2800" b="1" dirty="0">
              <a:solidFill>
                <a:srgbClr val="0000FF"/>
              </a:solidFill>
              <a:latin typeface="標楷體" panose="03000509000000000000" pitchFamily="65" charset="-120"/>
              <a:ea typeface="標楷體" panose="03000509000000000000" pitchFamily="65" charset="-120"/>
            </a:endParaRPr>
          </a:p>
          <a:p>
            <a:pPr lvl="1">
              <a:lnSpc>
                <a:spcPct val="120000"/>
              </a:lnSpc>
              <a:buFont typeface="Wingdings" panose="05000000000000000000" pitchFamily="2" charset="2"/>
              <a:buChar char="u"/>
              <a:defRPr/>
            </a:pPr>
            <a:r>
              <a:rPr lang="zh-TW" altLang="zh-TW" sz="2800" b="1" dirty="0">
                <a:solidFill>
                  <a:srgbClr val="0000FF"/>
                </a:solidFill>
                <a:latin typeface="標楷體" panose="03000509000000000000" pitchFamily="65" charset="-120"/>
                <a:ea typeface="標楷體" panose="03000509000000000000" pitchFamily="65" charset="-120"/>
              </a:rPr>
              <a:t>均衡學習</a:t>
            </a:r>
            <a:r>
              <a:rPr lang="en-US" altLang="zh-TW" sz="2800" b="1" dirty="0">
                <a:solidFill>
                  <a:srgbClr val="0000FF"/>
                </a:solidFill>
                <a:latin typeface="標楷體" panose="03000509000000000000" pitchFamily="65" charset="-120"/>
                <a:ea typeface="標楷體" panose="03000509000000000000" pitchFamily="65" charset="-120"/>
              </a:rPr>
              <a:t/>
            </a:r>
            <a:br>
              <a:rPr lang="en-US" altLang="zh-TW" sz="2800" b="1" dirty="0">
                <a:solidFill>
                  <a:srgbClr val="0000FF"/>
                </a:solidFill>
                <a:latin typeface="標楷體" panose="03000509000000000000" pitchFamily="65" charset="-120"/>
                <a:ea typeface="標楷體" panose="03000509000000000000" pitchFamily="65" charset="-120"/>
              </a:rPr>
            </a:br>
            <a:r>
              <a:rPr lang="zh-TW" altLang="zh-TW" sz="2500" dirty="0">
                <a:latin typeface="標楷體" panose="03000509000000000000" pitchFamily="65" charset="-120"/>
                <a:ea typeface="標楷體" panose="03000509000000000000" pitchFamily="65" charset="-120"/>
              </a:rPr>
              <a:t>（包括健康與體育、藝術與人文及綜合活動五學期平均成績）</a:t>
            </a:r>
            <a:endParaRPr lang="en-US" altLang="zh-TW" sz="2500" dirty="0">
              <a:latin typeface="標楷體" panose="03000509000000000000" pitchFamily="65" charset="-120"/>
              <a:ea typeface="標楷體" panose="03000509000000000000" pitchFamily="65" charset="-120"/>
            </a:endParaRPr>
          </a:p>
          <a:p>
            <a:pPr lvl="1">
              <a:lnSpc>
                <a:spcPct val="120000"/>
              </a:lnSpc>
              <a:buFont typeface="Wingdings" panose="05000000000000000000" pitchFamily="2" charset="2"/>
              <a:buChar char="u"/>
              <a:defRPr/>
            </a:pPr>
            <a:r>
              <a:rPr lang="zh-TW" altLang="zh-TW" sz="2800" b="1" dirty="0">
                <a:solidFill>
                  <a:srgbClr val="0000FF"/>
                </a:solidFill>
                <a:latin typeface="標楷體" panose="03000509000000000000" pitchFamily="65" charset="-120"/>
                <a:ea typeface="標楷體" panose="03000509000000000000" pitchFamily="65" charset="-120"/>
              </a:rPr>
              <a:t>志願序</a:t>
            </a:r>
            <a:endParaRPr lang="en-US" altLang="zh-TW" sz="2800" b="1" dirty="0">
              <a:solidFill>
                <a:srgbClr val="0000FF"/>
              </a:solidFill>
              <a:latin typeface="標楷體" panose="03000509000000000000" pitchFamily="65" charset="-120"/>
              <a:ea typeface="標楷體" panose="03000509000000000000" pitchFamily="65" charset="-120"/>
            </a:endParaRPr>
          </a:p>
          <a:p>
            <a:pPr marL="0" lvl="1" indent="0">
              <a:spcBef>
                <a:spcPts val="1000"/>
              </a:spcBef>
              <a:buFont typeface="Wingdings 3" panose="05040102010807070707" pitchFamily="18" charset="2"/>
              <a:buNone/>
              <a:defRPr/>
            </a:pPr>
            <a:r>
              <a:rPr lang="zh-TW" altLang="en-US" sz="3000" b="1" dirty="0">
                <a:solidFill>
                  <a:srgbClr val="C00000"/>
                </a:solidFill>
                <a:latin typeface="標楷體" panose="03000509000000000000" pitchFamily="65" charset="-120"/>
                <a:ea typeface="標楷體" panose="03000509000000000000" pitchFamily="65" charset="-120"/>
              </a:rPr>
              <a:t>二、國中教育會考</a:t>
            </a:r>
            <a:r>
              <a:rPr lang="zh-TW" altLang="zh-TW" sz="2500" dirty="0">
                <a:latin typeface="標楷體" panose="03000509000000000000" pitchFamily="65" charset="-120"/>
                <a:ea typeface="標楷體" panose="03000509000000000000" pitchFamily="65" charset="-120"/>
              </a:rPr>
              <a:t>（含寫作測驗）</a:t>
            </a:r>
            <a:endParaRPr lang="en-US" altLang="zh-TW" sz="2500" dirty="0">
              <a:latin typeface="標楷體" panose="03000509000000000000" pitchFamily="65" charset="-120"/>
              <a:ea typeface="標楷體" panose="03000509000000000000" pitchFamily="65" charset="-120"/>
            </a:endParaRPr>
          </a:p>
          <a:p>
            <a:pPr marL="0" indent="0">
              <a:buFont typeface="Wingdings 3" panose="05040102010807070707" pitchFamily="18" charset="2"/>
              <a:buNone/>
              <a:defRPr/>
            </a:pPr>
            <a:endParaRPr lang="en-US" altLang="zh-TW" sz="3000" b="1" dirty="0">
              <a:solidFill>
                <a:srgbClr val="7030A0"/>
              </a:solidFill>
              <a:latin typeface="標楷體" panose="03000509000000000000" pitchFamily="65" charset="-120"/>
              <a:ea typeface="標楷體" panose="03000509000000000000" pitchFamily="65" charset="-120"/>
            </a:endParaRPr>
          </a:p>
        </p:txBody>
      </p:sp>
      <p:sp>
        <p:nvSpPr>
          <p:cNvPr id="193540" name="投影片編號版面配置區 1"/>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A6088CB0-B03A-4378-8D1C-A9E72E0903B5}" type="slidenum">
              <a:rPr kumimoji="0" lang="zh-TW" altLang="en-US" smtClean="0">
                <a:solidFill>
                  <a:srgbClr val="FEFFFF"/>
                </a:solidFill>
                <a:latin typeface="Century Gothic" panose="020B0502020202020204" pitchFamily="34" charset="0"/>
              </a:rPr>
              <a:pPr/>
              <a:t>146</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1"/>
          <p:cNvSpPr txBox="1">
            <a:spLocks/>
          </p:cNvSpPr>
          <p:nvPr/>
        </p:nvSpPr>
        <p:spPr bwMode="auto">
          <a:xfrm>
            <a:off x="540770" y="68264"/>
            <a:ext cx="6931745" cy="504402"/>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algn="l" defTabSz="257175" rtl="0" eaLnBrk="0" fontAlgn="base" hangingPunct="0">
              <a:spcBef>
                <a:spcPct val="0"/>
              </a:spcBef>
              <a:spcAft>
                <a:spcPct val="0"/>
              </a:spcAft>
              <a:defRPr sz="2000" kern="1200">
                <a:solidFill>
                  <a:srgbClr val="262626"/>
                </a:solidFill>
                <a:latin typeface="+mj-lt"/>
                <a:ea typeface="+mj-ea"/>
                <a:cs typeface="微軟正黑體"/>
              </a:defRPr>
            </a:lvl1pPr>
            <a:lvl2pPr algn="l" defTabSz="257175" rtl="0" eaLnBrk="0" fontAlgn="base" hangingPunct="0">
              <a:spcBef>
                <a:spcPct val="0"/>
              </a:spcBef>
              <a:spcAft>
                <a:spcPct val="0"/>
              </a:spcAft>
              <a:defRPr sz="2000">
                <a:solidFill>
                  <a:srgbClr val="262626"/>
                </a:solidFill>
                <a:latin typeface="Century Gothic" pitchFamily="34" charset="0"/>
                <a:ea typeface="微軟正黑體"/>
                <a:cs typeface="微軟正黑體"/>
              </a:defRPr>
            </a:lvl2pPr>
            <a:lvl3pPr algn="l" defTabSz="257175" rtl="0" eaLnBrk="0" fontAlgn="base" hangingPunct="0">
              <a:spcBef>
                <a:spcPct val="0"/>
              </a:spcBef>
              <a:spcAft>
                <a:spcPct val="0"/>
              </a:spcAft>
              <a:defRPr sz="2000">
                <a:solidFill>
                  <a:srgbClr val="262626"/>
                </a:solidFill>
                <a:latin typeface="Century Gothic" pitchFamily="34" charset="0"/>
                <a:ea typeface="微軟正黑體"/>
                <a:cs typeface="微軟正黑體"/>
              </a:defRPr>
            </a:lvl3pPr>
            <a:lvl4pPr algn="l" defTabSz="257175" rtl="0" eaLnBrk="0" fontAlgn="base" hangingPunct="0">
              <a:spcBef>
                <a:spcPct val="0"/>
              </a:spcBef>
              <a:spcAft>
                <a:spcPct val="0"/>
              </a:spcAft>
              <a:defRPr sz="2000">
                <a:solidFill>
                  <a:srgbClr val="262626"/>
                </a:solidFill>
                <a:latin typeface="Century Gothic" pitchFamily="34" charset="0"/>
                <a:ea typeface="微軟正黑體"/>
                <a:cs typeface="微軟正黑體"/>
              </a:defRPr>
            </a:lvl4pPr>
            <a:lvl5pPr algn="l" defTabSz="257175" rtl="0" eaLnBrk="0" fontAlgn="base" hangingPunct="0">
              <a:spcBef>
                <a:spcPct val="0"/>
              </a:spcBef>
              <a:spcAft>
                <a:spcPct val="0"/>
              </a:spcAft>
              <a:defRPr sz="2000">
                <a:solidFill>
                  <a:srgbClr val="262626"/>
                </a:solidFill>
                <a:latin typeface="Century Gothic" pitchFamily="34" charset="0"/>
                <a:ea typeface="微軟正黑體"/>
                <a:cs typeface="微軟正黑體"/>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kumimoji="0" lang="en-US" altLang="zh-TW" sz="3200" dirty="0">
                <a:latin typeface="標楷體" panose="03000509000000000000" pitchFamily="65" charset="-120"/>
                <a:ea typeface="標楷體" panose="03000509000000000000" pitchFamily="65" charset="-120"/>
              </a:rPr>
              <a:t>(</a:t>
            </a:r>
            <a:r>
              <a:rPr kumimoji="0" lang="zh-TW" altLang="en-US" sz="3200" dirty="0">
                <a:latin typeface="標楷體" panose="03000509000000000000" pitchFamily="65" charset="-120"/>
                <a:ea typeface="標楷體" panose="03000509000000000000" pitchFamily="65" charset="-120"/>
              </a:rPr>
              <a:t>三</a:t>
            </a:r>
            <a:r>
              <a:rPr kumimoji="0" lang="en-US" altLang="zh-TW" sz="3200" dirty="0">
                <a:latin typeface="標楷體" panose="03000509000000000000" pitchFamily="65" charset="-120"/>
                <a:ea typeface="標楷體" panose="03000509000000000000" pitchFamily="65" charset="-120"/>
              </a:rPr>
              <a:t>)</a:t>
            </a:r>
            <a:r>
              <a:rPr kumimoji="0" lang="zh-TW" altLang="en-US" sz="3200" dirty="0">
                <a:latin typeface="標楷體" panose="03000509000000000000" pitchFamily="65" charset="-120"/>
                <a:ea typeface="標楷體" panose="03000509000000000000" pitchFamily="65" charset="-120"/>
              </a:rPr>
              <a:t>五專優先免試</a:t>
            </a:r>
            <a:r>
              <a:rPr kumimoji="0" lang="en-US" altLang="zh-TW" sz="3200" dirty="0">
                <a:latin typeface="標楷體" panose="03000509000000000000" pitchFamily="65" charset="-120"/>
                <a:ea typeface="標楷體" panose="03000509000000000000" pitchFamily="65" charset="-120"/>
              </a:rPr>
              <a:t>-</a:t>
            </a:r>
            <a:r>
              <a:rPr kumimoji="0" lang="zh-TW" altLang="en-US" sz="3200" dirty="0">
                <a:latin typeface="標楷體" panose="03000509000000000000" pitchFamily="65" charset="-120"/>
                <a:ea typeface="標楷體" panose="03000509000000000000" pitchFamily="65" charset="-120"/>
              </a:rPr>
              <a:t>比序積分採計說明</a:t>
            </a:r>
          </a:p>
        </p:txBody>
      </p:sp>
      <p:sp>
        <p:nvSpPr>
          <p:cNvPr id="194564" name="投影片編號版面配置區 1"/>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6DB08FD3-31D0-4EE9-AD1F-00BCF3D5FF8E}" type="slidenum">
              <a:rPr kumimoji="0" lang="zh-TW" altLang="en-US" smtClean="0">
                <a:solidFill>
                  <a:srgbClr val="FEFFFF"/>
                </a:solidFill>
                <a:latin typeface="Century Gothic" panose="020B0502020202020204" pitchFamily="34" charset="0"/>
              </a:rPr>
              <a:pPr/>
              <a:t>147</a:t>
            </a:fld>
            <a:endParaRPr kumimoji="0" lang="zh-TW" altLang="en-US">
              <a:solidFill>
                <a:srgbClr val="FEFFFF"/>
              </a:solidFill>
              <a:latin typeface="Century Gothic" panose="020B0502020202020204" pitchFamily="34" charset="0"/>
            </a:endParaRPr>
          </a:p>
        </p:txBody>
      </p:sp>
      <p:graphicFrame>
        <p:nvGraphicFramePr>
          <p:cNvPr id="8" name="表格 7">
            <a:extLst/>
          </p:cNvPr>
          <p:cNvGraphicFramePr>
            <a:graphicFrameLocks noGrp="1"/>
          </p:cNvGraphicFramePr>
          <p:nvPr/>
        </p:nvGraphicFramePr>
        <p:xfrm>
          <a:off x="177064" y="821573"/>
          <a:ext cx="11938000" cy="5922478"/>
        </p:xfrm>
        <a:graphic>
          <a:graphicData uri="http://schemas.openxmlformats.org/drawingml/2006/table">
            <a:tbl>
              <a:tblPr firstRow="1" bandRow="1">
                <a:tableStyleId>{5C22544A-7EE6-4342-B048-85BDC9FD1C3A}</a:tableStyleId>
              </a:tblPr>
              <a:tblGrid>
                <a:gridCol w="1302620">
                  <a:extLst>
                    <a:ext uri="{9D8B030D-6E8A-4147-A177-3AD203B41FA5}">
                      <a16:colId xmlns="" xmlns:a16="http://schemas.microsoft.com/office/drawing/2014/main" val="20000"/>
                    </a:ext>
                  </a:extLst>
                </a:gridCol>
                <a:gridCol w="1321713">
                  <a:extLst>
                    <a:ext uri="{9D8B030D-6E8A-4147-A177-3AD203B41FA5}">
                      <a16:colId xmlns="" xmlns:a16="http://schemas.microsoft.com/office/drawing/2014/main" val="20001"/>
                    </a:ext>
                  </a:extLst>
                </a:gridCol>
                <a:gridCol w="787765">
                  <a:extLst>
                    <a:ext uri="{9D8B030D-6E8A-4147-A177-3AD203B41FA5}">
                      <a16:colId xmlns="" xmlns:a16="http://schemas.microsoft.com/office/drawing/2014/main" val="20002"/>
                    </a:ext>
                  </a:extLst>
                </a:gridCol>
                <a:gridCol w="542759">
                  <a:extLst>
                    <a:ext uri="{9D8B030D-6E8A-4147-A177-3AD203B41FA5}">
                      <a16:colId xmlns="" xmlns:a16="http://schemas.microsoft.com/office/drawing/2014/main" val="20003"/>
                    </a:ext>
                  </a:extLst>
                </a:gridCol>
                <a:gridCol w="7983143">
                  <a:extLst>
                    <a:ext uri="{9D8B030D-6E8A-4147-A177-3AD203B41FA5}">
                      <a16:colId xmlns="" xmlns:a16="http://schemas.microsoft.com/office/drawing/2014/main" val="20004"/>
                    </a:ext>
                  </a:extLst>
                </a:gridCol>
              </a:tblGrid>
              <a:tr h="385582">
                <a:tc gridSpan="2">
                  <a:txBody>
                    <a:bodyPr/>
                    <a:lstStyle/>
                    <a:p>
                      <a:pPr algn="ctr"/>
                      <a:r>
                        <a:rPr lang="zh-TW" altLang="en-US" sz="1800" b="0" i="0" u="none" strike="noStrike" kern="1200" baseline="0" dirty="0">
                          <a:solidFill>
                            <a:schemeClr val="dk1"/>
                          </a:solidFill>
                          <a:effectLst>
                            <a:glow rad="127000">
                              <a:schemeClr val="bg1">
                                <a:alpha val="95000"/>
                              </a:schemeClr>
                            </a:glow>
                          </a:effectLst>
                          <a:latin typeface="標楷體" pitchFamily="65" charset="-120"/>
                          <a:ea typeface="標楷體" pitchFamily="65" charset="-120"/>
                          <a:cs typeface="+mn-cs"/>
                        </a:rPr>
                        <a:t>積分採計項目</a:t>
                      </a:r>
                    </a:p>
                  </a:txBody>
                  <a:tcPr anchor="ctr">
                    <a:lnB w="12700" cap="flat" cmpd="sng" algn="ctr">
                      <a:solidFill>
                        <a:schemeClr val="tx1"/>
                      </a:solidFill>
                      <a:prstDash val="solid"/>
                      <a:round/>
                      <a:headEnd type="none" w="med" len="med"/>
                      <a:tailEnd type="none" w="med" len="med"/>
                    </a:lnB>
                    <a:solidFill>
                      <a:schemeClr val="accent2"/>
                    </a:solidFill>
                  </a:tcPr>
                </a:tc>
                <a:tc hMerge="1">
                  <a:txBody>
                    <a:bodyPr/>
                    <a:lstStyle/>
                    <a:p>
                      <a:pPr algn="ctr"/>
                      <a:endParaRPr lang="zh-TW" altLang="en-US" sz="2400" dirty="0">
                        <a:latin typeface="標楷體" panose="03000509000000000000" pitchFamily="65" charset="-120"/>
                        <a:ea typeface="標楷體" panose="03000509000000000000" pitchFamily="65" charset="-120"/>
                      </a:endParaRPr>
                    </a:p>
                  </a:txBody>
                  <a:tcPr anchor="ctr">
                    <a:lnB w="12700" cap="flat" cmpd="sng" algn="ctr">
                      <a:solidFill>
                        <a:schemeClr val="tx1"/>
                      </a:solidFill>
                      <a:prstDash val="solid"/>
                      <a:round/>
                      <a:headEnd type="none" w="med" len="med"/>
                      <a:tailEnd type="none" w="med" len="med"/>
                    </a:lnB>
                    <a:solidFill>
                      <a:schemeClr val="accent2"/>
                    </a:solidFill>
                  </a:tcPr>
                </a:tc>
                <a:tc gridSpan="2">
                  <a:txBody>
                    <a:bodyPr/>
                    <a:lstStyle/>
                    <a:p>
                      <a:pPr algn="ctr"/>
                      <a:r>
                        <a:rPr lang="zh-TW" altLang="en-US" sz="1800" b="0" i="0" u="none" strike="noStrike" kern="1200" baseline="0" dirty="0">
                          <a:solidFill>
                            <a:schemeClr val="dk1"/>
                          </a:solidFill>
                          <a:effectLst>
                            <a:glow rad="127000">
                              <a:schemeClr val="bg1">
                                <a:alpha val="95000"/>
                              </a:schemeClr>
                            </a:glow>
                          </a:effectLst>
                          <a:latin typeface="標楷體" pitchFamily="65" charset="-120"/>
                          <a:ea typeface="標楷體" pitchFamily="65" charset="-120"/>
                          <a:cs typeface="+mn-cs"/>
                        </a:rPr>
                        <a:t>積分上限</a:t>
                      </a:r>
                    </a:p>
                  </a:txBody>
                  <a:tcPr anchor="ctr">
                    <a:lnB w="12700" cap="flat" cmpd="sng" algn="ctr">
                      <a:solidFill>
                        <a:schemeClr val="tx1"/>
                      </a:solidFill>
                      <a:prstDash val="solid"/>
                      <a:round/>
                      <a:headEnd type="none" w="med" len="med"/>
                      <a:tailEnd type="none" w="med" len="med"/>
                    </a:lnB>
                    <a:solidFill>
                      <a:schemeClr val="accent2"/>
                    </a:solidFill>
                  </a:tcPr>
                </a:tc>
                <a:tc hMerge="1">
                  <a:txBody>
                    <a:bodyPr/>
                    <a:lstStyle/>
                    <a:p>
                      <a:pPr algn="ctr"/>
                      <a:endParaRPr lang="zh-TW" altLang="en-US" dirty="0"/>
                    </a:p>
                  </a:txBody>
                  <a:tcPr anchor="ctr">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zh-TW" altLang="en-US" sz="1800" b="0" i="0" u="none" strike="noStrike" kern="1200" baseline="0" dirty="0">
                          <a:solidFill>
                            <a:schemeClr val="dk1"/>
                          </a:solidFill>
                          <a:effectLst>
                            <a:glow rad="127000">
                              <a:schemeClr val="bg1">
                                <a:alpha val="95000"/>
                              </a:schemeClr>
                            </a:glow>
                          </a:effectLst>
                          <a:latin typeface="標楷體" pitchFamily="65" charset="-120"/>
                          <a:ea typeface="標楷體" pitchFamily="65" charset="-120"/>
                          <a:cs typeface="+mn-cs"/>
                        </a:rPr>
                        <a:t>積分採計項目說明</a:t>
                      </a:r>
                    </a:p>
                  </a:txBody>
                  <a:tcPr anchor="ctr">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 xmlns:a16="http://schemas.microsoft.com/office/drawing/2014/main" val="10000"/>
                  </a:ext>
                </a:extLst>
              </a:tr>
              <a:tr h="683057">
                <a:tc gridSpan="2">
                  <a:txBody>
                    <a:bodyPr/>
                    <a:lstStyle/>
                    <a:p>
                      <a:pPr algn="l">
                        <a:lnSpc>
                          <a:spcPct val="100000"/>
                        </a:lnSpc>
                      </a:pPr>
                      <a:r>
                        <a:rPr lang="zh-TW" altLang="en-US" sz="2100" b="1" i="0" u="none" strike="noStrike" kern="1200" baseline="0" dirty="0">
                          <a:solidFill>
                            <a:schemeClr val="dk1"/>
                          </a:solidFill>
                          <a:latin typeface="Book Antiqua" pitchFamily="18" charset="0"/>
                          <a:ea typeface="標楷體" pitchFamily="65" charset="-120"/>
                          <a:cs typeface="+mn-cs"/>
                        </a:rPr>
                        <a:t>志願序 </a:t>
                      </a:r>
                      <a:r>
                        <a:rPr lang="en-US" altLang="zh-TW" sz="2100" b="1" i="0" u="none" strike="noStrike" kern="1200" baseline="0" dirty="0">
                          <a:solidFill>
                            <a:schemeClr val="dk1"/>
                          </a:solidFill>
                          <a:latin typeface="Book Antiqua" pitchFamily="18" charset="0"/>
                          <a:ea typeface="標楷體" pitchFamily="65" charset="-120"/>
                          <a:cs typeface="+mn-cs"/>
                        </a:rPr>
                        <a:t>(1~30)</a:t>
                      </a:r>
                      <a:endParaRPr lang="zh-TW" altLang="en-US" sz="2100" b="1" dirty="0">
                        <a:latin typeface="Book Antiqua" pitchFamily="18" charset="0"/>
                        <a:ea typeface="標楷體"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algn="ctr" defTabSz="914400" rtl="0" eaLnBrk="1" latinLnBrk="0" hangingPunct="1">
                        <a:lnSpc>
                          <a:spcPct val="100000"/>
                        </a:lnSpc>
                      </a:pPr>
                      <a:r>
                        <a:rPr lang="en-US" altLang="zh-TW" sz="2100" b="1" kern="1200"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cs typeface="+mn-cs"/>
                        </a:rPr>
                        <a:t>26</a:t>
                      </a:r>
                      <a:endParaRPr lang="zh-TW" altLang="en-US" sz="2100" b="1" kern="1200"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pPr algn="ct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ts val="1800"/>
                        </a:lnSpc>
                      </a:pPr>
                      <a:r>
                        <a:rPr lang="zh-TW" altLang="en-US" sz="1600" b="0" i="0" u="none" strike="noStrike" kern="1200" baseline="0" dirty="0">
                          <a:solidFill>
                            <a:schemeClr val="dk1"/>
                          </a:solidFill>
                          <a:latin typeface="Book Antiqua" pitchFamily="18" charset="0"/>
                          <a:ea typeface="標楷體" pitchFamily="65" charset="-120"/>
                          <a:cs typeface="+mn-cs"/>
                        </a:rPr>
                        <a:t>每五志願為一級別： 第</a:t>
                      </a:r>
                      <a:r>
                        <a:rPr lang="en-US" altLang="zh-TW" sz="1600" b="0" i="0" u="none" strike="noStrike" kern="1200" baseline="0" dirty="0">
                          <a:solidFill>
                            <a:schemeClr val="dk1"/>
                          </a:solidFill>
                          <a:latin typeface="Book Antiqua" pitchFamily="18" charset="0"/>
                          <a:ea typeface="標楷體" pitchFamily="65" charset="-120"/>
                          <a:cs typeface="+mn-cs"/>
                        </a:rPr>
                        <a:t>1-</a:t>
                      </a:r>
                      <a:r>
                        <a:rPr lang="zh-TW" altLang="en-US" sz="1600" b="0" i="0" u="none" strike="noStrike" kern="1200" baseline="0" dirty="0">
                          <a:solidFill>
                            <a:schemeClr val="dk1"/>
                          </a:solidFill>
                          <a:latin typeface="Book Antiqua" pitchFamily="18" charset="0"/>
                          <a:ea typeface="標楷體" pitchFamily="65" charset="-120"/>
                          <a:cs typeface="+mn-cs"/>
                        </a:rPr>
                        <a:t>第</a:t>
                      </a:r>
                      <a:r>
                        <a:rPr lang="en-US" altLang="zh-TW" sz="1600" b="0" i="0" u="none" strike="noStrike" kern="1200" baseline="0" dirty="0">
                          <a:solidFill>
                            <a:schemeClr val="dk1"/>
                          </a:solidFill>
                          <a:latin typeface="Book Antiqua" pitchFamily="18" charset="0"/>
                          <a:ea typeface="標楷體" pitchFamily="65" charset="-120"/>
                          <a:cs typeface="+mn-cs"/>
                        </a:rPr>
                        <a:t>5</a:t>
                      </a:r>
                      <a:r>
                        <a:rPr lang="zh-TW" altLang="en-US" sz="1600" b="0" i="0" u="none" strike="noStrike" kern="1200" baseline="0" dirty="0">
                          <a:solidFill>
                            <a:schemeClr val="dk1"/>
                          </a:solidFill>
                          <a:latin typeface="Book Antiqua" pitchFamily="18" charset="0"/>
                          <a:ea typeface="標楷體" pitchFamily="65" charset="-120"/>
                          <a:cs typeface="+mn-cs"/>
                        </a:rPr>
                        <a:t>志願：</a:t>
                      </a:r>
                      <a:r>
                        <a:rPr lang="en-US" altLang="zh-TW" sz="1600" b="0" i="0" u="none" strike="noStrike" kern="1200" baseline="0" dirty="0">
                          <a:solidFill>
                            <a:srgbClr val="FF0000"/>
                          </a:solidFill>
                          <a:latin typeface="Book Antiqua" pitchFamily="18" charset="0"/>
                          <a:ea typeface="標楷體" pitchFamily="65" charset="-120"/>
                          <a:cs typeface="+mn-cs"/>
                        </a:rPr>
                        <a:t>26</a:t>
                      </a:r>
                      <a:r>
                        <a:rPr lang="zh-TW" altLang="en-US" sz="1600" b="0" i="0" u="none" strike="noStrike" kern="1200" baseline="0" dirty="0">
                          <a:solidFill>
                            <a:srgbClr val="FF0000"/>
                          </a:solidFill>
                          <a:latin typeface="Book Antiqua" pitchFamily="18" charset="0"/>
                          <a:ea typeface="標楷體" pitchFamily="65" charset="-120"/>
                          <a:cs typeface="+mn-cs"/>
                        </a:rPr>
                        <a:t>分</a:t>
                      </a:r>
                      <a:r>
                        <a:rPr lang="zh-TW" altLang="en-US" sz="1600" b="0" i="0" u="none" strike="noStrike" kern="1200" baseline="0" dirty="0">
                          <a:solidFill>
                            <a:schemeClr val="dk1"/>
                          </a:solidFill>
                          <a:latin typeface="Book Antiqua" pitchFamily="18" charset="0"/>
                          <a:ea typeface="標楷體" pitchFamily="65" charset="-120"/>
                          <a:cs typeface="+mn-cs"/>
                        </a:rPr>
                        <a:t>、第</a:t>
                      </a:r>
                      <a:r>
                        <a:rPr lang="en-US" altLang="zh-TW" sz="1600" b="0" i="0" u="none" strike="noStrike" kern="1200" baseline="0" dirty="0">
                          <a:solidFill>
                            <a:schemeClr val="dk1"/>
                          </a:solidFill>
                          <a:latin typeface="Book Antiqua" pitchFamily="18" charset="0"/>
                          <a:ea typeface="標楷體" pitchFamily="65" charset="-120"/>
                          <a:cs typeface="+mn-cs"/>
                        </a:rPr>
                        <a:t>6-</a:t>
                      </a:r>
                      <a:r>
                        <a:rPr lang="zh-TW" altLang="en-US" sz="1600" b="0" i="0" u="none" strike="noStrike" kern="1200" baseline="0" dirty="0">
                          <a:solidFill>
                            <a:schemeClr val="dk1"/>
                          </a:solidFill>
                          <a:latin typeface="Book Antiqua" pitchFamily="18" charset="0"/>
                          <a:ea typeface="標楷體" pitchFamily="65" charset="-120"/>
                          <a:cs typeface="+mn-cs"/>
                        </a:rPr>
                        <a:t>第</a:t>
                      </a:r>
                      <a:r>
                        <a:rPr lang="en-US" altLang="zh-TW" sz="1600" b="0" i="0" u="none" strike="noStrike" kern="1200" baseline="0" dirty="0">
                          <a:solidFill>
                            <a:schemeClr val="dk1"/>
                          </a:solidFill>
                          <a:latin typeface="Book Antiqua" pitchFamily="18" charset="0"/>
                          <a:ea typeface="標楷體" pitchFamily="65" charset="-120"/>
                          <a:cs typeface="+mn-cs"/>
                        </a:rPr>
                        <a:t>10</a:t>
                      </a:r>
                      <a:r>
                        <a:rPr lang="zh-TW" altLang="en-US" sz="1600" b="0" i="0" u="none" strike="noStrike" kern="1200" baseline="0" dirty="0">
                          <a:solidFill>
                            <a:schemeClr val="dk1"/>
                          </a:solidFill>
                          <a:latin typeface="Book Antiqua" pitchFamily="18" charset="0"/>
                          <a:ea typeface="標楷體" pitchFamily="65" charset="-120"/>
                          <a:cs typeface="+mn-cs"/>
                        </a:rPr>
                        <a:t>志願：</a:t>
                      </a:r>
                      <a:r>
                        <a:rPr lang="en-US" altLang="zh-TW" sz="1600" b="0" i="0" u="none" strike="noStrike" kern="1200" baseline="0" dirty="0">
                          <a:solidFill>
                            <a:srgbClr val="FF0000"/>
                          </a:solidFill>
                          <a:latin typeface="Book Antiqua" pitchFamily="18" charset="0"/>
                          <a:ea typeface="標楷體" pitchFamily="65" charset="-120"/>
                          <a:cs typeface="+mn-cs"/>
                        </a:rPr>
                        <a:t>25</a:t>
                      </a:r>
                      <a:r>
                        <a:rPr lang="zh-TW" altLang="en-US" sz="1600" b="0" i="0" u="none" strike="noStrike" kern="1200" baseline="0" dirty="0">
                          <a:solidFill>
                            <a:srgbClr val="FF0000"/>
                          </a:solidFill>
                          <a:latin typeface="Book Antiqua" pitchFamily="18" charset="0"/>
                          <a:ea typeface="標楷體" pitchFamily="65" charset="-120"/>
                          <a:cs typeface="+mn-cs"/>
                        </a:rPr>
                        <a:t>分</a:t>
                      </a:r>
                      <a:r>
                        <a:rPr lang="zh-TW" altLang="en-US" sz="1600" b="0" i="0" u="none" strike="noStrike" kern="1200" baseline="0" dirty="0">
                          <a:solidFill>
                            <a:schemeClr val="dk1"/>
                          </a:solidFill>
                          <a:latin typeface="Book Antiqua" pitchFamily="18" charset="0"/>
                          <a:ea typeface="標楷體" pitchFamily="65" charset="-120"/>
                          <a:cs typeface="+mn-cs"/>
                        </a:rPr>
                        <a:t>、第</a:t>
                      </a:r>
                      <a:r>
                        <a:rPr lang="en-US" altLang="zh-TW" sz="1600" b="0" i="0" u="none" strike="noStrike" kern="1200" baseline="0" dirty="0">
                          <a:solidFill>
                            <a:schemeClr val="dk1"/>
                          </a:solidFill>
                          <a:latin typeface="Book Antiqua" pitchFamily="18" charset="0"/>
                          <a:ea typeface="標楷體" pitchFamily="65" charset="-120"/>
                          <a:cs typeface="+mn-cs"/>
                        </a:rPr>
                        <a:t>11-</a:t>
                      </a:r>
                      <a:r>
                        <a:rPr lang="zh-TW" altLang="en-US" sz="1600" b="0" i="0" u="none" strike="noStrike" kern="1200" baseline="0" dirty="0">
                          <a:solidFill>
                            <a:schemeClr val="dk1"/>
                          </a:solidFill>
                          <a:latin typeface="Book Antiqua" pitchFamily="18" charset="0"/>
                          <a:ea typeface="標楷體" pitchFamily="65" charset="-120"/>
                          <a:cs typeface="+mn-cs"/>
                        </a:rPr>
                        <a:t>第</a:t>
                      </a:r>
                      <a:r>
                        <a:rPr lang="en-US" altLang="zh-TW" sz="1600" b="0" i="0" u="none" strike="noStrike" kern="1200" baseline="0" dirty="0">
                          <a:solidFill>
                            <a:schemeClr val="dk1"/>
                          </a:solidFill>
                          <a:latin typeface="Book Antiqua" pitchFamily="18" charset="0"/>
                          <a:ea typeface="標楷體" pitchFamily="65" charset="-120"/>
                          <a:cs typeface="+mn-cs"/>
                        </a:rPr>
                        <a:t>15</a:t>
                      </a:r>
                      <a:r>
                        <a:rPr lang="zh-TW" altLang="en-US" sz="1600" b="0" i="0" u="none" strike="noStrike" kern="1200" baseline="0" dirty="0">
                          <a:solidFill>
                            <a:schemeClr val="dk1"/>
                          </a:solidFill>
                          <a:latin typeface="Book Antiqua" pitchFamily="18" charset="0"/>
                          <a:ea typeface="標楷體" pitchFamily="65" charset="-120"/>
                          <a:cs typeface="+mn-cs"/>
                        </a:rPr>
                        <a:t>志願：</a:t>
                      </a:r>
                      <a:r>
                        <a:rPr lang="en-US" altLang="zh-TW" sz="1600" b="0" i="0" u="none" strike="noStrike" kern="1200" baseline="0" dirty="0">
                          <a:solidFill>
                            <a:srgbClr val="FF0000"/>
                          </a:solidFill>
                          <a:latin typeface="Book Antiqua" pitchFamily="18" charset="0"/>
                          <a:ea typeface="標楷體" pitchFamily="65" charset="-120"/>
                          <a:cs typeface="+mn-cs"/>
                        </a:rPr>
                        <a:t>24</a:t>
                      </a:r>
                      <a:r>
                        <a:rPr lang="zh-TW" altLang="en-US" sz="1600" b="0" i="0" u="none" strike="noStrike" kern="1200" baseline="0" dirty="0">
                          <a:solidFill>
                            <a:srgbClr val="FF0000"/>
                          </a:solidFill>
                          <a:latin typeface="Book Antiqua" pitchFamily="18" charset="0"/>
                          <a:ea typeface="標楷體" pitchFamily="65" charset="-120"/>
                          <a:cs typeface="+mn-cs"/>
                        </a:rPr>
                        <a:t>分</a:t>
                      </a:r>
                      <a:r>
                        <a:rPr lang="zh-TW" altLang="en-US" sz="1600" b="0" i="0" u="none" strike="noStrike" kern="1200" baseline="0" dirty="0">
                          <a:solidFill>
                            <a:schemeClr val="dk1"/>
                          </a:solidFill>
                          <a:latin typeface="Book Antiqua" pitchFamily="18" charset="0"/>
                          <a:ea typeface="標楷體" pitchFamily="65" charset="-120"/>
                          <a:cs typeface="+mn-cs"/>
                        </a:rPr>
                        <a:t>、第</a:t>
                      </a:r>
                      <a:r>
                        <a:rPr lang="en-US" altLang="zh-TW" sz="1600" b="0" i="0" u="none" strike="noStrike" kern="1200" baseline="0" dirty="0">
                          <a:solidFill>
                            <a:schemeClr val="dk1"/>
                          </a:solidFill>
                          <a:latin typeface="Book Antiqua" pitchFamily="18" charset="0"/>
                          <a:ea typeface="標楷體" pitchFamily="65" charset="-120"/>
                          <a:cs typeface="+mn-cs"/>
                        </a:rPr>
                        <a:t>16-</a:t>
                      </a:r>
                      <a:r>
                        <a:rPr lang="zh-TW" altLang="en-US" sz="1600" b="0" i="0" u="none" strike="noStrike" kern="1200" baseline="0" dirty="0">
                          <a:solidFill>
                            <a:schemeClr val="dk1"/>
                          </a:solidFill>
                          <a:latin typeface="Book Antiqua" pitchFamily="18" charset="0"/>
                          <a:ea typeface="標楷體" pitchFamily="65" charset="-120"/>
                          <a:cs typeface="+mn-cs"/>
                        </a:rPr>
                        <a:t>第</a:t>
                      </a:r>
                      <a:r>
                        <a:rPr lang="en-US" altLang="zh-TW" sz="1600" b="0" i="0" u="none" strike="noStrike" kern="1200" baseline="0" dirty="0">
                          <a:solidFill>
                            <a:schemeClr val="dk1"/>
                          </a:solidFill>
                          <a:latin typeface="Book Antiqua" pitchFamily="18" charset="0"/>
                          <a:ea typeface="標楷體" pitchFamily="65" charset="-120"/>
                          <a:cs typeface="+mn-cs"/>
                        </a:rPr>
                        <a:t>20</a:t>
                      </a:r>
                      <a:r>
                        <a:rPr lang="zh-TW" altLang="en-US" sz="1600" b="0" i="0" u="none" strike="noStrike" kern="1200" baseline="0" dirty="0">
                          <a:solidFill>
                            <a:schemeClr val="dk1"/>
                          </a:solidFill>
                          <a:latin typeface="Book Antiqua" pitchFamily="18" charset="0"/>
                          <a:ea typeface="標楷體" pitchFamily="65" charset="-120"/>
                          <a:cs typeface="+mn-cs"/>
                        </a:rPr>
                        <a:t>志願：</a:t>
                      </a:r>
                      <a:r>
                        <a:rPr lang="en-US" altLang="zh-TW" sz="1600" b="0" i="0" u="none" strike="noStrike" kern="1200" baseline="0" dirty="0">
                          <a:solidFill>
                            <a:srgbClr val="FF0000"/>
                          </a:solidFill>
                          <a:latin typeface="Book Antiqua" pitchFamily="18" charset="0"/>
                          <a:ea typeface="標楷體" pitchFamily="65" charset="-120"/>
                          <a:cs typeface="+mn-cs"/>
                        </a:rPr>
                        <a:t>23</a:t>
                      </a:r>
                      <a:r>
                        <a:rPr lang="zh-TW" altLang="en-US" sz="1600" b="0" i="0" u="none" strike="noStrike" kern="1200" baseline="0" dirty="0">
                          <a:solidFill>
                            <a:srgbClr val="FF0000"/>
                          </a:solidFill>
                          <a:latin typeface="Book Antiqua" pitchFamily="18" charset="0"/>
                          <a:ea typeface="標楷體" pitchFamily="65" charset="-120"/>
                          <a:cs typeface="+mn-cs"/>
                        </a:rPr>
                        <a:t>分</a:t>
                      </a:r>
                      <a:r>
                        <a:rPr lang="zh-TW" altLang="en-US" sz="1600" b="0" i="0" u="none" strike="noStrike" kern="1200" baseline="0" dirty="0">
                          <a:solidFill>
                            <a:schemeClr val="dk1"/>
                          </a:solidFill>
                          <a:latin typeface="Book Antiqua" pitchFamily="18" charset="0"/>
                          <a:ea typeface="標楷體" pitchFamily="65" charset="-120"/>
                          <a:cs typeface="+mn-cs"/>
                        </a:rPr>
                        <a:t>、第</a:t>
                      </a:r>
                      <a:r>
                        <a:rPr lang="en-US" altLang="zh-TW" sz="1600" b="0" i="0" u="none" strike="noStrike" kern="1200" baseline="0" dirty="0">
                          <a:solidFill>
                            <a:schemeClr val="dk1"/>
                          </a:solidFill>
                          <a:latin typeface="Book Antiqua" pitchFamily="18" charset="0"/>
                          <a:ea typeface="標楷體" pitchFamily="65" charset="-120"/>
                          <a:cs typeface="+mn-cs"/>
                        </a:rPr>
                        <a:t>21-</a:t>
                      </a:r>
                      <a:r>
                        <a:rPr lang="zh-TW" altLang="en-US" sz="1600" b="0" i="0" u="none" strike="noStrike" kern="1200" baseline="0" dirty="0">
                          <a:solidFill>
                            <a:schemeClr val="dk1"/>
                          </a:solidFill>
                          <a:latin typeface="Book Antiqua" pitchFamily="18" charset="0"/>
                          <a:ea typeface="標楷體" pitchFamily="65" charset="-120"/>
                          <a:cs typeface="+mn-cs"/>
                        </a:rPr>
                        <a:t>第</a:t>
                      </a:r>
                      <a:r>
                        <a:rPr lang="en-US" altLang="zh-TW" sz="1600" b="0" i="0" u="none" strike="noStrike" kern="1200" baseline="0" dirty="0">
                          <a:solidFill>
                            <a:schemeClr val="dk1"/>
                          </a:solidFill>
                          <a:latin typeface="Book Antiqua" pitchFamily="18" charset="0"/>
                          <a:ea typeface="標楷體" pitchFamily="65" charset="-120"/>
                          <a:cs typeface="+mn-cs"/>
                        </a:rPr>
                        <a:t>25</a:t>
                      </a:r>
                      <a:r>
                        <a:rPr lang="zh-TW" altLang="en-US" sz="1600" b="0" i="0" u="none" strike="noStrike" kern="1200" baseline="0" dirty="0">
                          <a:solidFill>
                            <a:schemeClr val="dk1"/>
                          </a:solidFill>
                          <a:latin typeface="Book Antiqua" pitchFamily="18" charset="0"/>
                          <a:ea typeface="標楷體" pitchFamily="65" charset="-120"/>
                          <a:cs typeface="+mn-cs"/>
                        </a:rPr>
                        <a:t>志願：</a:t>
                      </a:r>
                      <a:r>
                        <a:rPr lang="en-US" altLang="zh-TW" sz="1600" b="0" i="0" u="none" strike="noStrike" kern="1200" baseline="0" dirty="0">
                          <a:solidFill>
                            <a:srgbClr val="FF0000"/>
                          </a:solidFill>
                          <a:latin typeface="Book Antiqua" pitchFamily="18" charset="0"/>
                          <a:ea typeface="標楷體" pitchFamily="65" charset="-120"/>
                          <a:cs typeface="+mn-cs"/>
                        </a:rPr>
                        <a:t>22</a:t>
                      </a:r>
                      <a:r>
                        <a:rPr lang="zh-TW" altLang="en-US" sz="1600" b="0" i="0" u="none" strike="noStrike" kern="1200" baseline="0" dirty="0">
                          <a:solidFill>
                            <a:srgbClr val="FF0000"/>
                          </a:solidFill>
                          <a:latin typeface="Book Antiqua" pitchFamily="18" charset="0"/>
                          <a:ea typeface="標楷體" pitchFamily="65" charset="-120"/>
                          <a:cs typeface="+mn-cs"/>
                        </a:rPr>
                        <a:t>分</a:t>
                      </a:r>
                      <a:r>
                        <a:rPr lang="zh-TW" altLang="en-US" sz="1600" b="0" i="0" u="none" strike="noStrike" kern="1200" baseline="0" dirty="0">
                          <a:solidFill>
                            <a:schemeClr val="dk1"/>
                          </a:solidFill>
                          <a:latin typeface="Book Antiqua" pitchFamily="18" charset="0"/>
                          <a:ea typeface="標楷體" pitchFamily="65" charset="-120"/>
                          <a:cs typeface="+mn-cs"/>
                        </a:rPr>
                        <a:t>、第</a:t>
                      </a:r>
                      <a:r>
                        <a:rPr lang="en-US" altLang="zh-TW" sz="1600" b="0" i="0" u="none" strike="noStrike" kern="1200" baseline="0" dirty="0">
                          <a:solidFill>
                            <a:schemeClr val="dk1"/>
                          </a:solidFill>
                          <a:latin typeface="Book Antiqua" pitchFamily="18" charset="0"/>
                          <a:ea typeface="標楷體" pitchFamily="65" charset="-120"/>
                          <a:cs typeface="+mn-cs"/>
                        </a:rPr>
                        <a:t>26-</a:t>
                      </a:r>
                      <a:r>
                        <a:rPr lang="zh-TW" altLang="en-US" sz="1600" b="0" i="0" u="none" strike="noStrike" kern="1200" baseline="0" dirty="0">
                          <a:solidFill>
                            <a:schemeClr val="dk1"/>
                          </a:solidFill>
                          <a:latin typeface="Book Antiqua" pitchFamily="18" charset="0"/>
                          <a:ea typeface="標楷體" pitchFamily="65" charset="-120"/>
                          <a:cs typeface="+mn-cs"/>
                        </a:rPr>
                        <a:t>第</a:t>
                      </a:r>
                      <a:r>
                        <a:rPr lang="en-US" altLang="zh-TW" sz="1600" b="0" i="0" u="none" strike="noStrike" kern="1200" baseline="0" dirty="0">
                          <a:solidFill>
                            <a:schemeClr val="dk1"/>
                          </a:solidFill>
                          <a:latin typeface="Book Antiqua" pitchFamily="18" charset="0"/>
                          <a:ea typeface="標楷體" pitchFamily="65" charset="-120"/>
                          <a:cs typeface="+mn-cs"/>
                        </a:rPr>
                        <a:t>30</a:t>
                      </a:r>
                      <a:r>
                        <a:rPr lang="zh-TW" altLang="en-US" sz="1600" b="0" i="0" u="none" strike="noStrike" kern="1200" baseline="0" dirty="0">
                          <a:solidFill>
                            <a:schemeClr val="dk1"/>
                          </a:solidFill>
                          <a:latin typeface="Book Antiqua" pitchFamily="18" charset="0"/>
                          <a:ea typeface="標楷體" pitchFamily="65" charset="-120"/>
                          <a:cs typeface="+mn-cs"/>
                        </a:rPr>
                        <a:t>志願：</a:t>
                      </a:r>
                      <a:r>
                        <a:rPr lang="en-US" altLang="zh-TW" sz="1600" b="0" i="0" u="none" strike="noStrike" kern="1200" baseline="0" dirty="0">
                          <a:solidFill>
                            <a:srgbClr val="FF0000"/>
                          </a:solidFill>
                          <a:latin typeface="Book Antiqua" pitchFamily="18" charset="0"/>
                          <a:ea typeface="標楷體" pitchFamily="65" charset="-120"/>
                          <a:cs typeface="+mn-cs"/>
                        </a:rPr>
                        <a:t>21</a:t>
                      </a:r>
                      <a:r>
                        <a:rPr lang="zh-TW" altLang="en-US" sz="1600" b="0" i="0" u="none" strike="noStrike" kern="1200" baseline="0" dirty="0">
                          <a:solidFill>
                            <a:srgbClr val="FF0000"/>
                          </a:solidFill>
                          <a:latin typeface="Book Antiqua" pitchFamily="18" charset="0"/>
                          <a:ea typeface="標楷體" pitchFamily="65" charset="-120"/>
                          <a:cs typeface="+mn-cs"/>
                        </a:rPr>
                        <a:t>分</a:t>
                      </a:r>
                      <a:endParaRPr lang="zh-TW" altLang="en-US" sz="1600" dirty="0">
                        <a:solidFill>
                          <a:srgbClr val="FF0000"/>
                        </a:solidFill>
                        <a:latin typeface="Book Antiqua" pitchFamily="18" charset="0"/>
                        <a:ea typeface="標楷體"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766792">
                <a:tc rowSpan="2">
                  <a:txBody>
                    <a:bodyPr/>
                    <a:lstStyle/>
                    <a:p>
                      <a:pPr marL="0" indent="0" algn="l"/>
                      <a:r>
                        <a:rPr lang="zh-TW" altLang="en-US" sz="2100" b="1" i="0" u="none" strike="noStrike" kern="1200" baseline="0" dirty="0">
                          <a:solidFill>
                            <a:schemeClr val="dk1"/>
                          </a:solidFill>
                          <a:latin typeface="Book Antiqua" pitchFamily="18" charset="0"/>
                          <a:ea typeface="標楷體" pitchFamily="65" charset="-120"/>
                          <a:cs typeface="+mn-cs"/>
                        </a:rPr>
                        <a:t>多元學  </a:t>
                      </a:r>
                      <a:r>
                        <a:rPr lang="en-US" altLang="zh-TW" sz="2100" b="1" i="0" u="none" strike="noStrike" kern="1200" baseline="0" dirty="0">
                          <a:solidFill>
                            <a:schemeClr val="dk1"/>
                          </a:solidFill>
                          <a:latin typeface="Book Antiqua" pitchFamily="18" charset="0"/>
                          <a:ea typeface="標楷體" pitchFamily="65" charset="-120"/>
                          <a:cs typeface="+mn-cs"/>
                        </a:rPr>
                        <a:t/>
                      </a:r>
                      <a:br>
                        <a:rPr lang="en-US" altLang="zh-TW" sz="2100" b="1" i="0" u="none" strike="noStrike" kern="1200" baseline="0" dirty="0">
                          <a:solidFill>
                            <a:schemeClr val="dk1"/>
                          </a:solidFill>
                          <a:latin typeface="Book Antiqua" pitchFamily="18" charset="0"/>
                          <a:ea typeface="標楷體" pitchFamily="65" charset="-120"/>
                          <a:cs typeface="+mn-cs"/>
                        </a:rPr>
                      </a:br>
                      <a:r>
                        <a:rPr lang="zh-TW" altLang="en-US" sz="2100" b="1" i="0" u="none" strike="noStrike" kern="1200" baseline="0" dirty="0">
                          <a:solidFill>
                            <a:schemeClr val="dk1"/>
                          </a:solidFill>
                          <a:latin typeface="Book Antiqua" pitchFamily="18" charset="0"/>
                          <a:ea typeface="標楷體" pitchFamily="65" charset="-120"/>
                          <a:cs typeface="+mn-cs"/>
                        </a:rPr>
                        <a:t>習表現</a:t>
                      </a:r>
                      <a:endParaRPr lang="zh-TW" altLang="en-US" sz="2100" b="1" dirty="0">
                        <a:latin typeface="Book Antiqua" pitchFamily="18" charset="0"/>
                        <a:ea typeface="標楷體" pitchFamily="65" charset="-12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40000"/>
                        <a:lumOff val="60000"/>
                      </a:schemeClr>
                    </a:solidFill>
                  </a:tcPr>
                </a:tc>
                <a:tc>
                  <a:txBody>
                    <a:bodyPr/>
                    <a:lstStyle/>
                    <a:p>
                      <a:pPr algn="l">
                        <a:lnSpc>
                          <a:spcPts val="2200"/>
                        </a:lnSpc>
                      </a:pPr>
                      <a:r>
                        <a:rPr lang="zh-TW" altLang="en-US" sz="2100" b="1" i="0" u="none" strike="noStrike" kern="1200" baseline="0" dirty="0">
                          <a:solidFill>
                            <a:srgbClr val="0000FF"/>
                          </a:solidFill>
                          <a:latin typeface="Book Antiqua" pitchFamily="18" charset="0"/>
                          <a:ea typeface="標楷體" pitchFamily="65" charset="-120"/>
                          <a:cs typeface="+mn-cs"/>
                        </a:rPr>
                        <a:t>競 賽</a:t>
                      </a:r>
                      <a:endParaRPr lang="zh-TW" altLang="en-US" sz="2100" b="1" dirty="0">
                        <a:solidFill>
                          <a:srgbClr val="0000FF"/>
                        </a:solidFill>
                        <a:latin typeface="Book Antiqua" pitchFamily="18" charset="0"/>
                        <a:ea typeface="標楷體" pitchFamily="65" charset="-12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0000"/>
                        </a:lnSpc>
                      </a:pPr>
                      <a:r>
                        <a:rPr lang="en-US" altLang="zh-TW" sz="2100" b="1" dirty="0">
                          <a:solidFill>
                            <a:srgbClr val="0000FF"/>
                          </a:solidFill>
                          <a:latin typeface="Book Antiqua" panose="02040602050305030304" pitchFamily="18" charset="0"/>
                          <a:ea typeface="華康儷楷書" panose="03000509000000000000" pitchFamily="65" charset="-120"/>
                        </a:rPr>
                        <a:t>7</a:t>
                      </a:r>
                      <a:endParaRPr lang="zh-TW" altLang="en-US" sz="2100" b="1" dirty="0">
                        <a:solidFill>
                          <a:srgbClr val="0000FF"/>
                        </a:solidFill>
                        <a:latin typeface="Book Antiqua" panose="02040602050305030304" pitchFamily="18" charset="0"/>
                        <a:ea typeface="華康儷楷書"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rowSpan="2">
                  <a:txBody>
                    <a:bodyPr/>
                    <a:lstStyle/>
                    <a:p>
                      <a:pPr algn="ctr">
                        <a:lnSpc>
                          <a:spcPct val="100000"/>
                        </a:lnSpc>
                      </a:pPr>
                      <a:r>
                        <a:rPr lang="en-US" altLang="zh-TW" sz="2100" b="1" kern="1200"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cs typeface="+mn-cs"/>
                        </a:rPr>
                        <a:t>15</a:t>
                      </a:r>
                      <a:endParaRPr lang="zh-TW" altLang="en-US" sz="2100" b="1" kern="1200"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cs typeface="+mn-cs"/>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40000"/>
                        <a:lumOff val="60000"/>
                      </a:schemeClr>
                    </a:solidFill>
                  </a:tcPr>
                </a:tc>
                <a:tc>
                  <a:txBody>
                    <a:bodyPr/>
                    <a:lstStyle/>
                    <a:p>
                      <a:pPr algn="l">
                        <a:lnSpc>
                          <a:spcPts val="1800"/>
                        </a:lnSpc>
                      </a:pPr>
                      <a:r>
                        <a:rPr lang="zh-TW" altLang="en-US" sz="1800" b="0" i="0" u="none" strike="noStrike" kern="1200" baseline="0" dirty="0">
                          <a:solidFill>
                            <a:schemeClr val="dk1"/>
                          </a:solidFill>
                          <a:latin typeface="Book Antiqua" pitchFamily="18" charset="0"/>
                          <a:ea typeface="標楷體" pitchFamily="65" charset="-120"/>
                          <a:cs typeface="+mn-cs"/>
                        </a:rPr>
                        <a:t>簡章</a:t>
                      </a:r>
                      <a:r>
                        <a:rPr lang="en-US" altLang="zh-TW" sz="1800" b="0" i="0" u="none" strike="noStrike" kern="1200" baseline="0" dirty="0">
                          <a:solidFill>
                            <a:schemeClr val="dk1"/>
                          </a:solidFill>
                          <a:latin typeface="Book Antiqua" pitchFamily="18" charset="0"/>
                          <a:ea typeface="標楷體" pitchFamily="65" charset="-120"/>
                          <a:cs typeface="+mn-cs"/>
                        </a:rPr>
                        <a:t>“</a:t>
                      </a:r>
                      <a:r>
                        <a:rPr lang="zh-TW" altLang="en-US" sz="1800" b="0" i="0" u="none" strike="noStrike" kern="1200" baseline="0" dirty="0">
                          <a:solidFill>
                            <a:schemeClr val="dk1"/>
                          </a:solidFill>
                          <a:latin typeface="Book Antiqua" pitchFamily="18" charset="0"/>
                          <a:ea typeface="標楷體" pitchFamily="65" charset="-120"/>
                          <a:cs typeface="+mn-cs"/>
                        </a:rPr>
                        <a:t>國際、全國、區域及縣市</a:t>
                      </a:r>
                      <a:r>
                        <a:rPr lang="en-US" altLang="zh-TW" sz="1800" b="0" i="0" u="none" strike="noStrike" kern="1200" baseline="0" dirty="0">
                          <a:solidFill>
                            <a:schemeClr val="dk1"/>
                          </a:solidFill>
                          <a:latin typeface="Book Antiqua" pitchFamily="18" charset="0"/>
                          <a:ea typeface="標楷體" pitchFamily="65" charset="-120"/>
                          <a:cs typeface="+mn-cs"/>
                        </a:rPr>
                        <a:t>"</a:t>
                      </a:r>
                      <a:r>
                        <a:rPr lang="zh-TW" altLang="en-US" sz="1800" b="0" i="0" u="none" strike="noStrike" kern="1200" baseline="0" dirty="0">
                          <a:solidFill>
                            <a:schemeClr val="dk1"/>
                          </a:solidFill>
                          <a:latin typeface="Book Antiqua" pitchFamily="18" charset="0"/>
                          <a:ea typeface="標楷體" pitchFamily="65" charset="-120"/>
                          <a:cs typeface="+mn-cs"/>
                        </a:rPr>
                        <a:t>競賽項目：</a:t>
                      </a:r>
                      <a:r>
                        <a:rPr lang="en-US" altLang="zh-TW" sz="1800" b="0" i="0" u="none" strike="noStrike" kern="1200" baseline="0" dirty="0">
                          <a:solidFill>
                            <a:srgbClr val="FF0000"/>
                          </a:solidFill>
                          <a:latin typeface="Book Antiqua" pitchFamily="18" charset="0"/>
                          <a:ea typeface="標楷體" pitchFamily="65" charset="-120"/>
                          <a:cs typeface="+mn-cs"/>
                        </a:rPr>
                        <a:t>7-1</a:t>
                      </a:r>
                      <a:r>
                        <a:rPr lang="zh-TW" altLang="en-US" sz="1800" b="0" i="0" u="none" strike="noStrike" kern="1200" baseline="0" dirty="0">
                          <a:solidFill>
                            <a:srgbClr val="FF0000"/>
                          </a:solidFill>
                          <a:latin typeface="Book Antiqua" pitchFamily="18" charset="0"/>
                          <a:ea typeface="標楷體" pitchFamily="65" charset="-120"/>
                          <a:cs typeface="+mn-cs"/>
                        </a:rPr>
                        <a:t>分</a:t>
                      </a:r>
                      <a:r>
                        <a:rPr lang="en-US" altLang="zh-TW" sz="1600" b="0" i="0" u="none" strike="noStrike" kern="1200" baseline="0" dirty="0">
                          <a:solidFill>
                            <a:schemeClr val="tx1"/>
                          </a:solidFill>
                          <a:latin typeface="Book Antiqua" pitchFamily="18" charset="0"/>
                          <a:ea typeface="標楷體" pitchFamily="65" charset="-120"/>
                          <a:cs typeface="+mn-cs"/>
                        </a:rPr>
                        <a:t>(</a:t>
                      </a:r>
                      <a:r>
                        <a:rPr lang="zh-TW" altLang="en-US" sz="1600" b="0" i="0" u="none" strike="noStrike" kern="1200" baseline="0" dirty="0">
                          <a:solidFill>
                            <a:schemeClr val="tx1"/>
                          </a:solidFill>
                          <a:latin typeface="Book Antiqua" pitchFamily="18" charset="0"/>
                          <a:ea typeface="標楷體" pitchFamily="65" charset="-120"/>
                          <a:cs typeface="+mn-cs"/>
                        </a:rPr>
                        <a:t>同學年度同項競賽擇優</a:t>
                      </a:r>
                      <a:r>
                        <a:rPr lang="en-US" altLang="zh-TW" sz="1600" b="0" i="0" u="none" strike="noStrike" kern="1200" baseline="0" dirty="0">
                          <a:solidFill>
                            <a:schemeClr val="tx1"/>
                          </a:solidFill>
                          <a:latin typeface="Book Antiqua" pitchFamily="18" charset="0"/>
                          <a:ea typeface="標楷體" pitchFamily="65" charset="-120"/>
                          <a:cs typeface="+mn-cs"/>
                        </a:rPr>
                        <a:t>1</a:t>
                      </a:r>
                      <a:r>
                        <a:rPr lang="zh-TW" altLang="en-US" sz="1600" b="0" i="0" u="none" strike="noStrike" kern="1200" baseline="0" dirty="0">
                          <a:solidFill>
                            <a:schemeClr val="tx1"/>
                          </a:solidFill>
                          <a:latin typeface="Book Antiqua" pitchFamily="18" charset="0"/>
                          <a:ea typeface="標楷體" pitchFamily="65" charset="-120"/>
                          <a:cs typeface="+mn-cs"/>
                        </a:rPr>
                        <a:t>次採計</a:t>
                      </a:r>
                      <a:r>
                        <a:rPr lang="en-US" altLang="zh-TW" sz="1600" b="0" i="0" u="none" strike="noStrike" kern="1200" baseline="0" dirty="0">
                          <a:solidFill>
                            <a:schemeClr val="tx1"/>
                          </a:solidFill>
                          <a:latin typeface="Book Antiqua" pitchFamily="18" charset="0"/>
                          <a:ea typeface="標楷體" pitchFamily="65" charset="-120"/>
                          <a:cs typeface="+mn-cs"/>
                        </a:rPr>
                        <a:t>)</a:t>
                      </a:r>
                      <a:endParaRPr lang="en-US" altLang="zh-TW" sz="1800" b="0" i="0" u="none" strike="noStrike" kern="1200" baseline="0" dirty="0">
                        <a:solidFill>
                          <a:schemeClr val="tx1"/>
                        </a:solidFill>
                        <a:latin typeface="Book Antiqua" pitchFamily="18" charset="0"/>
                        <a:ea typeface="標楷體" pitchFamily="65" charset="-120"/>
                        <a:cs typeface="+mn-cs"/>
                      </a:endParaRPr>
                    </a:p>
                    <a:p>
                      <a:pPr algn="l">
                        <a:lnSpc>
                          <a:spcPts val="1800"/>
                        </a:lnSpc>
                      </a:pPr>
                      <a:r>
                        <a:rPr lang="zh-TW" altLang="en-US" sz="1800" b="0" i="0" u="none" strike="noStrike" kern="1200" baseline="0" dirty="0">
                          <a:solidFill>
                            <a:schemeClr val="dk1"/>
                          </a:solidFill>
                          <a:latin typeface="Book Antiqua" pitchFamily="18" charset="0"/>
                          <a:ea typeface="標楷體" pitchFamily="65" charset="-120"/>
                          <a:cs typeface="+mn-cs"/>
                        </a:rPr>
                        <a:t>採計日期：國中就學期間至</a:t>
                      </a:r>
                      <a:r>
                        <a:rPr lang="en-US" altLang="zh-TW" sz="1800" b="0" i="0" u="none" strike="noStrike" kern="1200" baseline="0" dirty="0">
                          <a:solidFill>
                            <a:schemeClr val="dk1"/>
                          </a:solidFill>
                          <a:latin typeface="Book Antiqua" pitchFamily="18" charset="0"/>
                          <a:ea typeface="標楷體" pitchFamily="65" charset="-120"/>
                          <a:cs typeface="+mn-cs"/>
                        </a:rPr>
                        <a:t>108.5.14(</a:t>
                      </a:r>
                      <a:r>
                        <a:rPr lang="zh-TW" altLang="en-US" sz="1800" b="0" i="0" u="none" strike="noStrike" kern="1200" baseline="0" dirty="0">
                          <a:solidFill>
                            <a:schemeClr val="dk1"/>
                          </a:solidFill>
                          <a:latin typeface="Book Antiqua" pitchFamily="18" charset="0"/>
                          <a:ea typeface="標楷體" pitchFamily="65" charset="-120"/>
                          <a:cs typeface="+mn-cs"/>
                        </a:rPr>
                        <a:t>含</a:t>
                      </a:r>
                      <a:r>
                        <a:rPr lang="en-US" altLang="zh-TW" sz="1800" b="0" i="0" u="none" strike="noStrike" kern="1200" baseline="0" dirty="0">
                          <a:solidFill>
                            <a:schemeClr val="dk1"/>
                          </a:solidFill>
                          <a:latin typeface="Book Antiqua" pitchFamily="18" charset="0"/>
                          <a:ea typeface="標楷體" pitchFamily="65" charset="-120"/>
                          <a:cs typeface="+mn-cs"/>
                        </a:rPr>
                        <a:t>)</a:t>
                      </a:r>
                      <a:r>
                        <a:rPr lang="zh-TW" altLang="en-US" sz="1800" b="0" i="0" u="none" strike="noStrike" kern="1200" baseline="0" dirty="0">
                          <a:solidFill>
                            <a:schemeClr val="dk1"/>
                          </a:solidFill>
                          <a:latin typeface="Book Antiqua" pitchFamily="18" charset="0"/>
                          <a:ea typeface="標楷體" pitchFamily="65" charset="-120"/>
                          <a:cs typeface="+mn-cs"/>
                        </a:rPr>
                        <a:t>前為限</a:t>
                      </a:r>
                      <a:endParaRPr lang="zh-TW" altLang="en-US" sz="1800" dirty="0">
                        <a:latin typeface="Book Antiqua" pitchFamily="18" charset="0"/>
                        <a:ea typeface="標楷體"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 xmlns:a16="http://schemas.microsoft.com/office/drawing/2014/main" val="10002"/>
                  </a:ext>
                </a:extLst>
              </a:tr>
              <a:tr h="955368">
                <a:tc vMerge="1">
                  <a:txBody>
                    <a:bodyPr/>
                    <a:lstStyle/>
                    <a:p>
                      <a:endParaRPr lang="zh-TW" altLang="en-US"/>
                    </a:p>
                  </a:txBody>
                  <a:tcPr/>
                </a:tc>
                <a:tc>
                  <a:txBody>
                    <a:bodyPr/>
                    <a:lstStyle/>
                    <a:p>
                      <a:pPr marL="0" marR="0" lvl="0" indent="0" algn="l" defTabSz="1077913" rtl="0" eaLnBrk="1" fontAlgn="auto" latinLnBrk="0" hangingPunct="1">
                        <a:lnSpc>
                          <a:spcPts val="2200"/>
                        </a:lnSpc>
                        <a:spcBef>
                          <a:spcPts val="0"/>
                        </a:spcBef>
                        <a:spcAft>
                          <a:spcPts val="0"/>
                        </a:spcAft>
                        <a:buClrTx/>
                        <a:buSzTx/>
                        <a:buFontTx/>
                        <a:buNone/>
                        <a:tabLst/>
                        <a:defRPr/>
                      </a:pPr>
                      <a:r>
                        <a:rPr lang="zh-TW" altLang="en-US" sz="2100" b="1" i="0" u="none" strike="noStrike" kern="1200" baseline="0" dirty="0">
                          <a:solidFill>
                            <a:srgbClr val="0000FF"/>
                          </a:solidFill>
                          <a:latin typeface="Book Antiqua" pitchFamily="18" charset="0"/>
                          <a:ea typeface="標楷體" pitchFamily="65" charset="-120"/>
                          <a:cs typeface="+mn-cs"/>
                        </a:rPr>
                        <a:t>服務學習	</a:t>
                      </a:r>
                      <a:endParaRPr lang="zh-TW" altLang="en-US" sz="2100" b="1" dirty="0">
                        <a:solidFill>
                          <a:srgbClr val="0000FF"/>
                        </a:solidFill>
                        <a:latin typeface="Book Antiqua" pitchFamily="18" charset="0"/>
                        <a:ea typeface="標楷體" pitchFamily="65" charset="-12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2">
                        <a:lumMod val="20000"/>
                        <a:lumOff val="80000"/>
                      </a:schemeClr>
                    </a:solidFill>
                  </a:tcPr>
                </a:tc>
                <a:tc>
                  <a:txBody>
                    <a:bodyPr/>
                    <a:lstStyle/>
                    <a:p>
                      <a:pPr algn="ctr">
                        <a:lnSpc>
                          <a:spcPct val="100000"/>
                        </a:lnSpc>
                      </a:pPr>
                      <a:r>
                        <a:rPr lang="en-US" altLang="zh-TW" sz="2100" b="1" dirty="0">
                          <a:solidFill>
                            <a:srgbClr val="0000FF"/>
                          </a:solidFill>
                          <a:latin typeface="Book Antiqua" panose="02040602050305030304" pitchFamily="18" charset="0"/>
                          <a:ea typeface="華康儷楷書" panose="03000509000000000000" pitchFamily="65" charset="-120"/>
                        </a:rPr>
                        <a:t>15</a:t>
                      </a:r>
                      <a:endParaRPr lang="zh-TW" altLang="en-US" sz="2100" b="1" dirty="0">
                        <a:solidFill>
                          <a:srgbClr val="0000FF"/>
                        </a:solidFill>
                        <a:latin typeface="Book Antiqua" panose="02040602050305030304" pitchFamily="18" charset="0"/>
                        <a:ea typeface="華康儷楷書"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2">
                        <a:lumMod val="20000"/>
                        <a:lumOff val="80000"/>
                      </a:schemeClr>
                    </a:solidFill>
                  </a:tcPr>
                </a:tc>
                <a:tc vMerge="1">
                  <a:txBody>
                    <a:bodyPr/>
                    <a:lstStyle/>
                    <a:p>
                      <a:endParaRPr lang="zh-TW" altLang="en-US"/>
                    </a:p>
                  </a:txBody>
                  <a:tcPr/>
                </a:tc>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lang="en-US" altLang="zh-TW" sz="1800" b="0" i="0" u="none" strike="noStrike" kern="1200" baseline="0" dirty="0">
                          <a:solidFill>
                            <a:schemeClr val="dk1"/>
                          </a:solidFill>
                          <a:latin typeface="Book Antiqua" pitchFamily="18" charset="0"/>
                          <a:ea typeface="標楷體" pitchFamily="65" charset="-120"/>
                          <a:cs typeface="+mn-cs"/>
                        </a:rPr>
                        <a:t>1.</a:t>
                      </a:r>
                      <a:r>
                        <a:rPr lang="zh-TW" altLang="en-US" sz="1800" b="0" i="0" u="none" strike="noStrike" kern="1200" baseline="0" dirty="0">
                          <a:solidFill>
                            <a:schemeClr val="dk1"/>
                          </a:solidFill>
                          <a:latin typeface="Book Antiqua" pitchFamily="18" charset="0"/>
                          <a:ea typeface="標楷體" pitchFamily="65" charset="-120"/>
                          <a:cs typeface="+mn-cs"/>
                        </a:rPr>
                        <a:t>擔任班級幹部、小老師或社團幹部任滿一學期得 </a:t>
                      </a:r>
                      <a:r>
                        <a:rPr lang="en-US" altLang="zh-TW" sz="1800" b="0" i="0" u="none" strike="noStrike" kern="1200" baseline="0" dirty="0">
                          <a:solidFill>
                            <a:srgbClr val="FF0000"/>
                          </a:solidFill>
                          <a:latin typeface="Book Antiqua" pitchFamily="18" charset="0"/>
                          <a:ea typeface="標楷體" pitchFamily="65" charset="-120"/>
                          <a:cs typeface="+mn-cs"/>
                        </a:rPr>
                        <a:t>2</a:t>
                      </a:r>
                      <a:r>
                        <a:rPr lang="zh-TW" altLang="en-US" sz="1800" b="0" i="0" u="none" strike="noStrike" kern="1200" baseline="0" dirty="0">
                          <a:solidFill>
                            <a:schemeClr val="dk1"/>
                          </a:solidFill>
                          <a:latin typeface="Book Antiqua" pitchFamily="18" charset="0"/>
                          <a:ea typeface="標楷體" pitchFamily="65" charset="-120"/>
                          <a:cs typeface="+mn-cs"/>
                        </a:rPr>
                        <a:t>分，同一學期同時擔任班</a:t>
                      </a:r>
                      <a:endParaRPr lang="en-US" altLang="zh-TW" sz="1800" b="0" i="0" u="none" strike="noStrike" kern="1200" baseline="0" dirty="0">
                        <a:solidFill>
                          <a:schemeClr val="dk1"/>
                        </a:solidFill>
                        <a:latin typeface="Book Antiqua" pitchFamily="18" charset="0"/>
                        <a:ea typeface="標楷體" pitchFamily="65" charset="-120"/>
                        <a:cs typeface="+mn-cs"/>
                      </a:endParaRPr>
                    </a:p>
                    <a:p>
                      <a:pPr marL="0" marR="0" lvl="0" indent="0" algn="l" defTabSz="914400" rtl="0" eaLnBrk="1" fontAlgn="auto" latinLnBrk="0" hangingPunct="1">
                        <a:lnSpc>
                          <a:spcPts val="1800"/>
                        </a:lnSpc>
                        <a:spcBef>
                          <a:spcPts val="0"/>
                        </a:spcBef>
                        <a:spcAft>
                          <a:spcPts val="0"/>
                        </a:spcAft>
                        <a:buClrTx/>
                        <a:buSzTx/>
                        <a:buFontTx/>
                        <a:buNone/>
                        <a:tabLst/>
                        <a:defRPr/>
                      </a:pPr>
                      <a:r>
                        <a:rPr lang="en-US" altLang="zh-TW" sz="1800" b="0" i="0" u="none" strike="noStrike" kern="1200" baseline="0" dirty="0">
                          <a:solidFill>
                            <a:schemeClr val="dk1"/>
                          </a:solidFill>
                          <a:latin typeface="Book Antiqua" pitchFamily="18" charset="0"/>
                          <a:ea typeface="標楷體" pitchFamily="65" charset="-120"/>
                          <a:cs typeface="+mn-cs"/>
                        </a:rPr>
                        <a:t>   </a:t>
                      </a:r>
                      <a:r>
                        <a:rPr lang="zh-TW" altLang="en-US" sz="1800" b="0" i="0" u="none" strike="noStrike" kern="1200" baseline="0" dirty="0">
                          <a:solidFill>
                            <a:schemeClr val="dk1"/>
                          </a:solidFill>
                          <a:latin typeface="Book Antiqua" pitchFamily="18" charset="0"/>
                          <a:ea typeface="標楷體" pitchFamily="65" charset="-120"/>
                          <a:cs typeface="+mn-cs"/>
                        </a:rPr>
                        <a:t>級幹部、小老師或社團幹部，仍以 </a:t>
                      </a:r>
                      <a:r>
                        <a:rPr lang="en-US" altLang="zh-TW" sz="1800" b="0" i="0" u="none" strike="noStrike" kern="1200" baseline="0" dirty="0">
                          <a:solidFill>
                            <a:srgbClr val="FF0000"/>
                          </a:solidFill>
                          <a:latin typeface="Book Antiqua" pitchFamily="18" charset="0"/>
                          <a:ea typeface="標楷體" pitchFamily="65" charset="-120"/>
                          <a:cs typeface="+mn-cs"/>
                        </a:rPr>
                        <a:t>2</a:t>
                      </a:r>
                      <a:r>
                        <a:rPr lang="zh-TW" altLang="en-US" sz="1800" b="0" i="0" u="none" strike="noStrike" kern="1200" baseline="0" dirty="0">
                          <a:solidFill>
                            <a:schemeClr val="dk1"/>
                          </a:solidFill>
                          <a:latin typeface="Book Antiqua" pitchFamily="18" charset="0"/>
                          <a:ea typeface="標楷體" pitchFamily="65" charset="-120"/>
                          <a:cs typeface="+mn-cs"/>
                        </a:rPr>
                        <a:t>分採計。</a:t>
                      </a:r>
                    </a:p>
                    <a:p>
                      <a:pPr marL="0" marR="0" lvl="0" indent="0" algn="l" defTabSz="914400" rtl="0" eaLnBrk="1" fontAlgn="auto" latinLnBrk="0" hangingPunct="1">
                        <a:lnSpc>
                          <a:spcPts val="1800"/>
                        </a:lnSpc>
                        <a:spcBef>
                          <a:spcPts val="0"/>
                        </a:spcBef>
                        <a:spcAft>
                          <a:spcPts val="0"/>
                        </a:spcAft>
                        <a:buClrTx/>
                        <a:buSzTx/>
                        <a:buFontTx/>
                        <a:buNone/>
                        <a:tabLst/>
                        <a:defRPr/>
                      </a:pPr>
                      <a:r>
                        <a:rPr lang="en-US" altLang="zh-TW" sz="1800" b="0" i="0" u="none" strike="noStrike" kern="1200" baseline="0" dirty="0">
                          <a:solidFill>
                            <a:schemeClr val="dk1"/>
                          </a:solidFill>
                          <a:latin typeface="Book Antiqua" pitchFamily="18" charset="0"/>
                          <a:ea typeface="標楷體" pitchFamily="65" charset="-120"/>
                          <a:cs typeface="+mn-cs"/>
                        </a:rPr>
                        <a:t>2.</a:t>
                      </a:r>
                      <a:r>
                        <a:rPr lang="zh-TW" altLang="en-US" sz="1800" b="0" i="0" u="none" strike="noStrike" kern="1200" baseline="0" dirty="0">
                          <a:solidFill>
                            <a:schemeClr val="dk1"/>
                          </a:solidFill>
                          <a:latin typeface="Book Antiqua" pitchFamily="18" charset="0"/>
                          <a:ea typeface="標楷體" pitchFamily="65" charset="-120"/>
                          <a:cs typeface="+mn-cs"/>
                        </a:rPr>
                        <a:t>參加校內服務學習課程及活動，或於校外參加志工服務或社區服務 滿 </a:t>
                      </a:r>
                      <a:r>
                        <a:rPr lang="en-US" altLang="zh-TW" sz="1800" b="0" i="0" u="none" strike="noStrike" kern="1200" baseline="0" dirty="0">
                          <a:solidFill>
                            <a:schemeClr val="dk1"/>
                          </a:solidFill>
                          <a:latin typeface="Book Antiqua" pitchFamily="18" charset="0"/>
                          <a:ea typeface="標楷體" pitchFamily="65" charset="-120"/>
                          <a:cs typeface="+mn-cs"/>
                        </a:rPr>
                        <a:t>1</a:t>
                      </a:r>
                      <a:r>
                        <a:rPr lang="zh-TW" altLang="en-US" sz="1800" b="0" i="0" u="none" strike="noStrike" kern="1200" baseline="0" dirty="0">
                          <a:solidFill>
                            <a:schemeClr val="dk1"/>
                          </a:solidFill>
                          <a:latin typeface="Book Antiqua" pitchFamily="18" charset="0"/>
                          <a:ea typeface="標楷體" pitchFamily="65" charset="-120"/>
                          <a:cs typeface="+mn-cs"/>
                        </a:rPr>
                        <a:t>小時</a:t>
                      </a:r>
                      <a:endParaRPr lang="en-US" altLang="zh-TW" sz="1800" b="0" i="0" u="none" strike="noStrike" kern="1200" baseline="0" dirty="0">
                        <a:solidFill>
                          <a:schemeClr val="dk1"/>
                        </a:solidFill>
                        <a:latin typeface="Book Antiqua" pitchFamily="18" charset="0"/>
                        <a:ea typeface="標楷體" pitchFamily="65" charset="-120"/>
                        <a:cs typeface="+mn-cs"/>
                      </a:endParaRPr>
                    </a:p>
                    <a:p>
                      <a:pPr marL="0" marR="0" lvl="0" indent="0" algn="l" defTabSz="914400" rtl="0" eaLnBrk="1" fontAlgn="auto" latinLnBrk="0" hangingPunct="1">
                        <a:lnSpc>
                          <a:spcPts val="1800"/>
                        </a:lnSpc>
                        <a:spcBef>
                          <a:spcPts val="0"/>
                        </a:spcBef>
                        <a:spcAft>
                          <a:spcPts val="0"/>
                        </a:spcAft>
                        <a:buClrTx/>
                        <a:buSzTx/>
                        <a:buFontTx/>
                        <a:buNone/>
                        <a:tabLst/>
                        <a:defRPr/>
                      </a:pPr>
                      <a:r>
                        <a:rPr lang="en-US" altLang="zh-TW" sz="1800" b="0" i="0" u="none" strike="noStrike" kern="1200" baseline="0" dirty="0">
                          <a:solidFill>
                            <a:schemeClr val="dk1"/>
                          </a:solidFill>
                          <a:latin typeface="Book Antiqua" pitchFamily="18" charset="0"/>
                          <a:ea typeface="標楷體" pitchFamily="65" charset="-120"/>
                          <a:cs typeface="+mn-cs"/>
                        </a:rPr>
                        <a:t>   </a:t>
                      </a:r>
                      <a:r>
                        <a:rPr lang="zh-TW" altLang="en-US" sz="1800" b="0" i="0" u="none" strike="noStrike" kern="1200" baseline="0" dirty="0">
                          <a:solidFill>
                            <a:schemeClr val="dk1"/>
                          </a:solidFill>
                          <a:latin typeface="Book Antiqua" pitchFamily="18" charset="0"/>
                          <a:ea typeface="標楷體" pitchFamily="65" charset="-120"/>
                          <a:cs typeface="+mn-cs"/>
                        </a:rPr>
                        <a:t>得 </a:t>
                      </a:r>
                      <a:r>
                        <a:rPr lang="en-US" altLang="zh-TW" sz="1800" b="0" i="0" u="none" strike="noStrike" kern="1200" baseline="0" dirty="0">
                          <a:solidFill>
                            <a:srgbClr val="FF0000"/>
                          </a:solidFill>
                          <a:latin typeface="Book Antiqua" pitchFamily="18" charset="0"/>
                          <a:ea typeface="標楷體" pitchFamily="65" charset="-120"/>
                          <a:cs typeface="+mn-cs"/>
                        </a:rPr>
                        <a:t>0.25 </a:t>
                      </a:r>
                      <a:r>
                        <a:rPr lang="zh-TW" altLang="en-US" sz="1800" b="0" i="0" u="none" strike="noStrike" kern="1200" baseline="0" dirty="0">
                          <a:solidFill>
                            <a:schemeClr val="dk1"/>
                          </a:solidFill>
                          <a:latin typeface="Book Antiqua" pitchFamily="18" charset="0"/>
                          <a:ea typeface="標楷體" pitchFamily="65" charset="-120"/>
                          <a:cs typeface="+mn-cs"/>
                        </a:rPr>
                        <a:t>分</a:t>
                      </a:r>
                      <a:endParaRPr lang="zh-TW" altLang="en-US" sz="1800" dirty="0">
                        <a:solidFill>
                          <a:srgbClr val="FF0000"/>
                        </a:solidFill>
                        <a:latin typeface="Book Antiqua" pitchFamily="18" charset="0"/>
                        <a:ea typeface="標楷體"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accent2">
                        <a:lumMod val="20000"/>
                        <a:lumOff val="80000"/>
                      </a:schemeClr>
                    </a:solidFill>
                  </a:tcPr>
                </a:tc>
                <a:extLst>
                  <a:ext uri="{0D108BD9-81ED-4DB2-BD59-A6C34878D82A}">
                    <a16:rowId xmlns="" xmlns:a16="http://schemas.microsoft.com/office/drawing/2014/main" val="10003"/>
                  </a:ext>
                </a:extLst>
              </a:tr>
              <a:tr h="484291">
                <a:tc gridSpan="2">
                  <a:txBody>
                    <a:bodyPr/>
                    <a:lstStyle/>
                    <a:p>
                      <a:pPr algn="l">
                        <a:lnSpc>
                          <a:spcPct val="100000"/>
                        </a:lnSpc>
                      </a:pPr>
                      <a:r>
                        <a:rPr lang="zh-TW" altLang="en-US" sz="2100" b="1" i="0" u="none" strike="noStrike" kern="1200" baseline="0" dirty="0">
                          <a:solidFill>
                            <a:schemeClr val="dk1"/>
                          </a:solidFill>
                          <a:latin typeface="Book Antiqua" pitchFamily="18" charset="0"/>
                          <a:ea typeface="標楷體" pitchFamily="65" charset="-120"/>
                          <a:cs typeface="+mn-cs"/>
                        </a:rPr>
                        <a:t>技藝優良 </a:t>
                      </a:r>
                      <a:endParaRPr lang="zh-TW" altLang="en-US" sz="2100" b="1" dirty="0">
                        <a:latin typeface="Book Antiqua" pitchFamily="18" charset="0"/>
                        <a:ea typeface="標楷體"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algn="ctr" defTabSz="914400" rtl="0" eaLnBrk="1" latinLnBrk="0" hangingPunct="1">
                        <a:lnSpc>
                          <a:spcPct val="100000"/>
                        </a:lnSpc>
                      </a:pPr>
                      <a:r>
                        <a:rPr lang="en-US" altLang="zh-TW" sz="2100" b="1" kern="1200"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cs typeface="+mn-cs"/>
                        </a:rPr>
                        <a:t>3</a:t>
                      </a:r>
                      <a:endParaRPr lang="zh-TW" altLang="en-US" sz="2100" b="1" kern="1200"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lang="zh-TW" altLang="en-US" sz="1800" b="0" i="0" u="none" strike="noStrike" kern="1200" baseline="0" dirty="0">
                          <a:solidFill>
                            <a:schemeClr val="dk1"/>
                          </a:solidFill>
                          <a:latin typeface="Book Antiqua" pitchFamily="18" charset="0"/>
                          <a:ea typeface="標楷體" pitchFamily="65" charset="-120"/>
                          <a:cs typeface="+mn-cs"/>
                        </a:rPr>
                        <a:t>採計技藝教育課程平均總成績：</a:t>
                      </a:r>
                      <a:r>
                        <a:rPr lang="en-US" altLang="zh-TW" sz="1800" b="0" i="0" u="sng" strike="noStrike" kern="1200" baseline="0" dirty="0">
                          <a:solidFill>
                            <a:schemeClr val="tx1"/>
                          </a:solidFill>
                          <a:latin typeface="Book Antiqua" pitchFamily="18" charset="0"/>
                          <a:ea typeface="標楷體" pitchFamily="65" charset="-120"/>
                          <a:cs typeface="+mn-cs"/>
                        </a:rPr>
                        <a:t>90</a:t>
                      </a:r>
                      <a:r>
                        <a:rPr lang="zh-TW" altLang="en-US" sz="1800" b="0" i="0" u="sng" strike="noStrike" kern="1200" baseline="0" dirty="0">
                          <a:solidFill>
                            <a:schemeClr val="tx1"/>
                          </a:solidFill>
                          <a:latin typeface="Book Antiqua" pitchFamily="18" charset="0"/>
                          <a:ea typeface="標楷體" pitchFamily="65" charset="-120"/>
                          <a:cs typeface="+mn-cs"/>
                        </a:rPr>
                        <a:t>分以上</a:t>
                      </a:r>
                      <a:r>
                        <a:rPr lang="zh-TW" altLang="en-US" sz="1800" b="0" i="0" u="none" strike="noStrike" kern="1200" baseline="0" dirty="0">
                          <a:solidFill>
                            <a:schemeClr val="dk1"/>
                          </a:solidFill>
                          <a:latin typeface="Book Antiqua" pitchFamily="18" charset="0"/>
                          <a:ea typeface="標楷體" pitchFamily="65" charset="-120"/>
                          <a:cs typeface="+mn-cs"/>
                        </a:rPr>
                        <a:t>：</a:t>
                      </a:r>
                      <a:r>
                        <a:rPr lang="en-US" altLang="zh-TW" sz="1800" b="0" i="0" u="none" strike="noStrike" kern="1200" baseline="0" dirty="0">
                          <a:solidFill>
                            <a:srgbClr val="FF0000"/>
                          </a:solidFill>
                          <a:latin typeface="Book Antiqua" pitchFamily="18" charset="0"/>
                          <a:ea typeface="標楷體" pitchFamily="65" charset="-120"/>
                          <a:cs typeface="+mn-cs"/>
                        </a:rPr>
                        <a:t>3</a:t>
                      </a:r>
                      <a:r>
                        <a:rPr lang="zh-TW" altLang="en-US" sz="1800" b="0" i="0" u="none" strike="noStrike" kern="1200" baseline="0" dirty="0">
                          <a:solidFill>
                            <a:srgbClr val="FF0000"/>
                          </a:solidFill>
                          <a:latin typeface="Book Antiqua" pitchFamily="18" charset="0"/>
                          <a:ea typeface="標楷體" pitchFamily="65" charset="-120"/>
                          <a:cs typeface="+mn-cs"/>
                        </a:rPr>
                        <a:t>分</a:t>
                      </a:r>
                      <a:r>
                        <a:rPr lang="zh-TW" altLang="en-US" sz="1800" b="0" i="0" u="none" strike="noStrike" kern="1200" baseline="0" dirty="0">
                          <a:solidFill>
                            <a:schemeClr val="dk1"/>
                          </a:solidFill>
                          <a:latin typeface="Book Antiqua" pitchFamily="18" charset="0"/>
                          <a:ea typeface="標楷體" pitchFamily="65" charset="-120"/>
                          <a:cs typeface="+mn-cs"/>
                        </a:rPr>
                        <a:t>、</a:t>
                      </a:r>
                      <a:r>
                        <a:rPr lang="en-US" altLang="zh-TW" sz="1800" b="0" i="0" u="none" strike="noStrike" kern="1200" baseline="0" dirty="0">
                          <a:solidFill>
                            <a:schemeClr val="dk1"/>
                          </a:solidFill>
                          <a:latin typeface="Book Antiqua" pitchFamily="18" charset="0"/>
                          <a:ea typeface="標楷體" pitchFamily="65" charset="-120"/>
                          <a:cs typeface="+mn-cs"/>
                        </a:rPr>
                        <a:t>80</a:t>
                      </a:r>
                      <a:r>
                        <a:rPr lang="zh-TW" altLang="en-US" sz="1800" b="0" i="0" u="none" strike="noStrike" kern="1200" baseline="0" dirty="0">
                          <a:solidFill>
                            <a:schemeClr val="dk1"/>
                          </a:solidFill>
                          <a:latin typeface="Book Antiqua" pitchFamily="18" charset="0"/>
                          <a:ea typeface="標楷體" pitchFamily="65" charset="-120"/>
                          <a:cs typeface="+mn-cs"/>
                        </a:rPr>
                        <a:t>分以上未滿</a:t>
                      </a:r>
                      <a:r>
                        <a:rPr lang="en-US" altLang="zh-TW" sz="1800" b="0" i="0" u="none" strike="noStrike" kern="1200" baseline="0" dirty="0">
                          <a:solidFill>
                            <a:schemeClr val="dk1"/>
                          </a:solidFill>
                          <a:latin typeface="Book Antiqua" pitchFamily="18" charset="0"/>
                          <a:ea typeface="標楷體" pitchFamily="65" charset="-120"/>
                          <a:cs typeface="+mn-cs"/>
                        </a:rPr>
                        <a:t>90</a:t>
                      </a:r>
                      <a:r>
                        <a:rPr lang="zh-TW" altLang="en-US" sz="1800" b="0" i="0" u="none" strike="noStrike" kern="1200" baseline="0" dirty="0">
                          <a:solidFill>
                            <a:schemeClr val="dk1"/>
                          </a:solidFill>
                          <a:latin typeface="Book Antiqua" pitchFamily="18" charset="0"/>
                          <a:ea typeface="標楷體" pitchFamily="65" charset="-120"/>
                          <a:cs typeface="+mn-cs"/>
                        </a:rPr>
                        <a:t>分：</a:t>
                      </a:r>
                      <a:r>
                        <a:rPr lang="en-US" altLang="zh-TW" sz="1800" b="0" i="0" u="none" strike="noStrike" kern="1200" baseline="0" dirty="0">
                          <a:solidFill>
                            <a:srgbClr val="FF0000"/>
                          </a:solidFill>
                          <a:latin typeface="Book Antiqua" pitchFamily="18" charset="0"/>
                          <a:ea typeface="標楷體" pitchFamily="65" charset="-120"/>
                          <a:cs typeface="+mn-cs"/>
                        </a:rPr>
                        <a:t>2.5</a:t>
                      </a:r>
                      <a:r>
                        <a:rPr lang="zh-TW" altLang="en-US" sz="1800" b="0" i="0" u="none" strike="noStrike" kern="1200" baseline="0" dirty="0">
                          <a:solidFill>
                            <a:srgbClr val="FF0000"/>
                          </a:solidFill>
                          <a:latin typeface="Book Antiqua" pitchFamily="18" charset="0"/>
                          <a:ea typeface="標楷體" pitchFamily="65" charset="-120"/>
                          <a:cs typeface="+mn-cs"/>
                        </a:rPr>
                        <a:t>分</a:t>
                      </a:r>
                      <a:r>
                        <a:rPr lang="zh-TW" altLang="en-US" sz="1800" b="0" i="0" u="none" strike="noStrike" kern="1200" baseline="0" dirty="0">
                          <a:solidFill>
                            <a:schemeClr val="dk1"/>
                          </a:solidFill>
                          <a:latin typeface="Book Antiqua" pitchFamily="18" charset="0"/>
                          <a:ea typeface="標楷體" pitchFamily="65" charset="-120"/>
                          <a:cs typeface="+mn-cs"/>
                        </a:rPr>
                        <a:t>、</a:t>
                      </a:r>
                      <a:r>
                        <a:rPr lang="en-US" altLang="zh-TW" sz="1800" b="0" i="0" u="none" strike="noStrike" kern="1200" baseline="0" dirty="0">
                          <a:solidFill>
                            <a:schemeClr val="dk1"/>
                          </a:solidFill>
                          <a:latin typeface="Book Antiqua" pitchFamily="18" charset="0"/>
                          <a:ea typeface="標楷體" pitchFamily="65" charset="-120"/>
                          <a:cs typeface="+mn-cs"/>
                        </a:rPr>
                        <a:t>70</a:t>
                      </a:r>
                      <a:r>
                        <a:rPr lang="zh-TW" altLang="en-US" sz="1800" b="0" i="0" u="none" strike="noStrike" kern="1200" baseline="0" dirty="0">
                          <a:solidFill>
                            <a:schemeClr val="dk1"/>
                          </a:solidFill>
                          <a:latin typeface="Book Antiqua" pitchFamily="18" charset="0"/>
                          <a:ea typeface="標楷體" pitchFamily="65" charset="-120"/>
                          <a:cs typeface="+mn-cs"/>
                        </a:rPr>
                        <a:t>分以上未滿</a:t>
                      </a:r>
                      <a:r>
                        <a:rPr lang="en-US" altLang="zh-TW" sz="1800" b="0" i="0" u="none" strike="noStrike" kern="1200" baseline="0" dirty="0">
                          <a:solidFill>
                            <a:schemeClr val="dk1"/>
                          </a:solidFill>
                          <a:latin typeface="Book Antiqua" pitchFamily="18" charset="0"/>
                          <a:ea typeface="標楷體" pitchFamily="65" charset="-120"/>
                          <a:cs typeface="+mn-cs"/>
                        </a:rPr>
                        <a:t>80</a:t>
                      </a:r>
                      <a:r>
                        <a:rPr lang="zh-TW" altLang="en-US" sz="1800" b="0" i="0" u="none" strike="noStrike" kern="1200" baseline="0" dirty="0">
                          <a:solidFill>
                            <a:schemeClr val="dk1"/>
                          </a:solidFill>
                          <a:latin typeface="Book Antiqua" pitchFamily="18" charset="0"/>
                          <a:ea typeface="標楷體" pitchFamily="65" charset="-120"/>
                          <a:cs typeface="+mn-cs"/>
                        </a:rPr>
                        <a:t>分：</a:t>
                      </a:r>
                      <a:r>
                        <a:rPr lang="en-US" altLang="zh-TW" sz="1800" b="0" i="0" u="none" strike="noStrike" kern="1200" baseline="0" dirty="0">
                          <a:solidFill>
                            <a:srgbClr val="FF0000"/>
                          </a:solidFill>
                          <a:latin typeface="Book Antiqua" pitchFamily="18" charset="0"/>
                          <a:ea typeface="標楷體" pitchFamily="65" charset="-120"/>
                          <a:cs typeface="+mn-cs"/>
                        </a:rPr>
                        <a:t>1.5</a:t>
                      </a:r>
                      <a:r>
                        <a:rPr lang="zh-TW" altLang="en-US" sz="1800" b="0" i="0" u="none" strike="noStrike" kern="1200" baseline="0" dirty="0">
                          <a:solidFill>
                            <a:srgbClr val="FF0000"/>
                          </a:solidFill>
                          <a:latin typeface="Book Antiqua" pitchFamily="18" charset="0"/>
                          <a:ea typeface="標楷體" pitchFamily="65" charset="-120"/>
                          <a:cs typeface="+mn-cs"/>
                        </a:rPr>
                        <a:t>分</a:t>
                      </a:r>
                      <a:r>
                        <a:rPr lang="zh-TW" altLang="en-US" sz="1800" b="0" i="0" u="none" strike="noStrike" kern="1200" baseline="0" dirty="0">
                          <a:solidFill>
                            <a:schemeClr val="dk1"/>
                          </a:solidFill>
                          <a:latin typeface="Book Antiqua" pitchFamily="18" charset="0"/>
                          <a:ea typeface="標楷體" pitchFamily="65" charset="-120"/>
                          <a:cs typeface="+mn-cs"/>
                        </a:rPr>
                        <a:t>、</a:t>
                      </a:r>
                      <a:r>
                        <a:rPr lang="en-US" altLang="zh-TW" sz="1800" b="0" i="0" u="none" strike="noStrike" kern="1200" baseline="0" dirty="0">
                          <a:solidFill>
                            <a:schemeClr val="dk1"/>
                          </a:solidFill>
                          <a:latin typeface="Book Antiqua" pitchFamily="18" charset="0"/>
                          <a:ea typeface="標楷體" pitchFamily="65" charset="-120"/>
                          <a:cs typeface="+mn-cs"/>
                        </a:rPr>
                        <a:t>60</a:t>
                      </a:r>
                      <a:r>
                        <a:rPr lang="zh-TW" altLang="en-US" sz="1800" b="0" i="0" u="none" strike="noStrike" kern="1200" baseline="0" dirty="0">
                          <a:solidFill>
                            <a:schemeClr val="dk1"/>
                          </a:solidFill>
                          <a:latin typeface="Book Antiqua" pitchFamily="18" charset="0"/>
                          <a:ea typeface="標楷體" pitchFamily="65" charset="-120"/>
                          <a:cs typeface="+mn-cs"/>
                        </a:rPr>
                        <a:t>分以上未滿</a:t>
                      </a:r>
                      <a:r>
                        <a:rPr lang="en-US" altLang="zh-TW" sz="1800" b="0" i="0" u="none" strike="noStrike" kern="1200" baseline="0" dirty="0">
                          <a:solidFill>
                            <a:schemeClr val="dk1"/>
                          </a:solidFill>
                          <a:latin typeface="Book Antiqua" pitchFamily="18" charset="0"/>
                          <a:ea typeface="標楷體" pitchFamily="65" charset="-120"/>
                          <a:cs typeface="+mn-cs"/>
                        </a:rPr>
                        <a:t>70</a:t>
                      </a:r>
                      <a:r>
                        <a:rPr lang="zh-TW" altLang="en-US" sz="1800" b="0" i="0" u="none" strike="noStrike" kern="1200" baseline="0" dirty="0">
                          <a:solidFill>
                            <a:schemeClr val="dk1"/>
                          </a:solidFill>
                          <a:latin typeface="Book Antiqua" pitchFamily="18" charset="0"/>
                          <a:ea typeface="標楷體" pitchFamily="65" charset="-120"/>
                          <a:cs typeface="+mn-cs"/>
                        </a:rPr>
                        <a:t>分：</a:t>
                      </a:r>
                      <a:r>
                        <a:rPr lang="en-US" altLang="zh-TW" sz="1800" b="0" i="0" u="none" strike="noStrike" kern="1200" baseline="0" dirty="0">
                          <a:solidFill>
                            <a:srgbClr val="FF0000"/>
                          </a:solidFill>
                          <a:latin typeface="Book Antiqua" pitchFamily="18" charset="0"/>
                          <a:ea typeface="標楷體" pitchFamily="65" charset="-120"/>
                          <a:cs typeface="+mn-cs"/>
                        </a:rPr>
                        <a:t>1</a:t>
                      </a:r>
                      <a:r>
                        <a:rPr lang="zh-TW" altLang="en-US" sz="1800" b="0" i="0" u="none" strike="noStrike" kern="1200" baseline="0" dirty="0">
                          <a:solidFill>
                            <a:srgbClr val="FF0000"/>
                          </a:solidFill>
                          <a:latin typeface="Book Antiqua" pitchFamily="18" charset="0"/>
                          <a:ea typeface="標楷體" pitchFamily="65" charset="-120"/>
                          <a:cs typeface="+mn-cs"/>
                        </a:rPr>
                        <a:t>分</a:t>
                      </a:r>
                      <a:endParaRPr lang="zh-TW" altLang="en-US" sz="1800" dirty="0">
                        <a:latin typeface="Book Antiqua" pitchFamily="18" charset="0"/>
                        <a:ea typeface="標楷體"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 xmlns:a16="http://schemas.microsoft.com/office/drawing/2014/main" val="10004"/>
                  </a:ext>
                </a:extLst>
              </a:tr>
              <a:tr h="484291">
                <a:tc gridSpan="2">
                  <a:txBody>
                    <a:bodyPr/>
                    <a:lstStyle/>
                    <a:p>
                      <a:pPr algn="l">
                        <a:lnSpc>
                          <a:spcPct val="100000"/>
                        </a:lnSpc>
                      </a:pPr>
                      <a:r>
                        <a:rPr lang="zh-TW" altLang="en-US" sz="2100" b="1" i="0" u="none" strike="noStrike" kern="1200" baseline="0" dirty="0">
                          <a:solidFill>
                            <a:schemeClr val="dk1"/>
                          </a:solidFill>
                          <a:latin typeface="Book Antiqua" pitchFamily="18" charset="0"/>
                          <a:ea typeface="標楷體" pitchFamily="65" charset="-120"/>
                          <a:cs typeface="+mn-cs"/>
                        </a:rPr>
                        <a:t>弱勢身分 </a:t>
                      </a:r>
                      <a:endParaRPr lang="zh-TW" altLang="en-US" sz="2100" b="1" dirty="0">
                        <a:latin typeface="Book Antiqua" pitchFamily="18" charset="0"/>
                        <a:ea typeface="標楷體"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40000"/>
                        <a:lumOff val="60000"/>
                      </a:schemeClr>
                    </a:solid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algn="ctr" defTabSz="914400" rtl="0" eaLnBrk="1" latinLnBrk="0" hangingPunct="1">
                        <a:lnSpc>
                          <a:spcPct val="100000"/>
                        </a:lnSpc>
                      </a:pPr>
                      <a:r>
                        <a:rPr lang="en-US" altLang="zh-TW" sz="2100" b="1" kern="1200"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cs typeface="+mn-cs"/>
                        </a:rPr>
                        <a:t>3</a:t>
                      </a:r>
                      <a:endParaRPr lang="zh-TW" altLang="en-US" sz="2100" b="1" kern="1200"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40000"/>
                        <a:lumOff val="60000"/>
                      </a:schemeClr>
                    </a:solidFill>
                  </a:tcPr>
                </a:tc>
                <a:tc hMerge="1">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lang="zh-TW" altLang="en-US" sz="1800" b="0" i="0" u="none" strike="noStrike" kern="1200" baseline="0" dirty="0">
                          <a:solidFill>
                            <a:schemeClr val="dk1"/>
                          </a:solidFill>
                          <a:latin typeface="Book Antiqua" pitchFamily="18" charset="0"/>
                          <a:ea typeface="標楷體" pitchFamily="65" charset="-120"/>
                          <a:cs typeface="+mn-cs"/>
                        </a:rPr>
                        <a:t>低收入戶：</a:t>
                      </a:r>
                      <a:r>
                        <a:rPr lang="en-US" altLang="zh-TW" sz="1800" b="0" i="0" u="none" strike="noStrike" kern="1200" baseline="0" dirty="0">
                          <a:solidFill>
                            <a:srgbClr val="FF0000"/>
                          </a:solidFill>
                          <a:latin typeface="Book Antiqua" pitchFamily="18" charset="0"/>
                          <a:ea typeface="標楷體" pitchFamily="65" charset="-120"/>
                          <a:cs typeface="+mn-cs"/>
                        </a:rPr>
                        <a:t>3</a:t>
                      </a:r>
                      <a:r>
                        <a:rPr lang="zh-TW" altLang="en-US" sz="1800" b="0" i="0" u="none" strike="noStrike" kern="1200" baseline="0" dirty="0">
                          <a:solidFill>
                            <a:srgbClr val="FF0000"/>
                          </a:solidFill>
                          <a:latin typeface="Book Antiqua" pitchFamily="18" charset="0"/>
                          <a:ea typeface="標楷體" pitchFamily="65" charset="-120"/>
                          <a:cs typeface="+mn-cs"/>
                        </a:rPr>
                        <a:t>分</a:t>
                      </a:r>
                      <a:r>
                        <a:rPr lang="zh-TW" altLang="en-US" sz="1800" b="0" i="0" u="none" strike="noStrike" kern="1200" baseline="0" dirty="0">
                          <a:solidFill>
                            <a:schemeClr val="dk1"/>
                          </a:solidFill>
                          <a:latin typeface="Book Antiqua" pitchFamily="18" charset="0"/>
                          <a:ea typeface="標楷體" pitchFamily="65" charset="-120"/>
                          <a:cs typeface="+mn-cs"/>
                        </a:rPr>
                        <a:t>；中低收入戶、支領失業給付、特殊境遇家庭：</a:t>
                      </a:r>
                      <a:r>
                        <a:rPr lang="en-US" altLang="zh-TW" sz="1800" b="0" i="0" u="none" strike="noStrike" kern="1200" baseline="0" dirty="0">
                          <a:solidFill>
                            <a:srgbClr val="FF0000"/>
                          </a:solidFill>
                          <a:latin typeface="Book Antiqua" pitchFamily="18" charset="0"/>
                          <a:ea typeface="標楷體" pitchFamily="65" charset="-120"/>
                          <a:cs typeface="+mn-cs"/>
                        </a:rPr>
                        <a:t>1.5</a:t>
                      </a:r>
                      <a:r>
                        <a:rPr lang="zh-TW" altLang="en-US" sz="1800" b="0" i="0" u="none" strike="noStrike" kern="1200" baseline="0" dirty="0">
                          <a:solidFill>
                            <a:srgbClr val="FF0000"/>
                          </a:solidFill>
                          <a:latin typeface="Book Antiqua" pitchFamily="18" charset="0"/>
                          <a:ea typeface="標楷體" pitchFamily="65" charset="-120"/>
                          <a:cs typeface="+mn-cs"/>
                        </a:rPr>
                        <a:t>分</a:t>
                      </a:r>
                      <a:endParaRPr lang="en-US" altLang="zh-TW" sz="1800" b="0" i="0" u="none" strike="noStrike" kern="1200" baseline="0" dirty="0">
                        <a:solidFill>
                          <a:srgbClr val="FF0000"/>
                        </a:solidFill>
                        <a:latin typeface="Book Antiqua" pitchFamily="18" charset="0"/>
                        <a:ea typeface="標楷體" pitchFamily="65" charset="-120"/>
                        <a:cs typeface="+mn-cs"/>
                      </a:endParaRPr>
                    </a:p>
                    <a:p>
                      <a:pPr marL="0" marR="0" lvl="0" indent="0" algn="l" defTabSz="914400" rtl="0" eaLnBrk="1" fontAlgn="auto" latinLnBrk="0" hangingPunct="1">
                        <a:lnSpc>
                          <a:spcPts val="1800"/>
                        </a:lnSpc>
                        <a:spcBef>
                          <a:spcPts val="0"/>
                        </a:spcBef>
                        <a:spcAft>
                          <a:spcPts val="0"/>
                        </a:spcAft>
                        <a:buClrTx/>
                        <a:buSzTx/>
                        <a:buFontTx/>
                        <a:buNone/>
                        <a:tabLst/>
                        <a:defRPr/>
                      </a:pPr>
                      <a:r>
                        <a:rPr lang="en-US" altLang="zh-TW" sz="1800" b="0" i="0" u="none" strike="noStrike" kern="1200" baseline="0" dirty="0">
                          <a:solidFill>
                            <a:schemeClr val="dk1"/>
                          </a:solidFill>
                          <a:latin typeface="Book Antiqua" pitchFamily="18" charset="0"/>
                          <a:ea typeface="標楷體" pitchFamily="65" charset="-120"/>
                          <a:cs typeface="+mn-cs"/>
                        </a:rPr>
                        <a:t>(</a:t>
                      </a:r>
                      <a:r>
                        <a:rPr lang="zh-TW" altLang="en-US" sz="1800" b="0" i="0" u="none" strike="noStrike" kern="1200" baseline="0" dirty="0">
                          <a:solidFill>
                            <a:schemeClr val="dk1"/>
                          </a:solidFill>
                          <a:latin typeface="Book Antiqua" pitchFamily="18" charset="0"/>
                          <a:ea typeface="標楷體" pitchFamily="65" charset="-120"/>
                          <a:cs typeface="+mn-cs"/>
                        </a:rPr>
                        <a:t>符合一項即可</a:t>
                      </a:r>
                      <a:r>
                        <a:rPr lang="en-US" altLang="zh-TW" sz="1800" b="0" i="0" u="none" strike="noStrike" kern="1200" baseline="0" dirty="0">
                          <a:solidFill>
                            <a:schemeClr val="dk1"/>
                          </a:solidFill>
                          <a:latin typeface="Book Antiqua" pitchFamily="18" charset="0"/>
                          <a:ea typeface="標楷體" pitchFamily="65" charset="-120"/>
                          <a:cs typeface="+mn-cs"/>
                        </a:rPr>
                        <a:t>)</a:t>
                      </a:r>
                      <a:endParaRPr lang="zh-TW" altLang="en-US" sz="1800" dirty="0">
                        <a:latin typeface="Book Antiqua" pitchFamily="18" charset="0"/>
                        <a:ea typeface="標楷體"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20000"/>
                        <a:lumOff val="80000"/>
                      </a:schemeClr>
                    </a:solidFill>
                  </a:tcPr>
                </a:tc>
                <a:extLst>
                  <a:ext uri="{0D108BD9-81ED-4DB2-BD59-A6C34878D82A}">
                    <a16:rowId xmlns="" xmlns:a16="http://schemas.microsoft.com/office/drawing/2014/main" val="10005"/>
                  </a:ext>
                </a:extLst>
              </a:tr>
              <a:tr h="416756">
                <a:tc gridSpan="2">
                  <a:txBody>
                    <a:bodyPr/>
                    <a:lstStyle/>
                    <a:p>
                      <a:pPr algn="l">
                        <a:lnSpc>
                          <a:spcPct val="100000"/>
                        </a:lnSpc>
                      </a:pPr>
                      <a:r>
                        <a:rPr lang="zh-TW" altLang="en-US" sz="2100" b="1" i="0" u="none" strike="noStrike" kern="1200" baseline="0" dirty="0">
                          <a:solidFill>
                            <a:schemeClr val="dk1"/>
                          </a:solidFill>
                          <a:latin typeface="Book Antiqua" pitchFamily="18" charset="0"/>
                          <a:ea typeface="標楷體" pitchFamily="65" charset="-120"/>
                          <a:cs typeface="+mn-cs"/>
                        </a:rPr>
                        <a:t>均衡學習</a:t>
                      </a:r>
                      <a:endParaRPr lang="zh-TW" altLang="en-US" sz="2100" b="1" dirty="0">
                        <a:latin typeface="Book Antiqua" pitchFamily="18" charset="0"/>
                        <a:ea typeface="標楷體"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algn="ctr" defTabSz="914400" rtl="0" eaLnBrk="1" latinLnBrk="0" hangingPunct="1">
                        <a:lnSpc>
                          <a:spcPct val="100000"/>
                        </a:lnSpc>
                      </a:pPr>
                      <a:r>
                        <a:rPr lang="en-US" altLang="zh-TW" sz="2100" b="1" kern="1200"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cs typeface="+mn-cs"/>
                        </a:rPr>
                        <a:t>21</a:t>
                      </a:r>
                      <a:endParaRPr lang="zh-TW" altLang="en-US" sz="2100" b="1" kern="1200"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ts val="2200"/>
                        </a:lnSpc>
                      </a:pPr>
                      <a:r>
                        <a:rPr lang="zh-TW" altLang="en-US" sz="1800" b="0" i="0" u="none" strike="noStrike" kern="1200" baseline="0" dirty="0">
                          <a:solidFill>
                            <a:schemeClr val="dk1"/>
                          </a:solidFill>
                          <a:latin typeface="Book Antiqua" pitchFamily="18" charset="0"/>
                          <a:ea typeface="標楷體" pitchFamily="65" charset="-120"/>
                          <a:cs typeface="+mn-cs"/>
                        </a:rPr>
                        <a:t>三領域學習</a:t>
                      </a:r>
                      <a:r>
                        <a:rPr lang="en-US" altLang="zh-TW" sz="1800" b="0" i="0" u="none" strike="noStrike" kern="1200" baseline="0" dirty="0">
                          <a:solidFill>
                            <a:schemeClr val="dk1"/>
                          </a:solidFill>
                          <a:latin typeface="Book Antiqua" pitchFamily="18" charset="0"/>
                          <a:ea typeface="標楷體" pitchFamily="65" charset="-120"/>
                          <a:cs typeface="+mn-cs"/>
                        </a:rPr>
                        <a:t>:</a:t>
                      </a:r>
                      <a:r>
                        <a:rPr lang="zh-TW" altLang="en-US" sz="1800" b="0" i="0" u="none" strike="noStrike" kern="1200" baseline="0" dirty="0">
                          <a:solidFill>
                            <a:schemeClr val="dk1"/>
                          </a:solidFill>
                          <a:latin typeface="Book Antiqua" pitchFamily="18" charset="0"/>
                          <a:ea typeface="標楷體" pitchFamily="65" charset="-120"/>
                          <a:cs typeface="+mn-cs"/>
                        </a:rPr>
                        <a:t>健康與體育、藝術與人文、綜合：</a:t>
                      </a:r>
                      <a:r>
                        <a:rPr lang="en-US" altLang="zh-TW" sz="1800" b="0" i="0" u="none" strike="noStrike" kern="1200" baseline="0" dirty="0">
                          <a:solidFill>
                            <a:srgbClr val="FF0000"/>
                          </a:solidFill>
                          <a:latin typeface="Book Antiqua" pitchFamily="18" charset="0"/>
                          <a:ea typeface="標楷體" pitchFamily="65" charset="-120"/>
                          <a:cs typeface="+mn-cs"/>
                        </a:rPr>
                        <a:t>7</a:t>
                      </a:r>
                      <a:r>
                        <a:rPr lang="zh-TW" altLang="en-US" sz="1800" b="0" i="0" u="none" strike="noStrike" kern="1200" baseline="0" dirty="0">
                          <a:solidFill>
                            <a:srgbClr val="FF0000"/>
                          </a:solidFill>
                          <a:latin typeface="Book Antiqua" pitchFamily="18" charset="0"/>
                          <a:ea typeface="標楷體" pitchFamily="65" charset="-120"/>
                          <a:cs typeface="+mn-cs"/>
                        </a:rPr>
                        <a:t>分</a:t>
                      </a:r>
                      <a:r>
                        <a:rPr lang="en-US" altLang="zh-TW" sz="1800" b="0" i="0" u="none" strike="noStrike" kern="1200" baseline="0" dirty="0">
                          <a:solidFill>
                            <a:srgbClr val="FF0000"/>
                          </a:solidFill>
                          <a:latin typeface="Book Antiqua" pitchFamily="18" charset="0"/>
                          <a:ea typeface="標楷體" pitchFamily="65" charset="-120"/>
                          <a:cs typeface="+mn-cs"/>
                        </a:rPr>
                        <a:t>/</a:t>
                      </a:r>
                      <a:r>
                        <a:rPr lang="zh-TW" altLang="en-US" sz="1800" b="0" i="0" u="none" strike="noStrike" kern="1200" baseline="0" dirty="0">
                          <a:solidFill>
                            <a:srgbClr val="FF0000"/>
                          </a:solidFill>
                          <a:latin typeface="Book Antiqua" pitchFamily="18" charset="0"/>
                          <a:ea typeface="標楷體" pitchFamily="65" charset="-120"/>
                          <a:cs typeface="+mn-cs"/>
                        </a:rPr>
                        <a:t>領域 </a:t>
                      </a:r>
                      <a:r>
                        <a:rPr lang="en-US" altLang="zh-TW" sz="1800" b="0" i="0" u="none" strike="noStrike" kern="1200" baseline="0" dirty="0">
                          <a:solidFill>
                            <a:schemeClr val="dk1"/>
                          </a:solidFill>
                          <a:latin typeface="Book Antiqua" pitchFamily="18" charset="0"/>
                          <a:ea typeface="標楷體" pitchFamily="65" charset="-120"/>
                          <a:cs typeface="+mn-cs"/>
                        </a:rPr>
                        <a:t>(</a:t>
                      </a:r>
                      <a:r>
                        <a:rPr lang="zh-TW" altLang="en-US" sz="1800" b="0" i="0" u="none" strike="noStrike" kern="1200" baseline="0" dirty="0">
                          <a:solidFill>
                            <a:schemeClr val="dk1"/>
                          </a:solidFill>
                          <a:latin typeface="Book Antiqua" pitchFamily="18" charset="0"/>
                          <a:ea typeface="標楷體" pitchFamily="65" charset="-120"/>
                          <a:cs typeface="+mn-cs"/>
                        </a:rPr>
                        <a:t>五學期平均成績及格</a:t>
                      </a:r>
                      <a:r>
                        <a:rPr lang="en-US" altLang="zh-TW" sz="1800" b="0" i="0" u="none" strike="noStrike" kern="1200" baseline="0" dirty="0">
                          <a:solidFill>
                            <a:schemeClr val="dk1"/>
                          </a:solidFill>
                          <a:latin typeface="Book Antiqua" pitchFamily="18" charset="0"/>
                          <a:ea typeface="標楷體" pitchFamily="65" charset="-120"/>
                          <a:cs typeface="+mn-cs"/>
                        </a:rPr>
                        <a:t>)</a:t>
                      </a:r>
                      <a:endParaRPr lang="zh-TW" altLang="en-US" sz="1800" dirty="0">
                        <a:latin typeface="Book Antiqua" pitchFamily="18" charset="0"/>
                        <a:ea typeface="標楷體"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 xmlns:a16="http://schemas.microsoft.com/office/drawing/2014/main" val="10006"/>
                  </a:ext>
                </a:extLst>
              </a:tr>
              <a:tr h="484291">
                <a:tc gridSpan="2">
                  <a:txBody>
                    <a:bodyPr/>
                    <a:lstStyle/>
                    <a:p>
                      <a:pPr algn="l">
                        <a:lnSpc>
                          <a:spcPct val="100000"/>
                        </a:lnSpc>
                      </a:pPr>
                      <a:r>
                        <a:rPr lang="zh-TW" altLang="en-US" sz="2100" b="1" i="0" u="none" strike="noStrike" kern="1200" baseline="0" dirty="0">
                          <a:solidFill>
                            <a:schemeClr val="dk1"/>
                          </a:solidFill>
                          <a:latin typeface="Book Antiqua" pitchFamily="18" charset="0"/>
                          <a:ea typeface="標楷體" pitchFamily="65" charset="-120"/>
                          <a:cs typeface="+mn-cs"/>
                        </a:rPr>
                        <a:t>國中教育會考</a:t>
                      </a:r>
                      <a:endParaRPr lang="zh-TW" altLang="en-US" sz="2100" b="1" dirty="0">
                        <a:latin typeface="Book Antiqua" pitchFamily="18" charset="0"/>
                        <a:ea typeface="標楷體"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40000"/>
                        <a:lumOff val="60000"/>
                      </a:schemeClr>
                    </a:solid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algn="ctr" defTabSz="914400" rtl="0" eaLnBrk="1" latinLnBrk="0" hangingPunct="1">
                        <a:lnSpc>
                          <a:spcPct val="100000"/>
                        </a:lnSpc>
                      </a:pPr>
                      <a:r>
                        <a:rPr lang="en-US" altLang="zh-TW" sz="2100" b="1" kern="1200"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cs typeface="+mn-cs"/>
                        </a:rPr>
                        <a:t>32</a:t>
                      </a:r>
                      <a:endParaRPr lang="zh-TW" altLang="en-US" sz="2100" b="1" kern="1200"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40000"/>
                        <a:lumOff val="60000"/>
                      </a:schemeClr>
                    </a:solidFill>
                  </a:tcPr>
                </a:tc>
                <a:tc hMerge="1">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ts val="1800"/>
                        </a:lnSpc>
                      </a:pPr>
                      <a:r>
                        <a:rPr lang="zh-TW" altLang="en-US" sz="1800" b="0" i="0" u="none" strike="noStrike" kern="1200" baseline="0" dirty="0">
                          <a:solidFill>
                            <a:schemeClr val="dk1"/>
                          </a:solidFill>
                          <a:latin typeface="Book Antiqua" pitchFamily="18" charset="0"/>
                          <a:ea typeface="標楷體" pitchFamily="65" charset="-120"/>
                          <a:cs typeface="+mn-cs"/>
                        </a:rPr>
                        <a:t>國文、數學、英語、自然、社會： </a:t>
                      </a:r>
                      <a:r>
                        <a:rPr lang="en-US" altLang="zh-TW" sz="1800" b="0" i="0" u="none" strike="noStrike" kern="1200" baseline="0" dirty="0">
                          <a:solidFill>
                            <a:schemeClr val="dk1"/>
                          </a:solidFill>
                          <a:latin typeface="Book Antiqua" pitchFamily="18" charset="0"/>
                          <a:ea typeface="標楷體" pitchFamily="65" charset="-120"/>
                          <a:cs typeface="+mn-cs"/>
                        </a:rPr>
                        <a:t>A</a:t>
                      </a:r>
                      <a:r>
                        <a:rPr lang="en-US" altLang="zh-TW" sz="1800" kern="1200" baseline="30000" dirty="0">
                          <a:solidFill>
                            <a:schemeClr val="dk1"/>
                          </a:solidFill>
                          <a:effectLst/>
                          <a:latin typeface="+mn-lt"/>
                          <a:ea typeface="+mn-ea"/>
                          <a:cs typeface="+mn-cs"/>
                        </a:rPr>
                        <a:t>++ </a:t>
                      </a:r>
                      <a:r>
                        <a:rPr lang="zh-TW" altLang="en-US" sz="1800" b="0" i="0" u="none" strike="noStrike" kern="1200" baseline="0" dirty="0">
                          <a:solidFill>
                            <a:schemeClr val="dk1"/>
                          </a:solidFill>
                          <a:latin typeface="Book Antiqua" pitchFamily="18" charset="0"/>
                          <a:ea typeface="標楷體" pitchFamily="65" charset="-120"/>
                          <a:cs typeface="+mn-cs"/>
                        </a:rPr>
                        <a:t>、</a:t>
                      </a:r>
                      <a:r>
                        <a:rPr lang="en-US" altLang="zh-TW" sz="1800" b="0" i="0" u="none" strike="noStrike" kern="1200" baseline="0" dirty="0">
                          <a:solidFill>
                            <a:schemeClr val="dk1"/>
                          </a:solidFill>
                          <a:latin typeface="Book Antiqua" pitchFamily="18" charset="0"/>
                          <a:ea typeface="標楷體" pitchFamily="65" charset="-120"/>
                          <a:cs typeface="+mn-cs"/>
                        </a:rPr>
                        <a:t>A</a:t>
                      </a:r>
                      <a:r>
                        <a:rPr lang="en-US" altLang="zh-TW" sz="1800" kern="1200" baseline="30000" dirty="0">
                          <a:solidFill>
                            <a:schemeClr val="dk1"/>
                          </a:solidFill>
                          <a:effectLst/>
                          <a:latin typeface="+mn-lt"/>
                          <a:ea typeface="+mn-ea"/>
                          <a:cs typeface="+mn-cs"/>
                        </a:rPr>
                        <a:t>+   </a:t>
                      </a:r>
                      <a:r>
                        <a:rPr lang="zh-TW" altLang="en-US" sz="1800" b="0" i="0" u="none" strike="noStrike" kern="1200" baseline="0" dirty="0">
                          <a:solidFill>
                            <a:schemeClr val="dk1"/>
                          </a:solidFill>
                          <a:latin typeface="Book Antiqua" pitchFamily="18" charset="0"/>
                          <a:ea typeface="標楷體" pitchFamily="65" charset="-120"/>
                          <a:cs typeface="+mn-cs"/>
                        </a:rPr>
                        <a:t>、</a:t>
                      </a:r>
                      <a:r>
                        <a:rPr lang="en-US" altLang="zh-TW" sz="1800" b="0" i="0" u="none" strike="noStrike" kern="1200" baseline="0" dirty="0">
                          <a:solidFill>
                            <a:schemeClr val="dk1"/>
                          </a:solidFill>
                          <a:latin typeface="Book Antiqua" pitchFamily="18" charset="0"/>
                          <a:ea typeface="標楷體" pitchFamily="65" charset="-120"/>
                          <a:cs typeface="+mn-cs"/>
                        </a:rPr>
                        <a:t>A</a:t>
                      </a:r>
                      <a:r>
                        <a:rPr lang="zh-TW" altLang="en-US" sz="1800" b="0" i="0" u="none" strike="noStrike" kern="1200" baseline="0" dirty="0">
                          <a:solidFill>
                            <a:schemeClr val="dk1"/>
                          </a:solidFill>
                          <a:latin typeface="Book Antiqua" pitchFamily="18" charset="0"/>
                          <a:ea typeface="標楷體" pitchFamily="65" charset="-120"/>
                          <a:cs typeface="+mn-cs"/>
                        </a:rPr>
                        <a:t>   、</a:t>
                      </a:r>
                      <a:r>
                        <a:rPr kumimoji="0" lang="en-US" altLang="zh-TW" sz="1800" b="0" i="0" u="none" strike="noStrike" kern="1200" cap="none" spc="0" normalizeH="0" baseline="0" noProof="0" dirty="0">
                          <a:ln>
                            <a:noFill/>
                          </a:ln>
                          <a:solidFill>
                            <a:prstClr val="black"/>
                          </a:solidFill>
                          <a:effectLst/>
                          <a:uLnTx/>
                          <a:uFillTx/>
                          <a:latin typeface="Book Antiqua" pitchFamily="18" charset="0"/>
                          <a:ea typeface="標楷體" pitchFamily="65" charset="-120"/>
                          <a:cs typeface="+mn-cs"/>
                        </a:rPr>
                        <a:t>B</a:t>
                      </a:r>
                      <a:r>
                        <a:rPr kumimoji="0" lang="en-US" altLang="zh-TW" sz="1800" b="0" i="0" u="none" strike="noStrike" kern="1200" cap="none" spc="0" normalizeH="0" baseline="30000" noProof="0" dirty="0">
                          <a:ln>
                            <a:noFill/>
                          </a:ln>
                          <a:solidFill>
                            <a:prstClr val="black"/>
                          </a:solidFill>
                          <a:effectLst/>
                          <a:uLnTx/>
                          <a:uFillTx/>
                          <a:latin typeface="+mn-lt"/>
                          <a:ea typeface="+mn-ea"/>
                          <a:cs typeface="+mn-cs"/>
                        </a:rPr>
                        <a:t>++   </a:t>
                      </a:r>
                      <a:r>
                        <a:rPr lang="zh-TW" altLang="en-US" sz="1800" b="0" i="0" u="none" strike="noStrike" kern="1200" baseline="0" dirty="0">
                          <a:solidFill>
                            <a:schemeClr val="dk1"/>
                          </a:solidFill>
                          <a:latin typeface="Book Antiqua" pitchFamily="18" charset="0"/>
                          <a:ea typeface="標楷體" pitchFamily="65" charset="-120"/>
                          <a:cs typeface="+mn-cs"/>
                        </a:rPr>
                        <a:t>、 </a:t>
                      </a:r>
                      <a:r>
                        <a:rPr kumimoji="0" lang="en-US" altLang="zh-TW" sz="1800" b="0" i="0" u="none" strike="noStrike" kern="1200" cap="none" spc="0" normalizeH="0" baseline="0" noProof="0" dirty="0">
                          <a:ln>
                            <a:noFill/>
                          </a:ln>
                          <a:solidFill>
                            <a:prstClr val="black"/>
                          </a:solidFill>
                          <a:effectLst/>
                          <a:uLnTx/>
                          <a:uFillTx/>
                          <a:latin typeface="Book Antiqua" pitchFamily="18" charset="0"/>
                          <a:ea typeface="標楷體" pitchFamily="65" charset="-120"/>
                          <a:cs typeface="+mn-cs"/>
                        </a:rPr>
                        <a:t>B</a:t>
                      </a:r>
                      <a:r>
                        <a:rPr kumimoji="0" lang="en-US" altLang="zh-TW" sz="1800" b="0" i="0" u="none" strike="noStrike" kern="1200" cap="none" spc="0" normalizeH="0" baseline="30000" noProof="0" dirty="0">
                          <a:ln>
                            <a:noFill/>
                          </a:ln>
                          <a:solidFill>
                            <a:prstClr val="black"/>
                          </a:solidFill>
                          <a:effectLst/>
                          <a:uLnTx/>
                          <a:uFillTx/>
                          <a:latin typeface="+mn-lt"/>
                          <a:ea typeface="+mn-ea"/>
                          <a:cs typeface="+mn-cs"/>
                        </a:rPr>
                        <a:t>+  </a:t>
                      </a:r>
                      <a:r>
                        <a:rPr lang="zh-TW" altLang="en-US" sz="1800" b="0" i="0" u="none" strike="noStrike" kern="1200" baseline="0" dirty="0">
                          <a:solidFill>
                            <a:schemeClr val="dk1"/>
                          </a:solidFill>
                          <a:latin typeface="Book Antiqua" pitchFamily="18" charset="0"/>
                          <a:ea typeface="標楷體" pitchFamily="65" charset="-120"/>
                          <a:cs typeface="+mn-cs"/>
                        </a:rPr>
                        <a:t>、  </a:t>
                      </a:r>
                      <a:r>
                        <a:rPr lang="en-US" altLang="zh-TW" sz="1800" b="0" i="0" u="none" strike="noStrike" kern="1200" baseline="0" dirty="0">
                          <a:solidFill>
                            <a:schemeClr val="dk1"/>
                          </a:solidFill>
                          <a:latin typeface="Book Antiqua" pitchFamily="18" charset="0"/>
                          <a:ea typeface="標楷體" pitchFamily="65" charset="-120"/>
                          <a:cs typeface="+mn-cs"/>
                        </a:rPr>
                        <a:t>B  </a:t>
                      </a:r>
                      <a:r>
                        <a:rPr lang="zh-TW" altLang="en-US" sz="1800" b="0" i="0" u="none" strike="noStrike" kern="1200" baseline="0" dirty="0">
                          <a:solidFill>
                            <a:schemeClr val="dk1"/>
                          </a:solidFill>
                          <a:latin typeface="Book Antiqua" pitchFamily="18" charset="0"/>
                          <a:ea typeface="標楷體" pitchFamily="65" charset="-120"/>
                          <a:cs typeface="+mn-cs"/>
                        </a:rPr>
                        <a:t>、  </a:t>
                      </a:r>
                      <a:r>
                        <a:rPr lang="en-US" altLang="zh-TW" sz="1800" b="0" i="0" u="none" strike="noStrike" kern="1200" baseline="0" dirty="0">
                          <a:solidFill>
                            <a:schemeClr val="dk1"/>
                          </a:solidFill>
                          <a:latin typeface="Book Antiqua" pitchFamily="18" charset="0"/>
                          <a:ea typeface="標楷體" pitchFamily="65" charset="-120"/>
                          <a:cs typeface="+mn-cs"/>
                        </a:rPr>
                        <a:t>C</a:t>
                      </a:r>
                    </a:p>
                    <a:p>
                      <a:pPr algn="l">
                        <a:lnSpc>
                          <a:spcPts val="1800"/>
                        </a:lnSpc>
                      </a:pPr>
                      <a:r>
                        <a:rPr lang="zh-TW" altLang="en-US" sz="1800" b="0" i="0" u="none" strike="noStrike" kern="1200" baseline="0" dirty="0">
                          <a:solidFill>
                            <a:srgbClr val="FF0000"/>
                          </a:solidFill>
                          <a:latin typeface="Book Antiqua" pitchFamily="18" charset="0"/>
                          <a:ea typeface="標楷體" pitchFamily="65" charset="-120"/>
                          <a:cs typeface="+mn-cs"/>
                        </a:rPr>
                        <a:t>                                                           </a:t>
                      </a:r>
                      <a:r>
                        <a:rPr lang="en-US" altLang="zh-TW" sz="1800" b="0" i="0" u="none" strike="noStrike" kern="1200" baseline="0" dirty="0">
                          <a:solidFill>
                            <a:srgbClr val="FF0000"/>
                          </a:solidFill>
                          <a:latin typeface="Book Antiqua" pitchFamily="18" charset="0"/>
                          <a:ea typeface="標楷體" pitchFamily="65" charset="-120"/>
                          <a:cs typeface="+mn-cs"/>
                        </a:rPr>
                        <a:t>6.4</a:t>
                      </a:r>
                      <a:r>
                        <a:rPr lang="zh-TW" altLang="en-US" sz="1800" b="0" i="0" u="none" strike="noStrike" kern="1200" baseline="0" dirty="0">
                          <a:solidFill>
                            <a:srgbClr val="FF0000"/>
                          </a:solidFill>
                          <a:latin typeface="Book Antiqua" pitchFamily="18" charset="0"/>
                          <a:ea typeface="標楷體" pitchFamily="65" charset="-120"/>
                          <a:cs typeface="+mn-cs"/>
                        </a:rPr>
                        <a:t>分、</a:t>
                      </a:r>
                      <a:r>
                        <a:rPr lang="en-US" altLang="zh-TW" sz="1800" b="0" i="0" u="none" strike="noStrike" kern="1200" baseline="0" dirty="0">
                          <a:solidFill>
                            <a:srgbClr val="FF0000"/>
                          </a:solidFill>
                          <a:latin typeface="Book Antiqua" pitchFamily="18" charset="0"/>
                          <a:ea typeface="標楷體" pitchFamily="65" charset="-120"/>
                          <a:cs typeface="+mn-cs"/>
                        </a:rPr>
                        <a:t>6</a:t>
                      </a:r>
                      <a:r>
                        <a:rPr lang="zh-TW" altLang="en-US" sz="1800" b="0" i="0" u="none" strike="noStrike" kern="1200" baseline="0" dirty="0">
                          <a:solidFill>
                            <a:srgbClr val="FF0000"/>
                          </a:solidFill>
                          <a:latin typeface="Book Antiqua" pitchFamily="18" charset="0"/>
                          <a:ea typeface="標楷體" pitchFamily="65" charset="-120"/>
                          <a:cs typeface="+mn-cs"/>
                        </a:rPr>
                        <a:t>分、</a:t>
                      </a:r>
                      <a:r>
                        <a:rPr lang="en-US" altLang="zh-TW" sz="1800" b="0" i="0" u="none" strike="noStrike" kern="1200" baseline="0" dirty="0">
                          <a:solidFill>
                            <a:srgbClr val="FF0000"/>
                          </a:solidFill>
                          <a:latin typeface="Book Antiqua" pitchFamily="18" charset="0"/>
                          <a:ea typeface="標楷體" pitchFamily="65" charset="-120"/>
                          <a:cs typeface="+mn-cs"/>
                        </a:rPr>
                        <a:t>5</a:t>
                      </a:r>
                      <a:r>
                        <a:rPr lang="zh-TW" altLang="en-US" sz="1800" b="0" i="0" u="none" strike="noStrike" kern="1200" baseline="0" dirty="0">
                          <a:solidFill>
                            <a:srgbClr val="FF0000"/>
                          </a:solidFill>
                          <a:latin typeface="Book Antiqua" pitchFamily="18" charset="0"/>
                          <a:ea typeface="標楷體" pitchFamily="65" charset="-120"/>
                          <a:cs typeface="+mn-cs"/>
                        </a:rPr>
                        <a:t>分、</a:t>
                      </a:r>
                      <a:r>
                        <a:rPr lang="en-US" altLang="zh-TW" sz="1800" b="0" i="0" u="none" strike="noStrike" kern="1200" baseline="0" dirty="0">
                          <a:solidFill>
                            <a:srgbClr val="FF0000"/>
                          </a:solidFill>
                          <a:latin typeface="Book Antiqua" pitchFamily="18" charset="0"/>
                          <a:ea typeface="標楷體" pitchFamily="65" charset="-120"/>
                          <a:cs typeface="+mn-cs"/>
                        </a:rPr>
                        <a:t>4</a:t>
                      </a:r>
                      <a:r>
                        <a:rPr lang="zh-TW" altLang="en-US" sz="1800" b="0" i="0" u="none" strike="noStrike" kern="1200" baseline="0" dirty="0">
                          <a:solidFill>
                            <a:srgbClr val="FF0000"/>
                          </a:solidFill>
                          <a:latin typeface="Book Antiqua" pitchFamily="18" charset="0"/>
                          <a:ea typeface="標楷體" pitchFamily="65" charset="-120"/>
                          <a:cs typeface="+mn-cs"/>
                        </a:rPr>
                        <a:t>分 、</a:t>
                      </a:r>
                      <a:r>
                        <a:rPr lang="en-US" altLang="zh-TW" sz="1800" b="0" i="0" u="none" strike="noStrike" kern="1200" baseline="0" dirty="0">
                          <a:solidFill>
                            <a:srgbClr val="FF0000"/>
                          </a:solidFill>
                          <a:latin typeface="Book Antiqua" pitchFamily="18" charset="0"/>
                          <a:ea typeface="標楷體" pitchFamily="65" charset="-120"/>
                          <a:cs typeface="+mn-cs"/>
                        </a:rPr>
                        <a:t>3</a:t>
                      </a:r>
                      <a:r>
                        <a:rPr lang="zh-TW" altLang="en-US" sz="1800" b="0" i="0" u="none" strike="noStrike" kern="1200" baseline="0" dirty="0">
                          <a:solidFill>
                            <a:srgbClr val="FF0000"/>
                          </a:solidFill>
                          <a:latin typeface="Book Antiqua" pitchFamily="18" charset="0"/>
                          <a:ea typeface="標楷體" pitchFamily="65" charset="-120"/>
                          <a:cs typeface="+mn-cs"/>
                        </a:rPr>
                        <a:t>分、</a:t>
                      </a:r>
                      <a:r>
                        <a:rPr lang="en-US" altLang="zh-TW" sz="1800" b="0" i="0" u="none" strike="noStrike" kern="1200" baseline="0" dirty="0">
                          <a:solidFill>
                            <a:srgbClr val="FF0000"/>
                          </a:solidFill>
                          <a:latin typeface="Book Antiqua" pitchFamily="18" charset="0"/>
                          <a:ea typeface="標楷體" pitchFamily="65" charset="-120"/>
                          <a:cs typeface="+mn-cs"/>
                        </a:rPr>
                        <a:t>2</a:t>
                      </a:r>
                      <a:r>
                        <a:rPr lang="zh-TW" altLang="en-US" sz="1800" b="0" i="0" u="none" strike="noStrike" kern="1200" baseline="0" dirty="0">
                          <a:solidFill>
                            <a:srgbClr val="FF0000"/>
                          </a:solidFill>
                          <a:latin typeface="Book Antiqua" pitchFamily="18" charset="0"/>
                          <a:ea typeface="標楷體" pitchFamily="65" charset="-120"/>
                          <a:cs typeface="+mn-cs"/>
                        </a:rPr>
                        <a:t>分、</a:t>
                      </a:r>
                      <a:r>
                        <a:rPr lang="en-US" altLang="zh-TW" sz="1800" b="0" i="0" u="none" strike="noStrike" kern="1200" baseline="0" dirty="0">
                          <a:solidFill>
                            <a:srgbClr val="FF0000"/>
                          </a:solidFill>
                          <a:latin typeface="Book Antiqua" pitchFamily="18" charset="0"/>
                          <a:ea typeface="標楷體" pitchFamily="65" charset="-120"/>
                          <a:cs typeface="+mn-cs"/>
                        </a:rPr>
                        <a:t>1</a:t>
                      </a:r>
                      <a:r>
                        <a:rPr lang="zh-TW" altLang="en-US" sz="1800" b="0" i="0" u="none" strike="noStrike" kern="1200" baseline="0" dirty="0">
                          <a:solidFill>
                            <a:srgbClr val="FF0000"/>
                          </a:solidFill>
                          <a:latin typeface="Book Antiqua" pitchFamily="18" charset="0"/>
                          <a:ea typeface="標楷體" pitchFamily="65" charset="-120"/>
                          <a:cs typeface="+mn-cs"/>
                        </a:rPr>
                        <a:t>分</a:t>
                      </a:r>
                      <a:endParaRPr lang="zh-TW" altLang="en-US" sz="1800" dirty="0">
                        <a:solidFill>
                          <a:srgbClr val="FF0000"/>
                        </a:solidFill>
                        <a:latin typeface="Book Antiqua" pitchFamily="18" charset="0"/>
                        <a:ea typeface="標楷體" pitchFamily="65" charset="-12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20000"/>
                        <a:lumOff val="80000"/>
                      </a:schemeClr>
                    </a:solidFill>
                  </a:tcPr>
                </a:tc>
                <a:extLst>
                  <a:ext uri="{0D108BD9-81ED-4DB2-BD59-A6C34878D82A}">
                    <a16:rowId xmlns="" xmlns:a16="http://schemas.microsoft.com/office/drawing/2014/main" val="10007"/>
                  </a:ext>
                </a:extLst>
              </a:tr>
              <a:tr h="484291">
                <a:tc gridSpan="2">
                  <a:txBody>
                    <a:bodyPr/>
                    <a:lstStyle/>
                    <a:p>
                      <a:pPr algn="l">
                        <a:lnSpc>
                          <a:spcPct val="100000"/>
                        </a:lnSpc>
                      </a:pPr>
                      <a:r>
                        <a:rPr lang="zh-TW" altLang="en-US" sz="2100" b="1" i="0" u="none" strike="noStrike" kern="1200" baseline="0" dirty="0">
                          <a:solidFill>
                            <a:schemeClr val="dk1"/>
                          </a:solidFill>
                          <a:latin typeface="Book Antiqua" pitchFamily="18" charset="0"/>
                          <a:ea typeface="標楷體" pitchFamily="65" charset="-120"/>
                          <a:cs typeface="+mn-cs"/>
                        </a:rPr>
                        <a:t>寫作測驗</a:t>
                      </a:r>
                      <a:endParaRPr lang="zh-TW" altLang="en-US" sz="2100" b="1" dirty="0">
                        <a:latin typeface="Book Antiqua" pitchFamily="18" charset="0"/>
                        <a:ea typeface="標楷體"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algn="ctr" defTabSz="914400" rtl="0" eaLnBrk="1" latinLnBrk="0" hangingPunct="1">
                        <a:lnSpc>
                          <a:spcPct val="100000"/>
                        </a:lnSpc>
                      </a:pPr>
                      <a:r>
                        <a:rPr lang="en-US" altLang="zh-TW" sz="2100" b="1" kern="1200"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cs typeface="+mn-cs"/>
                        </a:rPr>
                        <a:t>1</a:t>
                      </a:r>
                      <a:endParaRPr lang="zh-TW" altLang="en-US" sz="2100" b="1" kern="1200"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endParaRPr lang="zh-TW" altLang="en-US"/>
                    </a:p>
                  </a:txBody>
                  <a:tcPr/>
                </a:tc>
                <a:tc>
                  <a:txBody>
                    <a:bodyPr/>
                    <a:lstStyle/>
                    <a:p>
                      <a:pPr algn="l">
                        <a:lnSpc>
                          <a:spcPts val="1800"/>
                        </a:lnSpc>
                      </a:pPr>
                      <a:r>
                        <a:rPr lang="zh-TW" altLang="en-US" sz="1800" b="0" i="0" u="none" strike="noStrike" kern="1200" baseline="0" dirty="0">
                          <a:solidFill>
                            <a:schemeClr val="dk1"/>
                          </a:solidFill>
                          <a:latin typeface="Book Antiqua" pitchFamily="18" charset="0"/>
                          <a:ea typeface="標楷體" pitchFamily="65" charset="-120"/>
                          <a:cs typeface="+mn-cs"/>
                        </a:rPr>
                        <a:t>寫作測驗分六級分：</a:t>
                      </a:r>
                      <a:r>
                        <a:rPr lang="en-US" altLang="zh-TW" sz="1800" b="0" i="0" u="none" strike="noStrike" kern="1200" baseline="0" dirty="0">
                          <a:solidFill>
                            <a:schemeClr val="dk1"/>
                          </a:solidFill>
                          <a:latin typeface="Book Antiqua" pitchFamily="18" charset="0"/>
                          <a:ea typeface="標楷體" pitchFamily="65" charset="-120"/>
                          <a:cs typeface="+mn-cs"/>
                        </a:rPr>
                        <a:t>6</a:t>
                      </a:r>
                      <a:r>
                        <a:rPr lang="zh-TW" altLang="en-US" sz="1800" b="0" i="0" u="none" strike="noStrike" kern="1200" baseline="0" dirty="0">
                          <a:solidFill>
                            <a:schemeClr val="dk1"/>
                          </a:solidFill>
                          <a:latin typeface="Book Antiqua" pitchFamily="18" charset="0"/>
                          <a:ea typeface="標楷體" pitchFamily="65" charset="-120"/>
                          <a:cs typeface="+mn-cs"/>
                        </a:rPr>
                        <a:t>級分、  </a:t>
                      </a:r>
                      <a:r>
                        <a:rPr lang="en-US" altLang="zh-TW" sz="1800" b="0" i="0" u="none" strike="noStrike" kern="1200" baseline="0" dirty="0">
                          <a:solidFill>
                            <a:schemeClr val="dk1"/>
                          </a:solidFill>
                          <a:latin typeface="Book Antiqua" pitchFamily="18" charset="0"/>
                          <a:ea typeface="標楷體" pitchFamily="65" charset="-120"/>
                          <a:cs typeface="+mn-cs"/>
                        </a:rPr>
                        <a:t>5</a:t>
                      </a:r>
                      <a:r>
                        <a:rPr lang="zh-TW" altLang="en-US" sz="1800" b="0" i="0" u="none" strike="noStrike" kern="1200" baseline="0" dirty="0">
                          <a:solidFill>
                            <a:schemeClr val="dk1"/>
                          </a:solidFill>
                          <a:latin typeface="Book Antiqua" pitchFamily="18" charset="0"/>
                          <a:ea typeface="標楷體" pitchFamily="65" charset="-120"/>
                          <a:cs typeface="+mn-cs"/>
                        </a:rPr>
                        <a:t>級分、  </a:t>
                      </a:r>
                      <a:r>
                        <a:rPr lang="en-US" altLang="zh-TW" sz="1800" b="0" i="0" u="none" strike="noStrike" kern="1200" baseline="0" dirty="0">
                          <a:solidFill>
                            <a:schemeClr val="dk1"/>
                          </a:solidFill>
                          <a:latin typeface="Book Antiqua" pitchFamily="18" charset="0"/>
                          <a:ea typeface="標楷體" pitchFamily="65" charset="-120"/>
                          <a:cs typeface="+mn-cs"/>
                        </a:rPr>
                        <a:t>4</a:t>
                      </a:r>
                      <a:r>
                        <a:rPr lang="zh-TW" altLang="en-US" sz="1800" b="0" i="0" u="none" strike="noStrike" kern="1200" baseline="0" dirty="0">
                          <a:solidFill>
                            <a:schemeClr val="dk1"/>
                          </a:solidFill>
                          <a:latin typeface="Book Antiqua" pitchFamily="18" charset="0"/>
                          <a:ea typeface="標楷體" pitchFamily="65" charset="-120"/>
                          <a:cs typeface="+mn-cs"/>
                        </a:rPr>
                        <a:t>級分、  </a:t>
                      </a:r>
                      <a:r>
                        <a:rPr lang="en-US" altLang="zh-TW" sz="1800" b="0" i="0" u="none" strike="noStrike" kern="1200" baseline="0" dirty="0">
                          <a:solidFill>
                            <a:schemeClr val="dk1"/>
                          </a:solidFill>
                          <a:latin typeface="Book Antiqua" pitchFamily="18" charset="0"/>
                          <a:ea typeface="標楷體" pitchFamily="65" charset="-120"/>
                          <a:cs typeface="+mn-cs"/>
                        </a:rPr>
                        <a:t>3</a:t>
                      </a:r>
                      <a:r>
                        <a:rPr lang="zh-TW" altLang="en-US" sz="1800" b="0" i="0" u="none" strike="noStrike" kern="1200" baseline="0" dirty="0">
                          <a:solidFill>
                            <a:schemeClr val="dk1"/>
                          </a:solidFill>
                          <a:latin typeface="Book Antiqua" pitchFamily="18" charset="0"/>
                          <a:ea typeface="標楷體" pitchFamily="65" charset="-120"/>
                          <a:cs typeface="+mn-cs"/>
                        </a:rPr>
                        <a:t>級分、  </a:t>
                      </a:r>
                      <a:r>
                        <a:rPr lang="en-US" altLang="zh-TW" sz="1800" b="0" i="0" u="none" strike="noStrike" kern="1200" baseline="0" dirty="0">
                          <a:solidFill>
                            <a:schemeClr val="dk1"/>
                          </a:solidFill>
                          <a:latin typeface="Book Antiqua" pitchFamily="18" charset="0"/>
                          <a:ea typeface="標楷體" pitchFamily="65" charset="-120"/>
                          <a:cs typeface="+mn-cs"/>
                        </a:rPr>
                        <a:t>2</a:t>
                      </a:r>
                      <a:r>
                        <a:rPr lang="zh-TW" altLang="en-US" sz="1800" b="0" i="0" u="none" strike="noStrike" kern="1200" baseline="0" dirty="0">
                          <a:solidFill>
                            <a:schemeClr val="dk1"/>
                          </a:solidFill>
                          <a:latin typeface="Book Antiqua" pitchFamily="18" charset="0"/>
                          <a:ea typeface="標楷體" pitchFamily="65" charset="-120"/>
                          <a:cs typeface="+mn-cs"/>
                        </a:rPr>
                        <a:t>級分、  </a:t>
                      </a:r>
                      <a:r>
                        <a:rPr lang="en-US" altLang="zh-TW" sz="1800" b="0" i="0" u="none" strike="noStrike" kern="1200" baseline="0" dirty="0">
                          <a:solidFill>
                            <a:schemeClr val="dk1"/>
                          </a:solidFill>
                          <a:latin typeface="Book Antiqua" pitchFamily="18" charset="0"/>
                          <a:ea typeface="標楷體" pitchFamily="65" charset="-120"/>
                          <a:cs typeface="+mn-cs"/>
                        </a:rPr>
                        <a:t>1</a:t>
                      </a:r>
                      <a:r>
                        <a:rPr lang="zh-TW" altLang="en-US" sz="1800" b="0" i="0" u="none" strike="noStrike" kern="1200" baseline="0" dirty="0">
                          <a:solidFill>
                            <a:schemeClr val="dk1"/>
                          </a:solidFill>
                          <a:latin typeface="Book Antiqua" pitchFamily="18" charset="0"/>
                          <a:ea typeface="標楷體" pitchFamily="65" charset="-120"/>
                          <a:cs typeface="+mn-cs"/>
                        </a:rPr>
                        <a:t>級分</a:t>
                      </a:r>
                    </a:p>
                    <a:p>
                      <a:pPr algn="l">
                        <a:lnSpc>
                          <a:spcPts val="1800"/>
                        </a:lnSpc>
                      </a:pPr>
                      <a:r>
                        <a:rPr lang="zh-TW" altLang="en-US" sz="1800" b="0" i="0" u="none" strike="noStrike" kern="1200" baseline="0" dirty="0">
                          <a:solidFill>
                            <a:srgbClr val="FF0000"/>
                          </a:solidFill>
                          <a:latin typeface="Book Antiqua" pitchFamily="18" charset="0"/>
                          <a:ea typeface="標楷體" pitchFamily="65" charset="-120"/>
                          <a:cs typeface="+mn-cs"/>
                        </a:rPr>
                        <a:t>                                      </a:t>
                      </a:r>
                      <a:r>
                        <a:rPr lang="en-US" altLang="zh-TW" sz="1800" b="0" i="0" u="none" strike="noStrike" kern="1200" baseline="0" dirty="0">
                          <a:solidFill>
                            <a:srgbClr val="FF0000"/>
                          </a:solidFill>
                          <a:latin typeface="Book Antiqua" pitchFamily="18" charset="0"/>
                          <a:ea typeface="標楷體" pitchFamily="65" charset="-120"/>
                          <a:cs typeface="+mn-cs"/>
                        </a:rPr>
                        <a:t>1</a:t>
                      </a:r>
                      <a:r>
                        <a:rPr lang="zh-TW" altLang="en-US" sz="1800" b="0" i="0" u="none" strike="noStrike" kern="1200" baseline="0" dirty="0">
                          <a:solidFill>
                            <a:srgbClr val="FF0000"/>
                          </a:solidFill>
                          <a:latin typeface="Book Antiqua" pitchFamily="18" charset="0"/>
                          <a:ea typeface="標楷體" pitchFamily="65" charset="-120"/>
                          <a:cs typeface="+mn-cs"/>
                        </a:rPr>
                        <a:t>分  、  </a:t>
                      </a:r>
                      <a:r>
                        <a:rPr lang="en-US" altLang="zh-TW" sz="1800" b="0" i="0" u="none" strike="noStrike" kern="1200" baseline="0" dirty="0">
                          <a:solidFill>
                            <a:srgbClr val="FF0000"/>
                          </a:solidFill>
                          <a:latin typeface="Book Antiqua" pitchFamily="18" charset="0"/>
                          <a:ea typeface="標楷體" pitchFamily="65" charset="-120"/>
                          <a:cs typeface="+mn-cs"/>
                        </a:rPr>
                        <a:t>0.8</a:t>
                      </a:r>
                      <a:r>
                        <a:rPr lang="zh-TW" altLang="en-US" sz="1800" b="0" i="0" u="none" strike="noStrike" kern="1200" baseline="0" dirty="0">
                          <a:solidFill>
                            <a:srgbClr val="FF0000"/>
                          </a:solidFill>
                          <a:latin typeface="Book Antiqua" pitchFamily="18" charset="0"/>
                          <a:ea typeface="標楷體" pitchFamily="65" charset="-120"/>
                          <a:cs typeface="+mn-cs"/>
                        </a:rPr>
                        <a:t>分 、  </a:t>
                      </a:r>
                      <a:r>
                        <a:rPr lang="en-US" altLang="zh-TW" sz="1800" b="0" i="0" u="none" strike="noStrike" kern="1200" baseline="0" dirty="0">
                          <a:solidFill>
                            <a:srgbClr val="FF0000"/>
                          </a:solidFill>
                          <a:latin typeface="Book Antiqua" pitchFamily="18" charset="0"/>
                          <a:ea typeface="標楷體" pitchFamily="65" charset="-120"/>
                          <a:cs typeface="+mn-cs"/>
                        </a:rPr>
                        <a:t>0.6</a:t>
                      </a:r>
                      <a:r>
                        <a:rPr lang="zh-TW" altLang="en-US" sz="1800" b="0" i="0" u="none" strike="noStrike" kern="1200" baseline="0" dirty="0">
                          <a:solidFill>
                            <a:srgbClr val="FF0000"/>
                          </a:solidFill>
                          <a:latin typeface="Book Antiqua" pitchFamily="18" charset="0"/>
                          <a:ea typeface="標楷體" pitchFamily="65" charset="-120"/>
                          <a:cs typeface="+mn-cs"/>
                        </a:rPr>
                        <a:t>分 、  </a:t>
                      </a:r>
                      <a:r>
                        <a:rPr lang="en-US" altLang="zh-TW" sz="1800" b="0" i="0" u="none" strike="noStrike" kern="1200" baseline="0" dirty="0">
                          <a:solidFill>
                            <a:srgbClr val="FF0000"/>
                          </a:solidFill>
                          <a:latin typeface="Book Antiqua" pitchFamily="18" charset="0"/>
                          <a:ea typeface="標楷體" pitchFamily="65" charset="-120"/>
                          <a:cs typeface="+mn-cs"/>
                        </a:rPr>
                        <a:t>0.4</a:t>
                      </a:r>
                      <a:r>
                        <a:rPr lang="zh-TW" altLang="en-US" sz="1800" b="0" i="0" u="none" strike="noStrike" kern="1200" baseline="0" dirty="0">
                          <a:solidFill>
                            <a:srgbClr val="FF0000"/>
                          </a:solidFill>
                          <a:latin typeface="Book Antiqua" pitchFamily="18" charset="0"/>
                          <a:ea typeface="標楷體" pitchFamily="65" charset="-120"/>
                          <a:cs typeface="+mn-cs"/>
                        </a:rPr>
                        <a:t>分 、  </a:t>
                      </a:r>
                      <a:r>
                        <a:rPr lang="en-US" altLang="zh-TW" sz="1800" b="0" i="0" u="none" strike="noStrike" kern="1200" baseline="0" dirty="0">
                          <a:solidFill>
                            <a:srgbClr val="FF0000"/>
                          </a:solidFill>
                          <a:latin typeface="Book Antiqua" pitchFamily="18" charset="0"/>
                          <a:ea typeface="標楷體" pitchFamily="65" charset="-120"/>
                          <a:cs typeface="+mn-cs"/>
                        </a:rPr>
                        <a:t>0.2</a:t>
                      </a:r>
                      <a:r>
                        <a:rPr lang="zh-TW" altLang="en-US" sz="1800" b="0" i="0" u="none" strike="noStrike" kern="1200" baseline="0" dirty="0">
                          <a:solidFill>
                            <a:srgbClr val="FF0000"/>
                          </a:solidFill>
                          <a:latin typeface="Book Antiqua" pitchFamily="18" charset="0"/>
                          <a:ea typeface="標楷體" pitchFamily="65" charset="-120"/>
                          <a:cs typeface="+mn-cs"/>
                        </a:rPr>
                        <a:t>分 、  </a:t>
                      </a:r>
                      <a:r>
                        <a:rPr lang="en-US" altLang="zh-TW" sz="1800" b="0" i="0" u="none" strike="noStrike" kern="1200" baseline="0" dirty="0">
                          <a:solidFill>
                            <a:srgbClr val="FF0000"/>
                          </a:solidFill>
                          <a:latin typeface="Book Antiqua" pitchFamily="18" charset="0"/>
                          <a:ea typeface="標楷體" pitchFamily="65" charset="-120"/>
                          <a:cs typeface="+mn-cs"/>
                        </a:rPr>
                        <a:t>0.1</a:t>
                      </a:r>
                      <a:r>
                        <a:rPr lang="zh-TW" altLang="en-US" sz="1800" b="0" i="0" u="none" strike="noStrike" kern="1200" baseline="0" dirty="0">
                          <a:solidFill>
                            <a:srgbClr val="FF0000"/>
                          </a:solidFill>
                          <a:latin typeface="Book Antiqua" pitchFamily="18" charset="0"/>
                          <a:ea typeface="標楷體" pitchFamily="65" charset="-120"/>
                          <a:cs typeface="+mn-cs"/>
                        </a:rPr>
                        <a:t>分</a:t>
                      </a:r>
                      <a:r>
                        <a:rPr lang="zh-TW" altLang="en-US" sz="1800" b="0" i="0" u="none" strike="noStrike" kern="1200" baseline="0" dirty="0">
                          <a:solidFill>
                            <a:schemeClr val="dk1"/>
                          </a:solidFill>
                          <a:latin typeface="Book Antiqua" pitchFamily="18" charset="0"/>
                          <a:ea typeface="標楷體" pitchFamily="65" charset="-120"/>
                          <a:cs typeface="+mn-cs"/>
                        </a:rPr>
                        <a:t>	</a:t>
                      </a:r>
                      <a:endParaRPr lang="zh-TW" altLang="en-US" sz="1800" dirty="0">
                        <a:latin typeface="Book Antiqua" pitchFamily="18" charset="0"/>
                        <a:ea typeface="標楷體"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 xmlns:a16="http://schemas.microsoft.com/office/drawing/2014/main" val="10008"/>
                  </a:ext>
                </a:extLst>
              </a:tr>
              <a:tr h="452746">
                <a:tc gridSpan="2">
                  <a:txBody>
                    <a:bodyPr/>
                    <a:lstStyle/>
                    <a:p>
                      <a:pPr algn="ctr"/>
                      <a:r>
                        <a:rPr lang="zh-TW" altLang="en-US" sz="2100" b="0" i="0" u="none" strike="noStrike" kern="1200" baseline="0" dirty="0">
                          <a:solidFill>
                            <a:schemeClr val="dk1"/>
                          </a:solidFill>
                          <a:effectLst>
                            <a:glow rad="127000">
                              <a:schemeClr val="bg1">
                                <a:alpha val="95000"/>
                              </a:schemeClr>
                            </a:glow>
                          </a:effectLst>
                          <a:latin typeface="Book Antiqua" pitchFamily="18" charset="0"/>
                          <a:ea typeface="標楷體" pitchFamily="65" charset="-120"/>
                          <a:cs typeface="+mn-cs"/>
                        </a:rPr>
                        <a:t> 總積分</a:t>
                      </a:r>
                      <a:r>
                        <a:rPr lang="en-US" altLang="zh-TW" sz="2100" b="0" i="0" u="none" strike="noStrike" kern="1200" baseline="0" dirty="0">
                          <a:solidFill>
                            <a:schemeClr val="dk1"/>
                          </a:solidFill>
                          <a:effectLst>
                            <a:glow rad="127000">
                              <a:schemeClr val="bg1">
                                <a:alpha val="95000"/>
                              </a:schemeClr>
                            </a:glow>
                          </a:effectLst>
                          <a:latin typeface="Book Antiqua" pitchFamily="18" charset="0"/>
                          <a:ea typeface="標楷體" pitchFamily="65" charset="-120"/>
                          <a:cs typeface="+mn-cs"/>
                        </a:rPr>
                        <a:t>【</a:t>
                      </a:r>
                      <a:r>
                        <a:rPr lang="zh-TW" altLang="en-US" sz="2100" b="0" i="0" u="none" strike="noStrike" kern="1200" baseline="0" dirty="0">
                          <a:solidFill>
                            <a:schemeClr val="dk1"/>
                          </a:solidFill>
                          <a:effectLst>
                            <a:glow rad="127000">
                              <a:schemeClr val="bg1">
                                <a:alpha val="95000"/>
                              </a:schemeClr>
                            </a:glow>
                          </a:effectLst>
                          <a:latin typeface="Book Antiqua" pitchFamily="18" charset="0"/>
                          <a:ea typeface="標楷體" pitchFamily="65" charset="-120"/>
                          <a:cs typeface="+mn-cs"/>
                        </a:rPr>
                        <a:t>上限</a:t>
                      </a:r>
                      <a:r>
                        <a:rPr lang="en-US" altLang="zh-TW" sz="2100" b="0" i="0" u="none" strike="noStrike" kern="1200" baseline="0" dirty="0">
                          <a:solidFill>
                            <a:schemeClr val="dk1"/>
                          </a:solidFill>
                          <a:effectLst>
                            <a:glow rad="127000">
                              <a:schemeClr val="bg1">
                                <a:alpha val="95000"/>
                              </a:schemeClr>
                            </a:glow>
                          </a:effectLst>
                          <a:latin typeface="Book Antiqua" pitchFamily="18" charset="0"/>
                          <a:ea typeface="標楷體" pitchFamily="65" charset="-120"/>
                          <a:cs typeface="+mn-cs"/>
                        </a:rPr>
                        <a:t>】</a:t>
                      </a:r>
                      <a:endParaRPr lang="zh-TW" altLang="en-US" sz="2100" dirty="0">
                        <a:effectLst>
                          <a:glow rad="127000">
                            <a:schemeClr val="bg1">
                              <a:alpha val="95000"/>
                            </a:schemeClr>
                          </a:glow>
                        </a:effectLst>
                        <a:latin typeface="Book Antiqua" pitchFamily="18" charset="0"/>
                        <a:ea typeface="標楷體"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lnSpc>
                          <a:spcPct val="100000"/>
                        </a:lnSpc>
                      </a:pPr>
                      <a:r>
                        <a:rPr lang="en-US" altLang="zh-TW" sz="2100" b="1"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rPr>
                        <a:t>101</a:t>
                      </a:r>
                      <a:endParaRPr lang="zh-TW" altLang="en-US" sz="2100" b="1"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zh-TW" altLang="en-US"/>
                    </a:p>
                  </a:txBody>
                  <a:tcPr/>
                </a:tc>
                <a:tc>
                  <a:txBody>
                    <a:bodyPr/>
                    <a:lstStyle/>
                    <a:p>
                      <a:pPr algn="l"/>
                      <a:r>
                        <a:rPr lang="zh-TW" altLang="en-US" sz="1800" b="0" i="0" u="none" strike="noStrike" kern="1200" baseline="0" dirty="0">
                          <a:solidFill>
                            <a:schemeClr val="dk1"/>
                          </a:solidFill>
                          <a:effectLst>
                            <a:glow rad="127000">
                              <a:schemeClr val="bg1">
                                <a:alpha val="95000"/>
                              </a:schemeClr>
                            </a:glow>
                          </a:effectLst>
                          <a:latin typeface="Book Antiqua" pitchFamily="18" charset="0"/>
                          <a:ea typeface="標楷體" pitchFamily="65" charset="-120"/>
                          <a:cs typeface="+mn-cs"/>
                        </a:rPr>
                        <a:t>會考科目違規每扣</a:t>
                      </a:r>
                      <a:r>
                        <a:rPr lang="en-US" altLang="zh-TW" sz="1800" b="0" i="0" u="none" strike="noStrike" kern="1200" baseline="0" dirty="0">
                          <a:solidFill>
                            <a:schemeClr val="dk1"/>
                          </a:solidFill>
                          <a:effectLst>
                            <a:glow rad="127000">
                              <a:schemeClr val="bg1">
                                <a:alpha val="95000"/>
                              </a:schemeClr>
                            </a:glow>
                          </a:effectLst>
                          <a:latin typeface="Book Antiqua" pitchFamily="18" charset="0"/>
                          <a:ea typeface="標楷體" pitchFamily="65" charset="-120"/>
                          <a:cs typeface="+mn-cs"/>
                        </a:rPr>
                        <a:t>1</a:t>
                      </a:r>
                      <a:r>
                        <a:rPr lang="zh-TW" altLang="en-US" sz="1800" b="0" i="0" u="none" strike="noStrike" kern="1200" baseline="0" dirty="0">
                          <a:solidFill>
                            <a:schemeClr val="dk1"/>
                          </a:solidFill>
                          <a:effectLst>
                            <a:glow rad="127000">
                              <a:schemeClr val="bg1">
                                <a:alpha val="95000"/>
                              </a:schemeClr>
                            </a:glow>
                          </a:effectLst>
                          <a:latin typeface="Book Antiqua" pitchFamily="18" charset="0"/>
                          <a:ea typeface="標楷體" pitchFamily="65" charset="-120"/>
                          <a:cs typeface="+mn-cs"/>
                        </a:rPr>
                        <a:t>點，則扣該科積分</a:t>
                      </a:r>
                      <a:r>
                        <a:rPr lang="en-US" altLang="zh-TW" sz="1800" b="0" i="0" u="none" strike="noStrike" kern="1200" baseline="0" dirty="0">
                          <a:solidFill>
                            <a:schemeClr val="dk1"/>
                          </a:solidFill>
                          <a:effectLst>
                            <a:glow rad="127000">
                              <a:schemeClr val="bg1">
                                <a:alpha val="95000"/>
                              </a:schemeClr>
                            </a:glow>
                          </a:effectLst>
                          <a:latin typeface="Book Antiqua" pitchFamily="18" charset="0"/>
                          <a:ea typeface="標楷體" pitchFamily="65" charset="-120"/>
                          <a:cs typeface="+mn-cs"/>
                        </a:rPr>
                        <a:t>0.15</a:t>
                      </a:r>
                      <a:r>
                        <a:rPr lang="zh-TW" altLang="en-US" sz="1800" b="0" i="0" u="none" strike="noStrike" kern="1200" baseline="0" dirty="0">
                          <a:solidFill>
                            <a:schemeClr val="dk1"/>
                          </a:solidFill>
                          <a:effectLst>
                            <a:glow rad="127000">
                              <a:schemeClr val="bg1">
                                <a:alpha val="95000"/>
                              </a:schemeClr>
                            </a:glow>
                          </a:effectLst>
                          <a:latin typeface="Book Antiqua" pitchFamily="18" charset="0"/>
                          <a:ea typeface="標楷體" pitchFamily="65" charset="-120"/>
                          <a:cs typeface="+mn-cs"/>
                        </a:rPr>
                        <a:t>分， 至該科積分零分為止。</a:t>
                      </a:r>
                      <a:endParaRPr lang="zh-TW" altLang="en-US" sz="1800" dirty="0">
                        <a:effectLst>
                          <a:glow rad="127000">
                            <a:schemeClr val="bg1">
                              <a:alpha val="95000"/>
                            </a:schemeClr>
                          </a:glow>
                        </a:effectLst>
                        <a:latin typeface="Book Antiqua" pitchFamily="18" charset="0"/>
                        <a:ea typeface="標楷體"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 xmlns:a16="http://schemas.microsoft.com/office/drawing/2014/main" val="10009"/>
                  </a:ext>
                </a:extLst>
              </a:tr>
            </a:tbl>
          </a:graphicData>
        </a:graphic>
      </p:graphicFrame>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777009" y="1605973"/>
            <a:ext cx="11137900" cy="4778375"/>
          </a:xfrm>
        </p:spPr>
        <p:txBody>
          <a:bodyPr/>
          <a:lstStyle/>
          <a:p>
            <a:pPr>
              <a:lnSpc>
                <a:spcPct val="120000"/>
              </a:lnSpc>
              <a:buFont typeface="Wingdings" panose="05000000000000000000" pitchFamily="2" charset="2"/>
              <a:buChar char="l"/>
              <a:defRPr/>
            </a:pPr>
            <a:r>
              <a:rPr lang="zh-TW" altLang="en-US" sz="3400" b="1" dirty="0">
                <a:solidFill>
                  <a:srgbClr val="0000FF"/>
                </a:solidFill>
                <a:latin typeface="標楷體" panose="03000509000000000000" pitchFamily="65" charset="-120"/>
                <a:ea typeface="標楷體" panose="03000509000000000000" pitchFamily="65" charset="-120"/>
              </a:rPr>
              <a:t> </a:t>
            </a:r>
            <a:r>
              <a:rPr lang="zh-TW" altLang="zh-TW" sz="3400" b="1" dirty="0">
                <a:solidFill>
                  <a:srgbClr val="0000FF"/>
                </a:solidFill>
                <a:latin typeface="標楷體" panose="03000509000000000000" pitchFamily="65" charset="-120"/>
                <a:ea typeface="標楷體" panose="03000509000000000000" pitchFamily="65" charset="-120"/>
              </a:rPr>
              <a:t>免試生可依志向網路選填</a:t>
            </a:r>
            <a:r>
              <a:rPr lang="en-US" altLang="zh-TW" sz="3400" b="1" u="sng" dirty="0">
                <a:solidFill>
                  <a:srgbClr val="C00000"/>
                </a:solidFill>
                <a:latin typeface="Book Antiqua" panose="02040602050305030304" pitchFamily="18" charset="0"/>
                <a:ea typeface="標楷體" panose="03000509000000000000" pitchFamily="65" charset="-120"/>
              </a:rPr>
              <a:t>30</a:t>
            </a:r>
            <a:r>
              <a:rPr lang="zh-TW" altLang="zh-TW" sz="3400" b="1" u="sng" dirty="0">
                <a:solidFill>
                  <a:srgbClr val="C00000"/>
                </a:solidFill>
                <a:latin typeface="Book Antiqua" panose="02040602050305030304" pitchFamily="18" charset="0"/>
                <a:ea typeface="標楷體" panose="03000509000000000000" pitchFamily="65" charset="-120"/>
              </a:rPr>
              <a:t>個</a:t>
            </a:r>
            <a:r>
              <a:rPr lang="zh-TW" altLang="zh-TW" sz="3400" b="1" u="sng">
                <a:solidFill>
                  <a:srgbClr val="C00000"/>
                </a:solidFill>
                <a:latin typeface="標楷體" panose="03000509000000000000" pitchFamily="65" charset="-120"/>
                <a:ea typeface="標楷體" panose="03000509000000000000" pitchFamily="65" charset="-120"/>
              </a:rPr>
              <a:t>科（組）</a:t>
            </a:r>
            <a:r>
              <a:rPr lang="zh-TW" altLang="zh-TW" sz="3400" b="1" u="sng" dirty="0">
                <a:solidFill>
                  <a:srgbClr val="C00000"/>
                </a:solidFill>
                <a:latin typeface="標楷體" panose="03000509000000000000" pitchFamily="65" charset="-120"/>
                <a:ea typeface="標楷體" panose="03000509000000000000" pitchFamily="65" charset="-120"/>
              </a:rPr>
              <a:t>志願</a:t>
            </a:r>
            <a:r>
              <a:rPr lang="zh-TW" altLang="en-US" sz="3400" b="1" dirty="0">
                <a:solidFill>
                  <a:srgbClr val="0000FF"/>
                </a:solidFill>
                <a:latin typeface="標楷體" panose="03000509000000000000" pitchFamily="65" charset="-120"/>
                <a:ea typeface="標楷體" panose="03000509000000000000" pitchFamily="65" charset="-120"/>
              </a:rPr>
              <a:t>，</a:t>
            </a:r>
            <a:r>
              <a:rPr lang="en-US" altLang="zh-TW" sz="3400" b="1" dirty="0">
                <a:solidFill>
                  <a:srgbClr val="0000FF"/>
                </a:solidFill>
                <a:latin typeface="標楷體" panose="03000509000000000000" pitchFamily="65" charset="-120"/>
                <a:ea typeface="標楷體" panose="03000509000000000000" pitchFamily="65" charset="-120"/>
              </a:rPr>
              <a:t/>
            </a:r>
            <a:br>
              <a:rPr lang="en-US" altLang="zh-TW" sz="3400" b="1" dirty="0">
                <a:solidFill>
                  <a:srgbClr val="0000FF"/>
                </a:solidFill>
                <a:latin typeface="標楷體" panose="03000509000000000000" pitchFamily="65" charset="-120"/>
                <a:ea typeface="標楷體" panose="03000509000000000000" pitchFamily="65" charset="-120"/>
              </a:rPr>
            </a:br>
            <a:r>
              <a:rPr lang="zh-TW" altLang="en-US" sz="3400" b="1" dirty="0">
                <a:solidFill>
                  <a:srgbClr val="0000FF"/>
                </a:solidFill>
                <a:latin typeface="標楷體" panose="03000509000000000000" pitchFamily="65" charset="-120"/>
                <a:ea typeface="標楷體" panose="03000509000000000000" pitchFamily="65" charset="-120"/>
              </a:rPr>
              <a:t>  </a:t>
            </a:r>
            <a:r>
              <a:rPr lang="zh-TW" altLang="en-US" sz="3400" b="1" dirty="0">
                <a:solidFill>
                  <a:srgbClr val="0000FF"/>
                </a:solidFill>
                <a:latin typeface="Book Antiqua" panose="02040602050305030304" pitchFamily="18" charset="0"/>
                <a:ea typeface="標楷體" panose="03000509000000000000" pitchFamily="65" charset="-120"/>
              </a:rPr>
              <a:t>每</a:t>
            </a:r>
            <a:r>
              <a:rPr lang="en-US" altLang="zh-TW" sz="3400" b="1" dirty="0">
                <a:solidFill>
                  <a:srgbClr val="0000FF"/>
                </a:solidFill>
                <a:latin typeface="Book Antiqua" panose="02040602050305030304" pitchFamily="18" charset="0"/>
                <a:ea typeface="標楷體" panose="03000509000000000000" pitchFamily="65" charset="-120"/>
              </a:rPr>
              <a:t>5</a:t>
            </a:r>
            <a:r>
              <a:rPr lang="zh-TW" altLang="en-US" sz="3400" b="1" dirty="0">
                <a:solidFill>
                  <a:srgbClr val="0000FF"/>
                </a:solidFill>
                <a:latin typeface="Book Antiqua" panose="02040602050305030304" pitchFamily="18" charset="0"/>
                <a:ea typeface="標楷體" panose="03000509000000000000" pitchFamily="65" charset="-120"/>
              </a:rPr>
              <a:t>志願為一級別共</a:t>
            </a:r>
            <a:r>
              <a:rPr lang="en-US" altLang="zh-TW" sz="3400" b="1" dirty="0">
                <a:solidFill>
                  <a:srgbClr val="0000FF"/>
                </a:solidFill>
                <a:latin typeface="Book Antiqua" panose="02040602050305030304" pitchFamily="18" charset="0"/>
                <a:ea typeface="標楷體" panose="03000509000000000000" pitchFamily="65" charset="-120"/>
              </a:rPr>
              <a:t>6</a:t>
            </a:r>
            <a:r>
              <a:rPr lang="zh-TW" altLang="en-US" sz="3400" b="1" dirty="0">
                <a:solidFill>
                  <a:srgbClr val="0000FF"/>
                </a:solidFill>
                <a:latin typeface="Book Antiqua" panose="02040602050305030304" pitchFamily="18" charset="0"/>
                <a:ea typeface="標楷體" panose="03000509000000000000" pitchFamily="65" charset="-120"/>
              </a:rPr>
              <a:t>級別，積分核分準則如下：</a:t>
            </a:r>
            <a:endParaRPr lang="en-US" altLang="zh-TW" sz="3400" b="1" dirty="0">
              <a:solidFill>
                <a:srgbClr val="0000FF"/>
              </a:solidFill>
              <a:latin typeface="Book Antiqua" panose="02040602050305030304" pitchFamily="18" charset="0"/>
              <a:ea typeface="標楷體" panose="03000509000000000000" pitchFamily="65" charset="-120"/>
            </a:endParaRPr>
          </a:p>
          <a:p>
            <a:pPr marL="0" indent="0">
              <a:buFont typeface="Wingdings 3" panose="05040102010807070707" pitchFamily="18" charset="2"/>
              <a:buNone/>
              <a:defRPr/>
            </a:pPr>
            <a:endParaRPr lang="en-US" altLang="zh-TW" dirty="0"/>
          </a:p>
          <a:p>
            <a:pPr marL="0" indent="0">
              <a:buFont typeface="Wingdings 3" panose="05040102010807070707" pitchFamily="18" charset="2"/>
              <a:buNone/>
              <a:defRPr/>
            </a:pPr>
            <a:endParaRPr lang="zh-TW" altLang="en-US" dirty="0"/>
          </a:p>
        </p:txBody>
      </p:sp>
      <p:graphicFrame>
        <p:nvGraphicFramePr>
          <p:cNvPr id="6" name="表格 5"/>
          <p:cNvGraphicFramePr>
            <a:graphicFrameLocks noGrp="1"/>
          </p:cNvGraphicFramePr>
          <p:nvPr>
            <p:extLst>
              <p:ext uri="{D42A27DB-BD31-4B8C-83A1-F6EECF244321}">
                <p14:modId xmlns="" xmlns:p14="http://schemas.microsoft.com/office/powerpoint/2010/main" val="71390155"/>
              </p:ext>
            </p:extLst>
          </p:nvPr>
        </p:nvGraphicFramePr>
        <p:xfrm>
          <a:off x="1263255" y="3091918"/>
          <a:ext cx="10165407" cy="2490947"/>
        </p:xfrm>
        <a:graphic>
          <a:graphicData uri="http://schemas.openxmlformats.org/drawingml/2006/table">
            <a:tbl>
              <a:tblPr firstRow="1" bandRow="1">
                <a:tableStyleId>{5C22544A-7EE6-4342-B048-85BDC9FD1C3A}</a:tableStyleId>
              </a:tblPr>
              <a:tblGrid>
                <a:gridCol w="1452201">
                  <a:extLst>
                    <a:ext uri="{9D8B030D-6E8A-4147-A177-3AD203B41FA5}">
                      <a16:colId xmlns="" xmlns:a16="http://schemas.microsoft.com/office/drawing/2014/main" val="20000"/>
                    </a:ext>
                  </a:extLst>
                </a:gridCol>
                <a:gridCol w="1452201">
                  <a:extLst>
                    <a:ext uri="{9D8B030D-6E8A-4147-A177-3AD203B41FA5}">
                      <a16:colId xmlns="" xmlns:a16="http://schemas.microsoft.com/office/drawing/2014/main" val="20001"/>
                    </a:ext>
                  </a:extLst>
                </a:gridCol>
                <a:gridCol w="1452201">
                  <a:extLst>
                    <a:ext uri="{9D8B030D-6E8A-4147-A177-3AD203B41FA5}">
                      <a16:colId xmlns="" xmlns:a16="http://schemas.microsoft.com/office/drawing/2014/main" val="20002"/>
                    </a:ext>
                  </a:extLst>
                </a:gridCol>
                <a:gridCol w="1452201">
                  <a:extLst>
                    <a:ext uri="{9D8B030D-6E8A-4147-A177-3AD203B41FA5}">
                      <a16:colId xmlns="" xmlns:a16="http://schemas.microsoft.com/office/drawing/2014/main" val="20003"/>
                    </a:ext>
                  </a:extLst>
                </a:gridCol>
                <a:gridCol w="1452201">
                  <a:extLst>
                    <a:ext uri="{9D8B030D-6E8A-4147-A177-3AD203B41FA5}">
                      <a16:colId xmlns="" xmlns:a16="http://schemas.microsoft.com/office/drawing/2014/main" val="20004"/>
                    </a:ext>
                  </a:extLst>
                </a:gridCol>
                <a:gridCol w="1452201">
                  <a:extLst>
                    <a:ext uri="{9D8B030D-6E8A-4147-A177-3AD203B41FA5}">
                      <a16:colId xmlns="" xmlns:a16="http://schemas.microsoft.com/office/drawing/2014/main" val="20005"/>
                    </a:ext>
                  </a:extLst>
                </a:gridCol>
                <a:gridCol w="1452201">
                  <a:extLst>
                    <a:ext uri="{9D8B030D-6E8A-4147-A177-3AD203B41FA5}">
                      <a16:colId xmlns="" xmlns:a16="http://schemas.microsoft.com/office/drawing/2014/main" val="20006"/>
                    </a:ext>
                  </a:extLst>
                </a:gridCol>
              </a:tblGrid>
              <a:tr h="700243">
                <a:tc>
                  <a:txBody>
                    <a:bodyPr/>
                    <a:lstStyle/>
                    <a:p>
                      <a:pPr algn="ctr"/>
                      <a:r>
                        <a:rPr lang="zh-TW" altLang="en-US" sz="2600" b="1" dirty="0">
                          <a:latin typeface="標楷體" panose="03000509000000000000" pitchFamily="65" charset="-120"/>
                          <a:ea typeface="標楷體" panose="03000509000000000000" pitchFamily="65" charset="-120"/>
                        </a:rPr>
                        <a:t>級 別</a:t>
                      </a:r>
                    </a:p>
                  </a:txBody>
                  <a:tcPr anchor="ctr">
                    <a:solidFill>
                      <a:srgbClr val="0000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600" dirty="0">
                          <a:latin typeface="Book Antiqua" panose="02040602050305030304" pitchFamily="18" charset="0"/>
                          <a:ea typeface="標楷體" panose="03000509000000000000" pitchFamily="65" charset="-120"/>
                        </a:rPr>
                        <a:t>第</a:t>
                      </a:r>
                      <a:r>
                        <a:rPr lang="en-US" altLang="zh-TW" sz="2600" dirty="0">
                          <a:latin typeface="Book Antiqua" panose="02040602050305030304" pitchFamily="18" charset="0"/>
                          <a:ea typeface="標楷體" panose="03000509000000000000" pitchFamily="65" charset="-120"/>
                        </a:rPr>
                        <a:t>1</a:t>
                      </a:r>
                      <a:r>
                        <a:rPr lang="zh-TW" altLang="en-US" sz="2600" b="1" dirty="0">
                          <a:latin typeface="標楷體" panose="03000509000000000000" pitchFamily="65" charset="-120"/>
                          <a:ea typeface="標楷體" panose="03000509000000000000" pitchFamily="65" charset="-120"/>
                        </a:rPr>
                        <a:t>級</a:t>
                      </a:r>
                      <a:endParaRPr lang="zh-TW" altLang="en-US" sz="2600" dirty="0">
                        <a:latin typeface="Book Antiqua" panose="02040602050305030304" pitchFamily="18" charset="0"/>
                        <a:ea typeface="標楷體" panose="03000509000000000000" pitchFamily="65" charset="-120"/>
                      </a:endParaRPr>
                    </a:p>
                  </a:txBody>
                  <a:tcPr anchor="ctr">
                    <a:solidFill>
                      <a:srgbClr val="0070C0"/>
                    </a:solidFill>
                  </a:tcPr>
                </a:tc>
                <a:tc>
                  <a:txBody>
                    <a:bodyPr/>
                    <a:lstStyle/>
                    <a:p>
                      <a:pPr algn="ctr"/>
                      <a:r>
                        <a:rPr lang="zh-TW" altLang="en-US" sz="2600" dirty="0">
                          <a:latin typeface="Book Antiqua" panose="02040602050305030304" pitchFamily="18" charset="0"/>
                          <a:ea typeface="標楷體" panose="03000509000000000000" pitchFamily="65" charset="-120"/>
                        </a:rPr>
                        <a:t>第</a:t>
                      </a:r>
                      <a:r>
                        <a:rPr lang="en-US" altLang="zh-TW" sz="2600" dirty="0">
                          <a:latin typeface="Book Antiqua" panose="02040602050305030304" pitchFamily="18" charset="0"/>
                          <a:ea typeface="標楷體" panose="03000509000000000000" pitchFamily="65" charset="-120"/>
                        </a:rPr>
                        <a:t>2</a:t>
                      </a:r>
                      <a:r>
                        <a:rPr lang="zh-TW" altLang="en-US" sz="2600" b="1" dirty="0">
                          <a:latin typeface="標楷體" panose="03000509000000000000" pitchFamily="65" charset="-120"/>
                          <a:ea typeface="標楷體" panose="03000509000000000000" pitchFamily="65" charset="-120"/>
                        </a:rPr>
                        <a:t>級</a:t>
                      </a:r>
                      <a:endParaRPr lang="zh-TW" altLang="en-US" sz="2600" dirty="0">
                        <a:latin typeface="Book Antiqua" panose="02040602050305030304" pitchFamily="18" charset="0"/>
                        <a:ea typeface="標楷體" panose="03000509000000000000" pitchFamily="65" charset="-120"/>
                      </a:endParaRPr>
                    </a:p>
                  </a:txBody>
                  <a:tcPr anchor="ctr">
                    <a:solidFill>
                      <a:srgbClr val="0070C0"/>
                    </a:solidFill>
                  </a:tcPr>
                </a:tc>
                <a:tc>
                  <a:txBody>
                    <a:bodyPr/>
                    <a:lstStyle/>
                    <a:p>
                      <a:pPr algn="ctr"/>
                      <a:r>
                        <a:rPr lang="zh-TW" altLang="en-US" sz="2600" dirty="0">
                          <a:latin typeface="Book Antiqua" panose="02040602050305030304" pitchFamily="18" charset="0"/>
                          <a:ea typeface="標楷體" panose="03000509000000000000" pitchFamily="65" charset="-120"/>
                        </a:rPr>
                        <a:t>第</a:t>
                      </a:r>
                      <a:r>
                        <a:rPr lang="en-US" altLang="zh-TW" sz="2600" dirty="0">
                          <a:latin typeface="Book Antiqua" panose="02040602050305030304" pitchFamily="18" charset="0"/>
                          <a:ea typeface="標楷體" panose="03000509000000000000" pitchFamily="65" charset="-120"/>
                        </a:rPr>
                        <a:t>3</a:t>
                      </a:r>
                      <a:r>
                        <a:rPr lang="zh-TW" altLang="en-US" sz="2600" b="1" dirty="0">
                          <a:latin typeface="標楷體" panose="03000509000000000000" pitchFamily="65" charset="-120"/>
                          <a:ea typeface="標楷體" panose="03000509000000000000" pitchFamily="65" charset="-120"/>
                        </a:rPr>
                        <a:t>級</a:t>
                      </a:r>
                      <a:endParaRPr lang="zh-TW" altLang="en-US" sz="2600" dirty="0">
                        <a:latin typeface="Book Antiqua" panose="02040602050305030304" pitchFamily="18" charset="0"/>
                        <a:ea typeface="標楷體" panose="03000509000000000000" pitchFamily="65" charset="-120"/>
                      </a:endParaRPr>
                    </a:p>
                  </a:txBody>
                  <a:tcPr anchor="ctr">
                    <a:solidFill>
                      <a:srgbClr val="0070C0"/>
                    </a:solidFill>
                  </a:tcPr>
                </a:tc>
                <a:tc>
                  <a:txBody>
                    <a:bodyPr/>
                    <a:lstStyle/>
                    <a:p>
                      <a:pPr algn="ctr"/>
                      <a:r>
                        <a:rPr lang="zh-TW" altLang="en-US" sz="2600" dirty="0">
                          <a:latin typeface="Book Antiqua" panose="02040602050305030304" pitchFamily="18" charset="0"/>
                          <a:ea typeface="標楷體" panose="03000509000000000000" pitchFamily="65" charset="-120"/>
                        </a:rPr>
                        <a:t>第</a:t>
                      </a:r>
                      <a:r>
                        <a:rPr lang="en-US" altLang="zh-TW" sz="2600" dirty="0">
                          <a:latin typeface="Book Antiqua" panose="02040602050305030304" pitchFamily="18" charset="0"/>
                          <a:ea typeface="標楷體" panose="03000509000000000000" pitchFamily="65" charset="-120"/>
                        </a:rPr>
                        <a:t>4</a:t>
                      </a:r>
                      <a:r>
                        <a:rPr lang="zh-TW" altLang="en-US" sz="2600" b="1" dirty="0">
                          <a:latin typeface="標楷體" panose="03000509000000000000" pitchFamily="65" charset="-120"/>
                          <a:ea typeface="標楷體" panose="03000509000000000000" pitchFamily="65" charset="-120"/>
                        </a:rPr>
                        <a:t>級</a:t>
                      </a:r>
                      <a:endParaRPr lang="zh-TW" altLang="en-US" sz="2600" dirty="0">
                        <a:latin typeface="Book Antiqua" panose="02040602050305030304" pitchFamily="18" charset="0"/>
                        <a:ea typeface="標楷體" panose="03000509000000000000" pitchFamily="65" charset="-120"/>
                      </a:endParaRPr>
                    </a:p>
                  </a:txBody>
                  <a:tcPr anchor="ctr">
                    <a:solidFill>
                      <a:srgbClr val="0070C0"/>
                    </a:solidFill>
                  </a:tcPr>
                </a:tc>
                <a:tc>
                  <a:txBody>
                    <a:bodyPr/>
                    <a:lstStyle/>
                    <a:p>
                      <a:pPr algn="ctr"/>
                      <a:r>
                        <a:rPr lang="zh-TW" altLang="en-US" sz="2600" dirty="0">
                          <a:latin typeface="Book Antiqua" panose="02040602050305030304" pitchFamily="18" charset="0"/>
                          <a:ea typeface="標楷體" panose="03000509000000000000" pitchFamily="65" charset="-120"/>
                        </a:rPr>
                        <a:t>第</a:t>
                      </a:r>
                      <a:r>
                        <a:rPr lang="en-US" altLang="zh-TW" sz="2600" dirty="0">
                          <a:latin typeface="Book Antiqua" panose="02040602050305030304" pitchFamily="18" charset="0"/>
                          <a:ea typeface="標楷體" panose="03000509000000000000" pitchFamily="65" charset="-120"/>
                        </a:rPr>
                        <a:t>5</a:t>
                      </a:r>
                      <a:r>
                        <a:rPr lang="zh-TW" altLang="en-US" sz="2600" b="1" dirty="0">
                          <a:latin typeface="標楷體" panose="03000509000000000000" pitchFamily="65" charset="-120"/>
                          <a:ea typeface="標楷體" panose="03000509000000000000" pitchFamily="65" charset="-120"/>
                        </a:rPr>
                        <a:t>級</a:t>
                      </a:r>
                      <a:endParaRPr lang="zh-TW" altLang="en-US" sz="2600" dirty="0">
                        <a:latin typeface="Book Antiqua" panose="02040602050305030304" pitchFamily="18" charset="0"/>
                        <a:ea typeface="標楷體" panose="03000509000000000000" pitchFamily="65" charset="-120"/>
                      </a:endParaRPr>
                    </a:p>
                  </a:txBody>
                  <a:tcPr anchor="ctr">
                    <a:solidFill>
                      <a:srgbClr val="0070C0"/>
                    </a:solidFill>
                  </a:tcPr>
                </a:tc>
                <a:tc>
                  <a:txBody>
                    <a:bodyPr/>
                    <a:lstStyle/>
                    <a:p>
                      <a:pPr algn="ctr"/>
                      <a:r>
                        <a:rPr lang="zh-TW" altLang="en-US" sz="2600" dirty="0">
                          <a:latin typeface="Book Antiqua" panose="02040602050305030304" pitchFamily="18" charset="0"/>
                          <a:ea typeface="標楷體" panose="03000509000000000000" pitchFamily="65" charset="-120"/>
                        </a:rPr>
                        <a:t>第</a:t>
                      </a:r>
                      <a:r>
                        <a:rPr lang="en-US" altLang="zh-TW" sz="2600" dirty="0">
                          <a:latin typeface="Book Antiqua" panose="02040602050305030304" pitchFamily="18" charset="0"/>
                          <a:ea typeface="標楷體" panose="03000509000000000000" pitchFamily="65" charset="-120"/>
                        </a:rPr>
                        <a:t>6</a:t>
                      </a:r>
                      <a:r>
                        <a:rPr lang="zh-TW" altLang="en-US" sz="2600" b="1" dirty="0">
                          <a:latin typeface="標楷體" panose="03000509000000000000" pitchFamily="65" charset="-120"/>
                          <a:ea typeface="標楷體" panose="03000509000000000000" pitchFamily="65" charset="-120"/>
                        </a:rPr>
                        <a:t>級</a:t>
                      </a:r>
                      <a:endParaRPr lang="zh-TW" altLang="en-US" sz="2600" b="0" dirty="0">
                        <a:latin typeface="Book Antiqua" panose="02040602050305030304" pitchFamily="18" charset="0"/>
                        <a:ea typeface="標楷體" panose="03000509000000000000" pitchFamily="65" charset="-120"/>
                      </a:endParaRPr>
                    </a:p>
                  </a:txBody>
                  <a:tcPr anchor="ctr">
                    <a:solidFill>
                      <a:srgbClr val="0070C0"/>
                    </a:solidFill>
                  </a:tcPr>
                </a:tc>
                <a:extLst>
                  <a:ext uri="{0D108BD9-81ED-4DB2-BD59-A6C34878D82A}">
                    <a16:rowId xmlns="" xmlns:a16="http://schemas.microsoft.com/office/drawing/2014/main" val="10000"/>
                  </a:ext>
                </a:extLst>
              </a:tr>
              <a:tr h="8953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600" b="1" dirty="0">
                          <a:latin typeface="標楷體" panose="03000509000000000000" pitchFamily="65" charset="-120"/>
                          <a:ea typeface="標楷體" panose="03000509000000000000" pitchFamily="65" charset="-120"/>
                        </a:rPr>
                        <a:t>志願序</a:t>
                      </a:r>
                    </a:p>
                  </a:txBody>
                  <a:tcPr anchor="ctr">
                    <a:solidFill>
                      <a:schemeClr val="accent4">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800" b="1" dirty="0">
                          <a:solidFill>
                            <a:schemeClr val="dk1"/>
                          </a:solidFill>
                          <a:latin typeface="Book Antiqua" panose="02040602050305030304" pitchFamily="18" charset="0"/>
                          <a:ea typeface="標楷體" panose="03000509000000000000" pitchFamily="65" charset="-120"/>
                        </a:rPr>
                        <a:t>1</a:t>
                      </a:r>
                      <a:r>
                        <a:rPr lang="zh-TW" altLang="en-US" sz="2800" b="1" dirty="0">
                          <a:solidFill>
                            <a:schemeClr val="dk1"/>
                          </a:solidFill>
                          <a:latin typeface="Book Antiqua" panose="02040602050305030304" pitchFamily="18" charset="0"/>
                          <a:ea typeface="標楷體" panose="03000509000000000000" pitchFamily="65" charset="-120"/>
                        </a:rPr>
                        <a:t>～</a:t>
                      </a:r>
                      <a:r>
                        <a:rPr lang="en-US" altLang="zh-TW" sz="2800" b="1" dirty="0">
                          <a:solidFill>
                            <a:schemeClr val="dk1"/>
                          </a:solidFill>
                          <a:latin typeface="Book Antiqua" panose="02040602050305030304" pitchFamily="18" charset="0"/>
                          <a:ea typeface="標楷體" panose="03000509000000000000" pitchFamily="65" charset="-120"/>
                        </a:rPr>
                        <a:t>5</a:t>
                      </a:r>
                      <a:endParaRPr lang="zh-TW" altLang="en-US" sz="2800" b="1" dirty="0">
                        <a:latin typeface="Book Antiqua" panose="02040602050305030304" pitchFamily="18" charset="0"/>
                        <a:ea typeface="標楷體" panose="03000509000000000000" pitchFamily="65" charset="-120"/>
                      </a:endParaRPr>
                    </a:p>
                  </a:txBody>
                  <a:tcPr anchor="ctr">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800" b="1" dirty="0">
                          <a:solidFill>
                            <a:schemeClr val="dk1"/>
                          </a:solidFill>
                          <a:latin typeface="Book Antiqua" panose="02040602050305030304" pitchFamily="18" charset="0"/>
                          <a:ea typeface="標楷體" panose="03000509000000000000" pitchFamily="65" charset="-120"/>
                        </a:rPr>
                        <a:t>6</a:t>
                      </a:r>
                      <a:r>
                        <a:rPr lang="zh-TW" altLang="en-US" sz="2800" b="1" dirty="0">
                          <a:solidFill>
                            <a:schemeClr val="dk1"/>
                          </a:solidFill>
                          <a:latin typeface="Book Antiqua" panose="02040602050305030304" pitchFamily="18" charset="0"/>
                          <a:ea typeface="標楷體" panose="03000509000000000000" pitchFamily="65" charset="-120"/>
                        </a:rPr>
                        <a:t>～</a:t>
                      </a:r>
                      <a:r>
                        <a:rPr lang="en-US" altLang="zh-TW" sz="2800" b="1" dirty="0">
                          <a:solidFill>
                            <a:schemeClr val="dk1"/>
                          </a:solidFill>
                          <a:latin typeface="Book Antiqua" panose="02040602050305030304" pitchFamily="18" charset="0"/>
                          <a:ea typeface="標楷體" panose="03000509000000000000" pitchFamily="65" charset="-120"/>
                        </a:rPr>
                        <a:t>10</a:t>
                      </a:r>
                      <a:endParaRPr lang="zh-TW" altLang="en-US" sz="2800" b="1" dirty="0">
                        <a:latin typeface="Book Antiqua" panose="02040602050305030304" pitchFamily="18" charset="0"/>
                        <a:ea typeface="標楷體" panose="03000509000000000000" pitchFamily="65" charset="-120"/>
                      </a:endParaRPr>
                    </a:p>
                  </a:txBody>
                  <a:tcPr anchor="ctr">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800" b="1" dirty="0">
                          <a:solidFill>
                            <a:schemeClr val="dk1"/>
                          </a:solidFill>
                          <a:latin typeface="Book Antiqua" panose="02040602050305030304" pitchFamily="18" charset="0"/>
                          <a:ea typeface="標楷體" panose="03000509000000000000" pitchFamily="65" charset="-120"/>
                        </a:rPr>
                        <a:t>11</a:t>
                      </a:r>
                      <a:r>
                        <a:rPr lang="zh-TW" altLang="en-US" sz="2800" b="1" dirty="0">
                          <a:solidFill>
                            <a:schemeClr val="dk1"/>
                          </a:solidFill>
                          <a:latin typeface="Book Antiqua" panose="02040602050305030304" pitchFamily="18" charset="0"/>
                          <a:ea typeface="標楷體" panose="03000509000000000000" pitchFamily="65" charset="-120"/>
                        </a:rPr>
                        <a:t>～</a:t>
                      </a:r>
                      <a:r>
                        <a:rPr lang="en-US" altLang="zh-TW" sz="2800" b="1" dirty="0">
                          <a:solidFill>
                            <a:schemeClr val="dk1"/>
                          </a:solidFill>
                          <a:latin typeface="Book Antiqua" panose="02040602050305030304" pitchFamily="18" charset="0"/>
                          <a:ea typeface="標楷體" panose="03000509000000000000" pitchFamily="65" charset="-120"/>
                        </a:rPr>
                        <a:t>15</a:t>
                      </a:r>
                      <a:endParaRPr lang="zh-TW" altLang="en-US" sz="2800" b="1" dirty="0">
                        <a:latin typeface="Book Antiqua" panose="02040602050305030304" pitchFamily="18" charset="0"/>
                        <a:ea typeface="標楷體" panose="03000509000000000000" pitchFamily="65" charset="-120"/>
                      </a:endParaRPr>
                    </a:p>
                  </a:txBody>
                  <a:tcPr anchor="ctr">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800" b="1" dirty="0">
                          <a:solidFill>
                            <a:schemeClr val="dk1"/>
                          </a:solidFill>
                          <a:latin typeface="Book Antiqua" panose="02040602050305030304" pitchFamily="18" charset="0"/>
                          <a:ea typeface="標楷體" panose="03000509000000000000" pitchFamily="65" charset="-120"/>
                        </a:rPr>
                        <a:t>16</a:t>
                      </a:r>
                      <a:r>
                        <a:rPr lang="zh-TW" altLang="en-US" sz="2800" b="1" dirty="0">
                          <a:solidFill>
                            <a:schemeClr val="dk1"/>
                          </a:solidFill>
                          <a:latin typeface="Book Antiqua" panose="02040602050305030304" pitchFamily="18" charset="0"/>
                          <a:ea typeface="標楷體" panose="03000509000000000000" pitchFamily="65" charset="-120"/>
                        </a:rPr>
                        <a:t>～</a:t>
                      </a:r>
                      <a:r>
                        <a:rPr lang="en-US" altLang="zh-TW" sz="2800" b="1" dirty="0">
                          <a:solidFill>
                            <a:schemeClr val="dk1"/>
                          </a:solidFill>
                          <a:latin typeface="Book Antiqua" panose="02040602050305030304" pitchFamily="18" charset="0"/>
                          <a:ea typeface="標楷體" panose="03000509000000000000" pitchFamily="65" charset="-120"/>
                        </a:rPr>
                        <a:t>20</a:t>
                      </a:r>
                      <a:endParaRPr lang="zh-TW" altLang="en-US" sz="2800" b="1" dirty="0">
                        <a:latin typeface="Book Antiqua" panose="02040602050305030304" pitchFamily="18" charset="0"/>
                        <a:ea typeface="標楷體" panose="03000509000000000000" pitchFamily="65" charset="-120"/>
                      </a:endParaRPr>
                    </a:p>
                  </a:txBody>
                  <a:tcPr anchor="ctr">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800" b="1" dirty="0">
                          <a:solidFill>
                            <a:schemeClr val="dk1"/>
                          </a:solidFill>
                          <a:latin typeface="Book Antiqua" panose="02040602050305030304" pitchFamily="18" charset="0"/>
                          <a:ea typeface="標楷體" panose="03000509000000000000" pitchFamily="65" charset="-120"/>
                        </a:rPr>
                        <a:t>21</a:t>
                      </a:r>
                      <a:r>
                        <a:rPr lang="zh-TW" altLang="en-US" sz="2800" b="1" dirty="0">
                          <a:solidFill>
                            <a:schemeClr val="dk1"/>
                          </a:solidFill>
                          <a:latin typeface="Book Antiqua" panose="02040602050305030304" pitchFamily="18" charset="0"/>
                          <a:ea typeface="標楷體" panose="03000509000000000000" pitchFamily="65" charset="-120"/>
                        </a:rPr>
                        <a:t>～</a:t>
                      </a:r>
                      <a:r>
                        <a:rPr lang="en-US" altLang="zh-TW" sz="2800" b="1" dirty="0">
                          <a:solidFill>
                            <a:schemeClr val="dk1"/>
                          </a:solidFill>
                          <a:latin typeface="Book Antiqua" panose="02040602050305030304" pitchFamily="18" charset="0"/>
                          <a:ea typeface="標楷體" panose="03000509000000000000" pitchFamily="65" charset="-120"/>
                        </a:rPr>
                        <a:t>25</a:t>
                      </a:r>
                      <a:endParaRPr lang="zh-TW" altLang="en-US" sz="2800" b="1" dirty="0">
                        <a:latin typeface="Book Antiqua" panose="02040602050305030304" pitchFamily="18" charset="0"/>
                        <a:ea typeface="標楷體" panose="03000509000000000000" pitchFamily="65" charset="-120"/>
                      </a:endParaRPr>
                    </a:p>
                  </a:txBody>
                  <a:tcPr anchor="ctr">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800" b="1" dirty="0">
                          <a:solidFill>
                            <a:schemeClr val="dk1"/>
                          </a:solidFill>
                          <a:latin typeface="Book Antiqua" panose="02040602050305030304" pitchFamily="18" charset="0"/>
                          <a:ea typeface="標楷體" panose="03000509000000000000" pitchFamily="65" charset="-120"/>
                        </a:rPr>
                        <a:t>26</a:t>
                      </a:r>
                      <a:r>
                        <a:rPr lang="zh-TW" altLang="en-US" sz="2800" b="1" dirty="0">
                          <a:solidFill>
                            <a:schemeClr val="dk1"/>
                          </a:solidFill>
                          <a:latin typeface="Book Antiqua" panose="02040602050305030304" pitchFamily="18" charset="0"/>
                          <a:ea typeface="標楷體" panose="03000509000000000000" pitchFamily="65" charset="-120"/>
                        </a:rPr>
                        <a:t>～</a:t>
                      </a:r>
                      <a:r>
                        <a:rPr lang="en-US" altLang="zh-TW" sz="2800" b="1" dirty="0">
                          <a:solidFill>
                            <a:schemeClr val="dk1"/>
                          </a:solidFill>
                          <a:latin typeface="Book Antiqua" panose="02040602050305030304" pitchFamily="18" charset="0"/>
                          <a:ea typeface="標楷體" panose="03000509000000000000" pitchFamily="65" charset="-120"/>
                        </a:rPr>
                        <a:t>30</a:t>
                      </a:r>
                      <a:endParaRPr lang="zh-TW" altLang="en-US" sz="2800" b="1" dirty="0">
                        <a:latin typeface="Book Antiqua" panose="02040602050305030304" pitchFamily="18" charset="0"/>
                        <a:ea typeface="標楷體" panose="03000509000000000000" pitchFamily="65" charset="-120"/>
                      </a:endParaRPr>
                    </a:p>
                  </a:txBody>
                  <a:tcPr anchor="ctr">
                    <a:solidFill>
                      <a:schemeClr val="accent4">
                        <a:lumMod val="40000"/>
                        <a:lumOff val="60000"/>
                      </a:schemeClr>
                    </a:solidFill>
                  </a:tcPr>
                </a:tc>
                <a:extLst>
                  <a:ext uri="{0D108BD9-81ED-4DB2-BD59-A6C34878D82A}">
                    <a16:rowId xmlns="" xmlns:a16="http://schemas.microsoft.com/office/drawing/2014/main" val="10001"/>
                  </a:ext>
                </a:extLst>
              </a:tr>
              <a:tr h="895352">
                <a:tc>
                  <a:txBody>
                    <a:bodyPr/>
                    <a:lstStyle/>
                    <a:p>
                      <a:pPr marL="0" algn="ctr" defTabSz="914400" rtl="0" eaLnBrk="1" latinLnBrk="0" hangingPunct="1"/>
                      <a:r>
                        <a:rPr lang="zh-TW" altLang="en-US" sz="33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rPr>
                        <a:t>積 分</a:t>
                      </a:r>
                    </a:p>
                  </a:txBody>
                  <a:tcPr anchor="ctr">
                    <a:solidFill>
                      <a:schemeClr val="accent2">
                        <a:lumMod val="60000"/>
                        <a:lumOff val="40000"/>
                      </a:schemeClr>
                    </a:solidFill>
                  </a:tcPr>
                </a:tc>
                <a:tc>
                  <a:txBody>
                    <a:bodyPr/>
                    <a:lstStyle/>
                    <a:p>
                      <a:pPr algn="ctr"/>
                      <a:r>
                        <a:rPr lang="en-US" altLang="zh-TW" sz="33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rPr>
                        <a:t>26</a:t>
                      </a:r>
                      <a:endParaRPr lang="zh-TW" altLang="en-US" sz="33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endParaRPr>
                    </a:p>
                  </a:txBody>
                  <a:tcPr anchor="ctr">
                    <a:solidFill>
                      <a:schemeClr val="accent2">
                        <a:lumMod val="40000"/>
                        <a:lumOff val="60000"/>
                      </a:schemeClr>
                    </a:solidFill>
                  </a:tcPr>
                </a:tc>
                <a:tc>
                  <a:txBody>
                    <a:bodyPr/>
                    <a:lstStyle/>
                    <a:p>
                      <a:pPr algn="ctr"/>
                      <a:r>
                        <a:rPr lang="en-US" altLang="zh-TW" sz="33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rPr>
                        <a:t>25</a:t>
                      </a:r>
                      <a:endParaRPr lang="zh-TW" altLang="en-US" sz="33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endParaRPr>
                    </a:p>
                  </a:txBody>
                  <a:tcPr anchor="ctr">
                    <a:solidFill>
                      <a:schemeClr val="accent2">
                        <a:lumMod val="40000"/>
                        <a:lumOff val="60000"/>
                      </a:schemeClr>
                    </a:solidFill>
                  </a:tcPr>
                </a:tc>
                <a:tc>
                  <a:txBody>
                    <a:bodyPr/>
                    <a:lstStyle/>
                    <a:p>
                      <a:pPr algn="ctr"/>
                      <a:r>
                        <a:rPr lang="en-US" altLang="zh-TW" sz="33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rPr>
                        <a:t>24</a:t>
                      </a:r>
                      <a:endParaRPr lang="zh-TW" altLang="en-US" sz="33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endParaRPr>
                    </a:p>
                  </a:txBody>
                  <a:tcPr anchor="ctr">
                    <a:solidFill>
                      <a:schemeClr val="accent2">
                        <a:lumMod val="40000"/>
                        <a:lumOff val="60000"/>
                      </a:schemeClr>
                    </a:solidFill>
                  </a:tcPr>
                </a:tc>
                <a:tc>
                  <a:txBody>
                    <a:bodyPr/>
                    <a:lstStyle/>
                    <a:p>
                      <a:pPr algn="ctr"/>
                      <a:r>
                        <a:rPr lang="en-US" altLang="zh-TW" sz="33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rPr>
                        <a:t>23</a:t>
                      </a:r>
                      <a:endParaRPr lang="zh-TW" altLang="en-US" sz="33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endParaRPr>
                    </a:p>
                  </a:txBody>
                  <a:tcPr anchor="ctr">
                    <a:solidFill>
                      <a:schemeClr val="accent2">
                        <a:lumMod val="40000"/>
                        <a:lumOff val="60000"/>
                      </a:schemeClr>
                    </a:solidFill>
                  </a:tcPr>
                </a:tc>
                <a:tc>
                  <a:txBody>
                    <a:bodyPr/>
                    <a:lstStyle/>
                    <a:p>
                      <a:pPr algn="ctr"/>
                      <a:r>
                        <a:rPr lang="en-US" altLang="zh-TW" sz="33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rPr>
                        <a:t>22</a:t>
                      </a:r>
                      <a:endParaRPr lang="zh-TW" altLang="en-US" sz="33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endParaRPr>
                    </a:p>
                  </a:txBody>
                  <a:tcPr anchor="ctr">
                    <a:solidFill>
                      <a:schemeClr val="accent2">
                        <a:lumMod val="40000"/>
                        <a:lumOff val="60000"/>
                      </a:schemeClr>
                    </a:solidFill>
                  </a:tcPr>
                </a:tc>
                <a:tc>
                  <a:txBody>
                    <a:bodyPr/>
                    <a:lstStyle/>
                    <a:p>
                      <a:pPr algn="ctr"/>
                      <a:r>
                        <a:rPr lang="en-US" altLang="zh-TW" sz="33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rPr>
                        <a:t>21</a:t>
                      </a:r>
                      <a:endParaRPr lang="zh-TW" altLang="en-US" sz="33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endParaRPr>
                    </a:p>
                  </a:txBody>
                  <a:tcPr anchor="ctr">
                    <a:solidFill>
                      <a:schemeClr val="accent2">
                        <a:lumMod val="40000"/>
                        <a:lumOff val="60000"/>
                      </a:schemeClr>
                    </a:solidFill>
                  </a:tcPr>
                </a:tc>
                <a:extLst>
                  <a:ext uri="{0D108BD9-81ED-4DB2-BD59-A6C34878D82A}">
                    <a16:rowId xmlns="" xmlns:a16="http://schemas.microsoft.com/office/drawing/2014/main" val="10002"/>
                  </a:ext>
                </a:extLst>
              </a:tr>
            </a:tbl>
          </a:graphicData>
        </a:graphic>
      </p:graphicFrame>
      <p:sp>
        <p:nvSpPr>
          <p:cNvPr id="9" name="標題 1"/>
          <p:cNvSpPr txBox="1">
            <a:spLocks/>
          </p:cNvSpPr>
          <p:nvPr/>
        </p:nvSpPr>
        <p:spPr bwMode="auto">
          <a:xfrm>
            <a:off x="1592263" y="615950"/>
            <a:ext cx="8910637" cy="679450"/>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algn="l" defTabSz="257175" rtl="0" eaLnBrk="0" fontAlgn="base" hangingPunct="0">
              <a:spcBef>
                <a:spcPct val="0"/>
              </a:spcBef>
              <a:spcAft>
                <a:spcPct val="0"/>
              </a:spcAft>
              <a:defRPr sz="2000" kern="1200">
                <a:solidFill>
                  <a:srgbClr val="262626"/>
                </a:solidFill>
                <a:latin typeface="+mj-lt"/>
                <a:ea typeface="+mj-ea"/>
                <a:cs typeface="微軟正黑體"/>
              </a:defRPr>
            </a:lvl1pPr>
            <a:lvl2pPr algn="l" defTabSz="257175" rtl="0" eaLnBrk="0" fontAlgn="base" hangingPunct="0">
              <a:spcBef>
                <a:spcPct val="0"/>
              </a:spcBef>
              <a:spcAft>
                <a:spcPct val="0"/>
              </a:spcAft>
              <a:defRPr sz="2000">
                <a:solidFill>
                  <a:srgbClr val="262626"/>
                </a:solidFill>
                <a:latin typeface="Century Gothic" pitchFamily="34" charset="0"/>
                <a:ea typeface="微軟正黑體"/>
                <a:cs typeface="微軟正黑體"/>
              </a:defRPr>
            </a:lvl2pPr>
            <a:lvl3pPr algn="l" defTabSz="257175" rtl="0" eaLnBrk="0" fontAlgn="base" hangingPunct="0">
              <a:spcBef>
                <a:spcPct val="0"/>
              </a:spcBef>
              <a:spcAft>
                <a:spcPct val="0"/>
              </a:spcAft>
              <a:defRPr sz="2000">
                <a:solidFill>
                  <a:srgbClr val="262626"/>
                </a:solidFill>
                <a:latin typeface="Century Gothic" pitchFamily="34" charset="0"/>
                <a:ea typeface="微軟正黑體"/>
                <a:cs typeface="微軟正黑體"/>
              </a:defRPr>
            </a:lvl3pPr>
            <a:lvl4pPr algn="l" defTabSz="257175" rtl="0" eaLnBrk="0" fontAlgn="base" hangingPunct="0">
              <a:spcBef>
                <a:spcPct val="0"/>
              </a:spcBef>
              <a:spcAft>
                <a:spcPct val="0"/>
              </a:spcAft>
              <a:defRPr sz="2000">
                <a:solidFill>
                  <a:srgbClr val="262626"/>
                </a:solidFill>
                <a:latin typeface="Century Gothic" pitchFamily="34" charset="0"/>
                <a:ea typeface="微軟正黑體"/>
                <a:cs typeface="微軟正黑體"/>
              </a:defRPr>
            </a:lvl4pPr>
            <a:lvl5pPr algn="l" defTabSz="257175" rtl="0" eaLnBrk="0" fontAlgn="base" hangingPunct="0">
              <a:spcBef>
                <a:spcPct val="0"/>
              </a:spcBef>
              <a:spcAft>
                <a:spcPct val="0"/>
              </a:spcAft>
              <a:defRPr sz="2000">
                <a:solidFill>
                  <a:srgbClr val="262626"/>
                </a:solidFill>
                <a:latin typeface="Century Gothic" pitchFamily="34" charset="0"/>
                <a:ea typeface="微軟正黑體"/>
                <a:cs typeface="微軟正黑體"/>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kumimoji="0" lang="en-US" altLang="zh-TW" sz="4000" dirty="0">
                <a:latin typeface="標楷體" panose="03000509000000000000" pitchFamily="65" charset="-120"/>
                <a:ea typeface="標楷體" panose="03000509000000000000" pitchFamily="65" charset="-120"/>
              </a:rPr>
              <a:t>(</a:t>
            </a:r>
            <a:r>
              <a:rPr kumimoji="0" lang="zh-TW" altLang="en-US" sz="4000" dirty="0">
                <a:latin typeface="標楷體" panose="03000509000000000000" pitchFamily="65" charset="-120"/>
                <a:ea typeface="標楷體" panose="03000509000000000000" pitchFamily="65" charset="-120"/>
              </a:rPr>
              <a:t>三</a:t>
            </a:r>
            <a:r>
              <a:rPr kumimoji="0" lang="en-US" altLang="zh-TW" sz="4000" dirty="0">
                <a:latin typeface="標楷體" panose="03000509000000000000" pitchFamily="65" charset="-120"/>
                <a:ea typeface="標楷體" panose="03000509000000000000" pitchFamily="65" charset="-120"/>
              </a:rPr>
              <a:t>)</a:t>
            </a:r>
            <a:r>
              <a:rPr kumimoji="0" lang="zh-TW" altLang="en-US" sz="4000" dirty="0">
                <a:latin typeface="標楷體" panose="03000509000000000000" pitchFamily="65" charset="-120"/>
                <a:ea typeface="標楷體" panose="03000509000000000000" pitchFamily="65" charset="-120"/>
              </a:rPr>
              <a:t>五專優先免試比序積分</a:t>
            </a:r>
            <a:r>
              <a:rPr kumimoji="0" lang="en-US" altLang="zh-TW" sz="4000" dirty="0">
                <a:latin typeface="標楷體" panose="03000509000000000000" pitchFamily="65" charset="-120"/>
                <a:ea typeface="標楷體" panose="03000509000000000000" pitchFamily="65" charset="-120"/>
              </a:rPr>
              <a:t>-</a:t>
            </a:r>
            <a:r>
              <a:rPr kumimoji="0" lang="zh-TW" altLang="en-US" sz="4000" dirty="0">
                <a:latin typeface="標楷體" panose="03000509000000000000" pitchFamily="65" charset="-120"/>
                <a:ea typeface="標楷體" panose="03000509000000000000" pitchFamily="65" charset="-120"/>
              </a:rPr>
              <a:t>志願序</a:t>
            </a:r>
          </a:p>
        </p:txBody>
      </p:sp>
      <p:sp>
        <p:nvSpPr>
          <p:cNvPr id="195589" name="投影片編號版面配置區 1"/>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D50078AA-5A30-48F9-9276-F4B62BA11341}" type="slidenum">
              <a:rPr kumimoji="0" lang="zh-TW" altLang="en-US" smtClean="0">
                <a:solidFill>
                  <a:srgbClr val="FEFFFF"/>
                </a:solidFill>
                <a:latin typeface="Century Gothic" panose="020B0502020202020204" pitchFamily="34" charset="0"/>
              </a:rPr>
              <a:pPr/>
              <a:t>148</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974725" y="4768850"/>
            <a:ext cx="10547350" cy="1752600"/>
          </a:xfrm>
          <a:prstGeom prst="rect">
            <a:avLst/>
          </a:prstGeom>
          <a:solidFill>
            <a:schemeClr val="accent4">
              <a:lumMod val="20000"/>
              <a:lumOff val="8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zh-TW" altLang="en-US"/>
          </a:p>
        </p:txBody>
      </p:sp>
      <p:sp>
        <p:nvSpPr>
          <p:cNvPr id="12" name="矩形 11"/>
          <p:cNvSpPr/>
          <p:nvPr/>
        </p:nvSpPr>
        <p:spPr>
          <a:xfrm>
            <a:off x="974725" y="1361785"/>
            <a:ext cx="10547350" cy="2855913"/>
          </a:xfrm>
          <a:prstGeom prst="rect">
            <a:avLst/>
          </a:prstGeom>
          <a:solidFill>
            <a:schemeClr val="accent4">
              <a:lumMod val="20000"/>
              <a:lumOff val="8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zh-TW" altLang="en-US"/>
          </a:p>
        </p:txBody>
      </p:sp>
      <p:sp>
        <p:nvSpPr>
          <p:cNvPr id="196612" name="內容版面配置區 2"/>
          <p:cNvSpPr>
            <a:spLocks noGrp="1"/>
          </p:cNvSpPr>
          <p:nvPr>
            <p:ph idx="1"/>
          </p:nvPr>
        </p:nvSpPr>
        <p:spPr>
          <a:xfrm>
            <a:off x="1100931" y="1529275"/>
            <a:ext cx="10294938" cy="4662487"/>
          </a:xfrm>
        </p:spPr>
        <p:txBody>
          <a:bodyPr/>
          <a:lstStyle/>
          <a:p>
            <a:pPr marL="0" indent="0">
              <a:lnSpc>
                <a:spcPct val="110000"/>
              </a:lnSpc>
              <a:spcAft>
                <a:spcPts val="600"/>
              </a:spcAft>
              <a:buFont typeface="Wingdings 3" panose="05040102010807070707" pitchFamily="18" charset="2"/>
              <a:buNone/>
            </a:pPr>
            <a:r>
              <a:rPr lang="zh-TW" altLang="en-US" sz="2500" b="1" dirty="0">
                <a:solidFill>
                  <a:srgbClr val="0000FF"/>
                </a:solidFill>
                <a:latin typeface="Book Antiqua" panose="02040602050305030304" pitchFamily="18" charset="0"/>
                <a:ea typeface="標楷體" panose="03000509000000000000" pitchFamily="65" charset="-120"/>
              </a:rPr>
              <a:t>多元學習表現（積分上限</a:t>
            </a:r>
            <a:r>
              <a:rPr lang="en-US" altLang="zh-TW" sz="2500" b="1" dirty="0">
                <a:solidFill>
                  <a:srgbClr val="0000FF"/>
                </a:solidFill>
                <a:latin typeface="Book Antiqua" panose="02040602050305030304" pitchFamily="18" charset="0"/>
                <a:ea typeface="標楷體" panose="03000509000000000000" pitchFamily="65" charset="-120"/>
              </a:rPr>
              <a:t>15</a:t>
            </a:r>
            <a:r>
              <a:rPr lang="zh-TW" altLang="en-US" sz="2500" b="1" dirty="0">
                <a:solidFill>
                  <a:srgbClr val="0000FF"/>
                </a:solidFill>
                <a:latin typeface="Book Antiqua" panose="02040602050305030304" pitchFamily="18" charset="0"/>
                <a:ea typeface="標楷體" panose="03000509000000000000" pitchFamily="65" charset="-120"/>
              </a:rPr>
              <a:t>分）</a:t>
            </a:r>
            <a:endParaRPr lang="en-US" altLang="zh-TW" sz="2500" b="1" dirty="0">
              <a:solidFill>
                <a:srgbClr val="0000FF"/>
              </a:solidFill>
              <a:latin typeface="Book Antiqua" panose="02040602050305030304" pitchFamily="18" charset="0"/>
              <a:ea typeface="標楷體" panose="03000509000000000000" pitchFamily="65" charset="-120"/>
            </a:endParaRPr>
          </a:p>
          <a:p>
            <a:pPr lvl="1">
              <a:lnSpc>
                <a:spcPct val="110000"/>
              </a:lnSpc>
              <a:spcAft>
                <a:spcPts val="600"/>
              </a:spcAft>
              <a:buFont typeface="Wingdings" panose="05000000000000000000" pitchFamily="2" charset="2"/>
              <a:buChar char="u"/>
            </a:pPr>
            <a:r>
              <a:rPr lang="zh-TW" altLang="en-US" sz="2000" b="1" dirty="0">
                <a:solidFill>
                  <a:srgbClr val="0000FF"/>
                </a:solidFill>
                <a:latin typeface="Book Antiqua" panose="02040602050305030304" pitchFamily="18" charset="0"/>
                <a:ea typeface="標楷體" panose="03000509000000000000" pitchFamily="65" charset="-120"/>
              </a:rPr>
              <a:t>  競 賽</a:t>
            </a:r>
            <a:r>
              <a:rPr lang="zh-TW" altLang="en-US" sz="2000" b="1" dirty="0">
                <a:solidFill>
                  <a:srgbClr val="7030A0"/>
                </a:solidFill>
                <a:latin typeface="Book Antiqua" panose="02040602050305030304" pitchFamily="18" charset="0"/>
                <a:ea typeface="標楷體" panose="03000509000000000000" pitchFamily="65" charset="-120"/>
              </a:rPr>
              <a:t>（積分上限</a:t>
            </a:r>
            <a:r>
              <a:rPr lang="en-US" altLang="zh-TW" sz="2000" b="1" dirty="0">
                <a:solidFill>
                  <a:srgbClr val="7030A0"/>
                </a:solidFill>
                <a:latin typeface="Book Antiqua" panose="02040602050305030304" pitchFamily="18" charset="0"/>
                <a:ea typeface="標楷體" panose="03000509000000000000" pitchFamily="65" charset="-120"/>
              </a:rPr>
              <a:t>7</a:t>
            </a:r>
            <a:r>
              <a:rPr lang="zh-TW" altLang="en-US" sz="2000" b="1" dirty="0">
                <a:solidFill>
                  <a:srgbClr val="7030A0"/>
                </a:solidFill>
                <a:latin typeface="Book Antiqua" panose="02040602050305030304" pitchFamily="18" charset="0"/>
                <a:ea typeface="標楷體" panose="03000509000000000000" pitchFamily="65" charset="-120"/>
              </a:rPr>
              <a:t>分）</a:t>
            </a:r>
          </a:p>
          <a:p>
            <a:pPr lvl="1">
              <a:lnSpc>
                <a:spcPct val="110000"/>
              </a:lnSpc>
              <a:spcAft>
                <a:spcPts val="600"/>
              </a:spcAft>
              <a:buFont typeface="Century Gothic" panose="020B0502020202020204" pitchFamily="34" charset="0"/>
              <a:buAutoNum type="arabicParenR"/>
            </a:pPr>
            <a:r>
              <a:rPr lang="zh-TW" altLang="en-US" sz="2000" dirty="0">
                <a:solidFill>
                  <a:srgbClr val="000000"/>
                </a:solidFill>
                <a:latin typeface="Book Antiqua" panose="02040602050305030304" pitchFamily="18" charset="0"/>
                <a:ea typeface="標楷體" panose="03000509000000000000" pitchFamily="65" charset="-120"/>
              </a:rPr>
              <a:t>核分標準：招生簡章表列之「國際、全國、區域及縣市」競賽項目</a:t>
            </a:r>
            <a:endParaRPr lang="en-US" altLang="zh-TW" sz="2000" dirty="0">
              <a:solidFill>
                <a:srgbClr val="000000"/>
              </a:solidFill>
              <a:latin typeface="Book Antiqua" panose="02040602050305030304" pitchFamily="18" charset="0"/>
              <a:ea typeface="標楷體" panose="03000509000000000000" pitchFamily="65" charset="-120"/>
            </a:endParaRPr>
          </a:p>
          <a:p>
            <a:pPr lvl="1">
              <a:lnSpc>
                <a:spcPct val="110000"/>
              </a:lnSpc>
              <a:spcBef>
                <a:spcPct val="0"/>
              </a:spcBef>
              <a:spcAft>
                <a:spcPts val="600"/>
              </a:spcAft>
              <a:buFont typeface="Wingdings 3" panose="05040102010807070707" pitchFamily="18" charset="2"/>
              <a:buNone/>
            </a:pPr>
            <a:r>
              <a:rPr lang="zh-TW" altLang="en-US" sz="2000" dirty="0">
                <a:solidFill>
                  <a:srgbClr val="C00000"/>
                </a:solidFill>
                <a:latin typeface="Book Antiqua" panose="02040602050305030304" pitchFamily="18" charset="0"/>
                <a:ea typeface="標楷體" panose="03000509000000000000" pitchFamily="65" charset="-120"/>
              </a:rPr>
              <a:t>    區域及縣（市）競賽以縣市政府主辦者為限，獲獎證明之落款人在縣市須為縣市</a:t>
            </a:r>
            <a:endParaRPr lang="en-US" altLang="zh-TW" sz="2000" dirty="0">
              <a:solidFill>
                <a:srgbClr val="C00000"/>
              </a:solidFill>
              <a:latin typeface="Book Antiqua" panose="02040602050305030304" pitchFamily="18" charset="0"/>
              <a:ea typeface="標楷體" panose="03000509000000000000" pitchFamily="65" charset="-120"/>
            </a:endParaRPr>
          </a:p>
          <a:p>
            <a:pPr lvl="1">
              <a:lnSpc>
                <a:spcPct val="110000"/>
              </a:lnSpc>
              <a:spcBef>
                <a:spcPct val="0"/>
              </a:spcBef>
              <a:spcAft>
                <a:spcPts val="600"/>
              </a:spcAft>
              <a:buFont typeface="Wingdings 3" panose="05040102010807070707" pitchFamily="18" charset="2"/>
              <a:buNone/>
            </a:pPr>
            <a:r>
              <a:rPr lang="zh-TW" altLang="en-US" sz="2000" dirty="0">
                <a:solidFill>
                  <a:srgbClr val="C00000"/>
                </a:solidFill>
                <a:latin typeface="Book Antiqua" panose="02040602050305030304" pitchFamily="18" charset="0"/>
                <a:ea typeface="標楷體" panose="03000509000000000000" pitchFamily="65" charset="-120"/>
              </a:rPr>
              <a:t>    長，在直轄市須為市長或其所屬一級機關首長。</a:t>
            </a:r>
            <a:endParaRPr lang="en-US" altLang="zh-TW" sz="2000" dirty="0">
              <a:solidFill>
                <a:srgbClr val="C00000"/>
              </a:solidFill>
              <a:latin typeface="Book Antiqua" panose="02040602050305030304" pitchFamily="18" charset="0"/>
              <a:ea typeface="標楷體" panose="03000509000000000000" pitchFamily="65" charset="-120"/>
            </a:endParaRPr>
          </a:p>
          <a:p>
            <a:pPr lvl="1">
              <a:lnSpc>
                <a:spcPct val="110000"/>
              </a:lnSpc>
              <a:spcAft>
                <a:spcPts val="600"/>
              </a:spcAft>
              <a:buFont typeface="Century Gothic" panose="020B0502020202020204" pitchFamily="34" charset="0"/>
              <a:buAutoNum type="arabicParenR" startAt="2"/>
            </a:pPr>
            <a:r>
              <a:rPr lang="zh-TW" altLang="en-US" sz="2000" dirty="0">
                <a:solidFill>
                  <a:srgbClr val="000000"/>
                </a:solidFill>
                <a:latin typeface="Book Antiqua" panose="02040602050305030304" pitchFamily="18" charset="0"/>
                <a:ea typeface="標楷體" panose="03000509000000000000" pitchFamily="65" charset="-120"/>
              </a:rPr>
              <a:t>採計期間：</a:t>
            </a:r>
            <a:r>
              <a:rPr lang="zh-TW" altLang="en-US" sz="2000" dirty="0">
                <a:latin typeface="Book Antiqua" panose="02040602050305030304" pitchFamily="18" charset="0"/>
                <a:ea typeface="標楷體" panose="03000509000000000000" pitchFamily="65" charset="-120"/>
              </a:rPr>
              <a:t>免試生</a:t>
            </a:r>
            <a:r>
              <a:rPr lang="zh-TW" altLang="en-US" sz="2000" b="1" u="sng" dirty="0">
                <a:solidFill>
                  <a:srgbClr val="C00000"/>
                </a:solidFill>
                <a:latin typeface="Book Antiqua" panose="02040602050305030304" pitchFamily="18" charset="0"/>
                <a:ea typeface="標楷體" panose="03000509000000000000" pitchFamily="65" charset="-120"/>
              </a:rPr>
              <a:t>國中就學期間至</a:t>
            </a:r>
            <a:r>
              <a:rPr lang="en-US" altLang="zh-TW" sz="2000" b="1" u="sng" dirty="0">
                <a:solidFill>
                  <a:srgbClr val="C00000"/>
                </a:solidFill>
                <a:latin typeface="Book Antiqua" panose="02040602050305030304" pitchFamily="18" charset="0"/>
                <a:ea typeface="標楷體" panose="03000509000000000000" pitchFamily="65" charset="-120"/>
              </a:rPr>
              <a:t>108</a:t>
            </a:r>
            <a:r>
              <a:rPr lang="zh-TW" altLang="en-US" sz="2000" b="1" u="sng" dirty="0">
                <a:solidFill>
                  <a:srgbClr val="C00000"/>
                </a:solidFill>
                <a:latin typeface="Book Antiqua" panose="02040602050305030304" pitchFamily="18" charset="0"/>
                <a:ea typeface="標楷體" panose="03000509000000000000" pitchFamily="65" charset="-120"/>
              </a:rPr>
              <a:t>年</a:t>
            </a:r>
            <a:r>
              <a:rPr lang="en-US" altLang="zh-TW" sz="2000" b="1" u="sng" dirty="0">
                <a:solidFill>
                  <a:srgbClr val="C00000"/>
                </a:solidFill>
                <a:effectLst>
                  <a:outerShdw blurRad="38100" dist="38100" dir="2700000" algn="tl">
                    <a:srgbClr val="000000">
                      <a:alpha val="43137"/>
                    </a:srgbClr>
                  </a:outerShdw>
                </a:effectLst>
                <a:latin typeface="Book Antiqua" panose="02040602050305030304" pitchFamily="18" charset="0"/>
                <a:ea typeface="標楷體" panose="03000509000000000000" pitchFamily="65" charset="-120"/>
              </a:rPr>
              <a:t>5</a:t>
            </a:r>
            <a:r>
              <a:rPr lang="zh-TW" altLang="en-US" sz="2000" b="1" u="sng" dirty="0">
                <a:solidFill>
                  <a:srgbClr val="C00000"/>
                </a:solidFill>
                <a:effectLst>
                  <a:outerShdw blurRad="38100" dist="38100" dir="2700000" algn="tl">
                    <a:srgbClr val="000000">
                      <a:alpha val="43137"/>
                    </a:srgbClr>
                  </a:outerShdw>
                </a:effectLst>
                <a:latin typeface="Book Antiqua" panose="02040602050305030304" pitchFamily="18" charset="0"/>
                <a:ea typeface="標楷體" panose="03000509000000000000" pitchFamily="65" charset="-120"/>
              </a:rPr>
              <a:t>月</a:t>
            </a:r>
            <a:r>
              <a:rPr lang="en-US" altLang="zh-TW" sz="2000" b="1" u="sng" dirty="0">
                <a:solidFill>
                  <a:srgbClr val="C00000"/>
                </a:solidFill>
                <a:effectLst>
                  <a:outerShdw blurRad="38100" dist="38100" dir="2700000" algn="tl">
                    <a:srgbClr val="000000">
                      <a:alpha val="43137"/>
                    </a:srgbClr>
                  </a:outerShdw>
                </a:effectLst>
                <a:latin typeface="Book Antiqua" panose="02040602050305030304" pitchFamily="18" charset="0"/>
                <a:ea typeface="標楷體" panose="03000509000000000000" pitchFamily="65" charset="-120"/>
              </a:rPr>
              <a:t>14</a:t>
            </a:r>
            <a:r>
              <a:rPr lang="zh-TW" altLang="en-US" sz="2000" b="1" u="sng" dirty="0">
                <a:solidFill>
                  <a:srgbClr val="C00000"/>
                </a:solidFill>
                <a:effectLst>
                  <a:outerShdw blurRad="38100" dist="38100" dir="2700000" algn="tl">
                    <a:srgbClr val="000000">
                      <a:alpha val="43137"/>
                    </a:srgbClr>
                  </a:outerShdw>
                </a:effectLst>
                <a:latin typeface="Book Antiqua" panose="02040602050305030304" pitchFamily="18" charset="0"/>
                <a:ea typeface="標楷體" panose="03000509000000000000" pitchFamily="65" charset="-120"/>
              </a:rPr>
              <a:t>日</a:t>
            </a:r>
            <a:r>
              <a:rPr lang="zh-TW" altLang="en-US" sz="2000" b="1" u="sng" dirty="0">
                <a:solidFill>
                  <a:srgbClr val="C00000"/>
                </a:solidFill>
                <a:latin typeface="Book Antiqua" panose="02040602050305030304" pitchFamily="18" charset="0"/>
                <a:ea typeface="標楷體" panose="03000509000000000000" pitchFamily="65" charset="-120"/>
              </a:rPr>
              <a:t>（含）止</a:t>
            </a:r>
            <a:endParaRPr lang="en-US" altLang="zh-TW" sz="1800" b="1" dirty="0">
              <a:solidFill>
                <a:srgbClr val="0000FF"/>
              </a:solidFill>
              <a:latin typeface="Book Antiqua" panose="02040602050305030304" pitchFamily="18" charset="0"/>
              <a:ea typeface="標楷體" panose="03000509000000000000" pitchFamily="65" charset="-120"/>
            </a:endParaRPr>
          </a:p>
          <a:p>
            <a:pPr lvl="1">
              <a:lnSpc>
                <a:spcPct val="110000"/>
              </a:lnSpc>
              <a:spcAft>
                <a:spcPts val="600"/>
              </a:spcAft>
              <a:buFont typeface="Wingdings" panose="05000000000000000000" pitchFamily="2" charset="2"/>
              <a:buChar char="u"/>
            </a:pPr>
            <a:r>
              <a:rPr lang="zh-TW" altLang="en-US" sz="2000" b="1" dirty="0">
                <a:solidFill>
                  <a:srgbClr val="0000FF"/>
                </a:solidFill>
                <a:latin typeface="Book Antiqua" panose="02040602050305030304" pitchFamily="18" charset="0"/>
                <a:ea typeface="標楷體" panose="03000509000000000000" pitchFamily="65" charset="-120"/>
              </a:rPr>
              <a:t>  服務學習</a:t>
            </a:r>
            <a:r>
              <a:rPr lang="zh-TW" altLang="en-US" sz="2000" b="1" dirty="0">
                <a:solidFill>
                  <a:srgbClr val="7030A0"/>
                </a:solidFill>
                <a:latin typeface="Book Antiqua" panose="02040602050305030304" pitchFamily="18" charset="0"/>
                <a:ea typeface="標楷體" panose="03000509000000000000" pitchFamily="65" charset="-120"/>
              </a:rPr>
              <a:t>（積分上限</a:t>
            </a:r>
            <a:r>
              <a:rPr lang="en-US" altLang="zh-TW" sz="2000" b="1" dirty="0">
                <a:solidFill>
                  <a:srgbClr val="7030A0"/>
                </a:solidFill>
                <a:latin typeface="Book Antiqua" panose="02040602050305030304" pitchFamily="18" charset="0"/>
                <a:ea typeface="標楷體" panose="03000509000000000000" pitchFamily="65" charset="-120"/>
              </a:rPr>
              <a:t>15</a:t>
            </a:r>
            <a:r>
              <a:rPr lang="zh-TW" altLang="en-US" sz="2000" b="1" dirty="0">
                <a:solidFill>
                  <a:srgbClr val="7030A0"/>
                </a:solidFill>
                <a:latin typeface="Book Antiqua" panose="02040602050305030304" pitchFamily="18" charset="0"/>
                <a:ea typeface="標楷體" panose="03000509000000000000" pitchFamily="65" charset="-120"/>
              </a:rPr>
              <a:t>分）</a:t>
            </a:r>
            <a:endParaRPr lang="en-US" altLang="zh-TW" sz="2000" b="1" dirty="0">
              <a:solidFill>
                <a:srgbClr val="7030A0"/>
              </a:solidFill>
              <a:latin typeface="Book Antiqua" panose="02040602050305030304" pitchFamily="18" charset="0"/>
              <a:ea typeface="標楷體" panose="03000509000000000000" pitchFamily="65" charset="-120"/>
            </a:endParaRPr>
          </a:p>
          <a:p>
            <a:pPr lvl="1">
              <a:lnSpc>
                <a:spcPct val="110000"/>
              </a:lnSpc>
              <a:spcAft>
                <a:spcPts val="600"/>
              </a:spcAft>
              <a:buFont typeface="Century Gothic" panose="020B0502020202020204" pitchFamily="34" charset="0"/>
              <a:buAutoNum type="arabicParenR"/>
            </a:pPr>
            <a:r>
              <a:rPr lang="zh-TW" altLang="en-US" sz="2000" dirty="0">
                <a:solidFill>
                  <a:srgbClr val="000000"/>
                </a:solidFill>
                <a:latin typeface="Book Antiqua" panose="02040602050305030304" pitchFamily="18" charset="0"/>
                <a:ea typeface="標楷體" panose="03000509000000000000" pitchFamily="65" charset="-120"/>
              </a:rPr>
              <a:t>核分標準：</a:t>
            </a:r>
            <a:r>
              <a:rPr lang="zh-TW" altLang="en-US" sz="2000" b="1" u="sng" dirty="0">
                <a:solidFill>
                  <a:srgbClr val="C00000"/>
                </a:solidFill>
                <a:latin typeface="Book Antiqua" panose="02040602050305030304" pitchFamily="18" charset="0"/>
                <a:ea typeface="標楷體" panose="03000509000000000000" pitchFamily="65" charset="-120"/>
              </a:rPr>
              <a:t>班級幹部、小老師或社團幹部任滿一學期得</a:t>
            </a:r>
            <a:r>
              <a:rPr lang="en-US" altLang="zh-TW" sz="2000" b="1" u="sng" dirty="0">
                <a:solidFill>
                  <a:srgbClr val="C00000"/>
                </a:solidFill>
                <a:latin typeface="Book Antiqua" panose="02040602050305030304" pitchFamily="18" charset="0"/>
                <a:ea typeface="標楷體" panose="03000509000000000000" pitchFamily="65" charset="-120"/>
              </a:rPr>
              <a:t>2</a:t>
            </a:r>
            <a:r>
              <a:rPr lang="zh-TW" altLang="en-US" sz="2000" b="1" u="sng" dirty="0">
                <a:solidFill>
                  <a:srgbClr val="C00000"/>
                </a:solidFill>
                <a:latin typeface="Book Antiqua" panose="02040602050305030304" pitchFamily="18" charset="0"/>
                <a:ea typeface="標楷體" panose="03000509000000000000" pitchFamily="65" charset="-120"/>
              </a:rPr>
              <a:t>分；服務每滿</a:t>
            </a:r>
            <a:r>
              <a:rPr lang="en-US" altLang="zh-TW" sz="2000" b="1" u="sng" dirty="0">
                <a:solidFill>
                  <a:srgbClr val="C00000"/>
                </a:solidFill>
                <a:latin typeface="Book Antiqua" panose="02040602050305030304" pitchFamily="18" charset="0"/>
                <a:ea typeface="標楷體" panose="03000509000000000000" pitchFamily="65" charset="-120"/>
              </a:rPr>
              <a:t>1</a:t>
            </a:r>
            <a:r>
              <a:rPr lang="zh-TW" altLang="en-US" sz="2000" b="1" u="sng" dirty="0">
                <a:solidFill>
                  <a:srgbClr val="C00000"/>
                </a:solidFill>
                <a:latin typeface="Book Antiqua" panose="02040602050305030304" pitchFamily="18" charset="0"/>
                <a:ea typeface="標楷體" panose="03000509000000000000" pitchFamily="65" charset="-120"/>
              </a:rPr>
              <a:t>小時得</a:t>
            </a:r>
            <a:r>
              <a:rPr lang="en-US" altLang="zh-TW" sz="2000" b="1" u="sng" dirty="0">
                <a:solidFill>
                  <a:srgbClr val="C00000"/>
                </a:solidFill>
                <a:latin typeface="Book Antiqua" panose="02040602050305030304" pitchFamily="18" charset="0"/>
                <a:ea typeface="標楷體" panose="03000509000000000000" pitchFamily="65" charset="-120"/>
              </a:rPr>
              <a:t>0.25</a:t>
            </a:r>
            <a:r>
              <a:rPr lang="zh-TW" altLang="en-US" sz="2000" b="1" u="sng" dirty="0">
                <a:solidFill>
                  <a:srgbClr val="C00000"/>
                </a:solidFill>
                <a:latin typeface="Book Antiqua" panose="02040602050305030304" pitchFamily="18" charset="0"/>
                <a:ea typeface="標楷體" panose="03000509000000000000" pitchFamily="65" charset="-120"/>
              </a:rPr>
              <a:t>分</a:t>
            </a:r>
            <a:endParaRPr lang="en-US" altLang="zh-TW" sz="2000" b="1" u="sng" dirty="0">
              <a:solidFill>
                <a:srgbClr val="C00000"/>
              </a:solidFill>
              <a:latin typeface="Book Antiqua" panose="02040602050305030304" pitchFamily="18" charset="0"/>
              <a:ea typeface="標楷體" panose="03000509000000000000" pitchFamily="65" charset="-120"/>
            </a:endParaRPr>
          </a:p>
          <a:p>
            <a:pPr lvl="1">
              <a:lnSpc>
                <a:spcPct val="110000"/>
              </a:lnSpc>
              <a:spcAft>
                <a:spcPts val="600"/>
              </a:spcAft>
              <a:buFont typeface="Century Gothic" panose="020B0502020202020204" pitchFamily="34" charset="0"/>
              <a:buAutoNum type="arabicParenR"/>
            </a:pPr>
            <a:r>
              <a:rPr lang="zh-TW" altLang="en-US" sz="2000" dirty="0">
                <a:solidFill>
                  <a:srgbClr val="000000"/>
                </a:solidFill>
                <a:latin typeface="Book Antiqua" panose="02040602050305030304" pitchFamily="18" charset="0"/>
                <a:ea typeface="標楷體" panose="03000509000000000000" pitchFamily="65" charset="-120"/>
              </a:rPr>
              <a:t>採計期間：</a:t>
            </a:r>
            <a:r>
              <a:rPr lang="zh-TW" altLang="en-US" sz="2000" b="1" u="sng" dirty="0">
                <a:solidFill>
                  <a:srgbClr val="C00000"/>
                </a:solidFill>
                <a:latin typeface="Book Antiqua" panose="02040602050305030304" pitchFamily="18" charset="0"/>
                <a:ea typeface="標楷體" panose="03000509000000000000" pitchFamily="65" charset="-120"/>
              </a:rPr>
              <a:t>國中就學期間至</a:t>
            </a:r>
            <a:r>
              <a:rPr lang="en-US" altLang="zh-TW" sz="2000" b="1" u="sng" dirty="0">
                <a:solidFill>
                  <a:srgbClr val="C00000"/>
                </a:solidFill>
                <a:latin typeface="Book Antiqua" panose="02040602050305030304" pitchFamily="18" charset="0"/>
                <a:ea typeface="標楷體" panose="03000509000000000000" pitchFamily="65" charset="-120"/>
              </a:rPr>
              <a:t>108</a:t>
            </a:r>
            <a:r>
              <a:rPr lang="zh-TW" altLang="en-US" sz="2000" b="1" u="sng" dirty="0">
                <a:solidFill>
                  <a:srgbClr val="C00000"/>
                </a:solidFill>
                <a:latin typeface="Book Antiqua" panose="02040602050305030304" pitchFamily="18" charset="0"/>
                <a:ea typeface="標楷體" panose="03000509000000000000" pitchFamily="65" charset="-120"/>
              </a:rPr>
              <a:t>年</a:t>
            </a:r>
            <a:r>
              <a:rPr lang="en-US" altLang="zh-TW" sz="2000" b="1" u="sng" dirty="0">
                <a:solidFill>
                  <a:srgbClr val="C00000"/>
                </a:solidFill>
                <a:effectLst>
                  <a:outerShdw blurRad="38100" dist="38100" dir="2700000" algn="tl">
                    <a:srgbClr val="000000">
                      <a:alpha val="43137"/>
                    </a:srgbClr>
                  </a:outerShdw>
                </a:effectLst>
                <a:latin typeface="Book Antiqua" panose="02040602050305030304" pitchFamily="18" charset="0"/>
                <a:ea typeface="標楷體" panose="03000509000000000000" pitchFamily="65" charset="-120"/>
              </a:rPr>
              <a:t>5</a:t>
            </a:r>
            <a:r>
              <a:rPr lang="zh-TW" altLang="en-US" sz="2000" b="1" u="sng" dirty="0">
                <a:solidFill>
                  <a:srgbClr val="C00000"/>
                </a:solidFill>
                <a:effectLst>
                  <a:outerShdw blurRad="38100" dist="38100" dir="2700000" algn="tl">
                    <a:srgbClr val="000000">
                      <a:alpha val="43137"/>
                    </a:srgbClr>
                  </a:outerShdw>
                </a:effectLst>
                <a:latin typeface="Book Antiqua" panose="02040602050305030304" pitchFamily="18" charset="0"/>
                <a:ea typeface="標楷體" panose="03000509000000000000" pitchFamily="65" charset="-120"/>
              </a:rPr>
              <a:t>月</a:t>
            </a:r>
            <a:r>
              <a:rPr lang="en-US" altLang="zh-TW" sz="2000" b="1" u="sng" dirty="0">
                <a:solidFill>
                  <a:srgbClr val="C00000"/>
                </a:solidFill>
                <a:effectLst>
                  <a:outerShdw blurRad="38100" dist="38100" dir="2700000" algn="tl">
                    <a:srgbClr val="000000">
                      <a:alpha val="43137"/>
                    </a:srgbClr>
                  </a:outerShdw>
                </a:effectLst>
                <a:latin typeface="Book Antiqua" panose="02040602050305030304" pitchFamily="18" charset="0"/>
                <a:ea typeface="標楷體" panose="03000509000000000000" pitchFamily="65" charset="-120"/>
              </a:rPr>
              <a:t>14</a:t>
            </a:r>
            <a:r>
              <a:rPr lang="zh-TW" altLang="en-US" sz="2000" b="1" u="sng" dirty="0">
                <a:solidFill>
                  <a:srgbClr val="C00000"/>
                </a:solidFill>
                <a:effectLst>
                  <a:outerShdw blurRad="38100" dist="38100" dir="2700000" algn="tl">
                    <a:srgbClr val="000000">
                      <a:alpha val="43137"/>
                    </a:srgbClr>
                  </a:outerShdw>
                </a:effectLst>
                <a:latin typeface="Book Antiqua" panose="02040602050305030304" pitchFamily="18" charset="0"/>
                <a:ea typeface="標楷體" panose="03000509000000000000" pitchFamily="65" charset="-120"/>
              </a:rPr>
              <a:t>日</a:t>
            </a:r>
            <a:r>
              <a:rPr lang="zh-TW" altLang="en-US" sz="2000" b="1" u="sng" dirty="0">
                <a:solidFill>
                  <a:srgbClr val="C00000"/>
                </a:solidFill>
                <a:latin typeface="Book Antiqua" panose="02040602050305030304" pitchFamily="18" charset="0"/>
                <a:ea typeface="標楷體" panose="03000509000000000000" pitchFamily="65" charset="-120"/>
              </a:rPr>
              <a:t>（含）止</a:t>
            </a:r>
            <a:endParaRPr lang="en-US" altLang="zh-TW" sz="1900" b="1" dirty="0">
              <a:solidFill>
                <a:srgbClr val="7030A0"/>
              </a:solidFill>
              <a:latin typeface="Book Antiqua" panose="02040602050305030304" pitchFamily="18" charset="0"/>
              <a:ea typeface="標楷體" panose="03000509000000000000" pitchFamily="65" charset="-120"/>
            </a:endParaRPr>
          </a:p>
          <a:p>
            <a:pPr lvl="1">
              <a:lnSpc>
                <a:spcPct val="110000"/>
              </a:lnSpc>
              <a:spcBef>
                <a:spcPct val="0"/>
              </a:spcBef>
              <a:spcAft>
                <a:spcPts val="600"/>
              </a:spcAft>
              <a:buFont typeface="Wingdings 3" panose="05040102010807070707" pitchFamily="18" charset="2"/>
              <a:buNone/>
            </a:pPr>
            <a:endParaRPr lang="en-US" altLang="zh-TW" sz="1900" dirty="0">
              <a:solidFill>
                <a:srgbClr val="000000"/>
              </a:solidFill>
              <a:latin typeface="Book Antiqua" panose="02040602050305030304" pitchFamily="18" charset="0"/>
              <a:ea typeface="標楷體" panose="03000509000000000000" pitchFamily="65" charset="-120"/>
            </a:endParaRPr>
          </a:p>
          <a:p>
            <a:pPr marL="0" indent="0">
              <a:lnSpc>
                <a:spcPct val="80000"/>
              </a:lnSpc>
            </a:pPr>
            <a:endParaRPr lang="en-US" altLang="zh-TW" sz="1000" dirty="0">
              <a:solidFill>
                <a:srgbClr val="000000"/>
              </a:solidFill>
              <a:latin typeface="Book Antiqua" panose="02040602050305030304" pitchFamily="18" charset="0"/>
              <a:ea typeface="標楷體" panose="03000509000000000000" pitchFamily="65" charset="-120"/>
            </a:endParaRPr>
          </a:p>
          <a:p>
            <a:pPr marL="0" indent="0">
              <a:lnSpc>
                <a:spcPct val="80000"/>
              </a:lnSpc>
            </a:pPr>
            <a:endParaRPr lang="en-US" altLang="zh-TW" sz="1000" dirty="0">
              <a:latin typeface="Book Antiqua" panose="02040602050305030304" pitchFamily="18" charset="0"/>
            </a:endParaRPr>
          </a:p>
          <a:p>
            <a:pPr marL="0" indent="0">
              <a:lnSpc>
                <a:spcPct val="80000"/>
              </a:lnSpc>
            </a:pPr>
            <a:endParaRPr lang="zh-TW" altLang="en-US" sz="1000" dirty="0">
              <a:latin typeface="Book Antiqua" panose="02040602050305030304" pitchFamily="18" charset="0"/>
            </a:endParaRPr>
          </a:p>
        </p:txBody>
      </p:sp>
      <p:sp>
        <p:nvSpPr>
          <p:cNvPr id="8" name="標題 1"/>
          <p:cNvSpPr txBox="1">
            <a:spLocks/>
          </p:cNvSpPr>
          <p:nvPr/>
        </p:nvSpPr>
        <p:spPr bwMode="auto">
          <a:xfrm>
            <a:off x="1524793" y="496612"/>
            <a:ext cx="9997281" cy="679450"/>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algn="l" defTabSz="257175" rtl="0" eaLnBrk="0" fontAlgn="base" hangingPunct="0">
              <a:spcBef>
                <a:spcPct val="0"/>
              </a:spcBef>
              <a:spcAft>
                <a:spcPct val="0"/>
              </a:spcAft>
              <a:defRPr sz="2000" kern="1200">
                <a:solidFill>
                  <a:srgbClr val="262626"/>
                </a:solidFill>
                <a:latin typeface="+mj-lt"/>
                <a:ea typeface="+mj-ea"/>
                <a:cs typeface="微軟正黑體"/>
              </a:defRPr>
            </a:lvl1pPr>
            <a:lvl2pPr algn="l" defTabSz="257175" rtl="0" eaLnBrk="0" fontAlgn="base" hangingPunct="0">
              <a:spcBef>
                <a:spcPct val="0"/>
              </a:spcBef>
              <a:spcAft>
                <a:spcPct val="0"/>
              </a:spcAft>
              <a:defRPr sz="2000">
                <a:solidFill>
                  <a:srgbClr val="262626"/>
                </a:solidFill>
                <a:latin typeface="Century Gothic" pitchFamily="34" charset="0"/>
                <a:ea typeface="微軟正黑體"/>
                <a:cs typeface="微軟正黑體"/>
              </a:defRPr>
            </a:lvl2pPr>
            <a:lvl3pPr algn="l" defTabSz="257175" rtl="0" eaLnBrk="0" fontAlgn="base" hangingPunct="0">
              <a:spcBef>
                <a:spcPct val="0"/>
              </a:spcBef>
              <a:spcAft>
                <a:spcPct val="0"/>
              </a:spcAft>
              <a:defRPr sz="2000">
                <a:solidFill>
                  <a:srgbClr val="262626"/>
                </a:solidFill>
                <a:latin typeface="Century Gothic" pitchFamily="34" charset="0"/>
                <a:ea typeface="微軟正黑體"/>
                <a:cs typeface="微軟正黑體"/>
              </a:defRPr>
            </a:lvl3pPr>
            <a:lvl4pPr algn="l" defTabSz="257175" rtl="0" eaLnBrk="0" fontAlgn="base" hangingPunct="0">
              <a:spcBef>
                <a:spcPct val="0"/>
              </a:spcBef>
              <a:spcAft>
                <a:spcPct val="0"/>
              </a:spcAft>
              <a:defRPr sz="2000">
                <a:solidFill>
                  <a:srgbClr val="262626"/>
                </a:solidFill>
                <a:latin typeface="Century Gothic" pitchFamily="34" charset="0"/>
                <a:ea typeface="微軟正黑體"/>
                <a:cs typeface="微軟正黑體"/>
              </a:defRPr>
            </a:lvl4pPr>
            <a:lvl5pPr algn="l" defTabSz="257175" rtl="0" eaLnBrk="0" fontAlgn="base" hangingPunct="0">
              <a:spcBef>
                <a:spcPct val="0"/>
              </a:spcBef>
              <a:spcAft>
                <a:spcPct val="0"/>
              </a:spcAft>
              <a:defRPr sz="2000">
                <a:solidFill>
                  <a:srgbClr val="262626"/>
                </a:solidFill>
                <a:latin typeface="Century Gothic" pitchFamily="34" charset="0"/>
                <a:ea typeface="微軟正黑體"/>
                <a:cs typeface="微軟正黑體"/>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kumimoji="0" lang="en-US" altLang="zh-TW" sz="4000" dirty="0">
                <a:latin typeface="標楷體" panose="03000509000000000000" pitchFamily="65" charset="-120"/>
                <a:ea typeface="標楷體" panose="03000509000000000000" pitchFamily="65" charset="-120"/>
              </a:rPr>
              <a:t>(</a:t>
            </a:r>
            <a:r>
              <a:rPr kumimoji="0" lang="zh-TW" altLang="en-US" sz="4000" dirty="0">
                <a:latin typeface="標楷體" panose="03000509000000000000" pitchFamily="65" charset="-120"/>
                <a:ea typeface="標楷體" panose="03000509000000000000" pitchFamily="65" charset="-120"/>
              </a:rPr>
              <a:t>三</a:t>
            </a:r>
            <a:r>
              <a:rPr kumimoji="0" lang="en-US" altLang="zh-TW" sz="4000" dirty="0">
                <a:latin typeface="標楷體" panose="03000509000000000000" pitchFamily="65" charset="-120"/>
                <a:ea typeface="標楷體" panose="03000509000000000000" pitchFamily="65" charset="-120"/>
              </a:rPr>
              <a:t>)</a:t>
            </a:r>
            <a:r>
              <a:rPr kumimoji="0" lang="zh-TW" altLang="en-US" sz="4000" dirty="0">
                <a:latin typeface="標楷體" panose="03000509000000000000" pitchFamily="65" charset="-120"/>
                <a:ea typeface="標楷體" panose="03000509000000000000" pitchFamily="65" charset="-120"/>
              </a:rPr>
              <a:t>五專優先免試比序積分</a:t>
            </a:r>
            <a:r>
              <a:rPr kumimoji="0" lang="en-US" altLang="zh-TW" sz="4000" dirty="0">
                <a:latin typeface="標楷體" panose="03000509000000000000" pitchFamily="65" charset="-120"/>
                <a:ea typeface="標楷體" panose="03000509000000000000" pitchFamily="65" charset="-120"/>
              </a:rPr>
              <a:t>-</a:t>
            </a:r>
            <a:r>
              <a:rPr kumimoji="0" lang="zh-TW" altLang="en-US" sz="4000" dirty="0">
                <a:latin typeface="標楷體" panose="03000509000000000000" pitchFamily="65" charset="-120"/>
                <a:ea typeface="標楷體" panose="03000509000000000000" pitchFamily="65" charset="-120"/>
              </a:rPr>
              <a:t>多元學習表現</a:t>
            </a:r>
          </a:p>
        </p:txBody>
      </p:sp>
      <p:sp>
        <p:nvSpPr>
          <p:cNvPr id="196614" name="投影片編號版面配置區 1"/>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8B3F969D-6A12-4549-A59D-1FA35E11CD9C}" type="slidenum">
              <a:rPr kumimoji="0" lang="zh-TW" altLang="en-US" smtClean="0">
                <a:solidFill>
                  <a:srgbClr val="FEFFFF"/>
                </a:solidFill>
                <a:latin typeface="Century Gothic" panose="020B0502020202020204" pitchFamily="34" charset="0"/>
              </a:rPr>
              <a:pPr/>
              <a:t>149</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sz="quarter" idx="1"/>
            <p:extLst>
              <p:ext uri="{D42A27DB-BD31-4B8C-83A1-F6EECF244321}">
                <p14:modId xmlns="" xmlns:p14="http://schemas.microsoft.com/office/powerpoint/2010/main" val="126387235"/>
              </p:ext>
            </p:extLst>
          </p:nvPr>
        </p:nvGraphicFramePr>
        <p:xfrm>
          <a:off x="1603260" y="1451992"/>
          <a:ext cx="8934808" cy="49411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矩形 4"/>
          <p:cNvSpPr/>
          <p:nvPr/>
        </p:nvSpPr>
        <p:spPr>
          <a:xfrm>
            <a:off x="1524000" y="9525"/>
            <a:ext cx="9144000" cy="909638"/>
          </a:xfrm>
          <a:prstGeom prst="rect">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Aft>
                <a:spcPts val="600"/>
              </a:spcAft>
              <a:defRPr/>
            </a:pPr>
            <a:r>
              <a:rPr lang="zh-TW" altLang="en-US" sz="4800" b="1" dirty="0">
                <a:solidFill>
                  <a:schemeClr val="bg1"/>
                </a:solidFill>
                <a:effectLst>
                  <a:outerShdw blurRad="38100" dist="38100" dir="2700000" algn="tl">
                    <a:srgbClr val="000000">
                      <a:alpha val="43137"/>
                    </a:srgbClr>
                  </a:outerShdw>
                </a:effectLst>
                <a:latin typeface="微軟正黑體" panose="020B0604030504040204" pitchFamily="34" charset="-120"/>
              </a:rPr>
              <a:t>十二年國民基本教育重點</a:t>
            </a:r>
          </a:p>
        </p:txBody>
      </p:sp>
      <p:pic>
        <p:nvPicPr>
          <p:cNvPr id="72708" name="Picture 2" descr="http://case.ntu.edu.tw/CASEDU/wordpress/wp-content/uploads/2014/12/1201.png"/>
          <p:cNvPicPr>
            <a:picLocks noChangeAspect="1" noChangeArrowheads="1"/>
          </p:cNvPicPr>
          <p:nvPr/>
        </p:nvPicPr>
        <p:blipFill>
          <a:blip r:embed="rId8" cstate="email">
            <a:extLst>
              <a:ext uri="{28A0092B-C50C-407E-A947-70E740481C1C}">
                <a14:useLocalDpi xmlns="" xmlns:a14="http://schemas.microsoft.com/office/drawing/2010/main" val="0"/>
              </a:ext>
            </a:extLst>
          </a:blip>
          <a:srcRect/>
          <a:stretch>
            <a:fillRect/>
          </a:stretch>
        </p:blipFill>
        <p:spPr bwMode="auto">
          <a:xfrm>
            <a:off x="1698625" y="1922463"/>
            <a:ext cx="1022350" cy="1008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2709" name="Picture 2" descr="http://case.ntu.edu.tw/CASEDU/wordpress/wp-content/uploads/2014/12/1201.png"/>
          <p:cNvPicPr>
            <a:picLocks noChangeAspect="1" noChangeArrowheads="1"/>
          </p:cNvPicPr>
          <p:nvPr/>
        </p:nvPicPr>
        <p:blipFill>
          <a:blip r:embed="rId8" cstate="email">
            <a:extLst>
              <a:ext uri="{28A0092B-C50C-407E-A947-70E740481C1C}">
                <a14:useLocalDpi xmlns="" xmlns:a14="http://schemas.microsoft.com/office/drawing/2010/main" val="0"/>
              </a:ext>
            </a:extLst>
          </a:blip>
          <a:srcRect/>
          <a:stretch>
            <a:fillRect/>
          </a:stretch>
        </p:blipFill>
        <p:spPr bwMode="auto">
          <a:xfrm>
            <a:off x="2046288" y="3405188"/>
            <a:ext cx="1020762" cy="1008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2710" name="Picture 2" descr="http://case.ntu.edu.tw/CASEDU/wordpress/wp-content/uploads/2014/12/1201.png"/>
          <p:cNvPicPr>
            <a:picLocks noChangeAspect="1" noChangeArrowheads="1"/>
          </p:cNvPicPr>
          <p:nvPr/>
        </p:nvPicPr>
        <p:blipFill>
          <a:blip r:embed="rId8" cstate="email">
            <a:extLst>
              <a:ext uri="{28A0092B-C50C-407E-A947-70E740481C1C}">
                <a14:useLocalDpi xmlns="" xmlns:a14="http://schemas.microsoft.com/office/drawing/2010/main" val="0"/>
              </a:ext>
            </a:extLst>
          </a:blip>
          <a:srcRect/>
          <a:stretch>
            <a:fillRect/>
          </a:stretch>
        </p:blipFill>
        <p:spPr bwMode="auto">
          <a:xfrm>
            <a:off x="1689100" y="4867275"/>
            <a:ext cx="1020763" cy="10080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2711" name="投影片編號版面配置區 1"/>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A4DA45C8-AA18-4B4E-81EB-5E025DD0FE3C}" type="slidenum">
              <a:rPr kumimoji="0" lang="zh-TW" altLang="en-US" smtClean="0">
                <a:solidFill>
                  <a:srgbClr val="FEFFFF"/>
                </a:solidFill>
                <a:latin typeface="Century Gothic" panose="020B0502020202020204" pitchFamily="34" charset="0"/>
              </a:rPr>
              <a:pPr/>
              <a:t>15</a:t>
            </a:fld>
            <a:endParaRPr kumimoji="0" lang="zh-TW" altLang="en-US">
              <a:solidFill>
                <a:srgbClr val="FEFFFF"/>
              </a:solidFill>
              <a:latin typeface="Century Gothic" panose="020B0502020202020204" pitchFamily="34" charset="0"/>
            </a:endParaRPr>
          </a:p>
        </p:txBody>
      </p:sp>
    </p:spTree>
  </p:cSld>
  <p:clrMapOvr>
    <a:masterClrMapping/>
  </p:clrMapOvr>
  <p:transition spd="slow"/>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標題 1"/>
          <p:cNvSpPr txBox="1">
            <a:spLocks/>
          </p:cNvSpPr>
          <p:nvPr/>
        </p:nvSpPr>
        <p:spPr bwMode="auto">
          <a:xfrm>
            <a:off x="1592262" y="447675"/>
            <a:ext cx="9695169" cy="679450"/>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algn="l" defTabSz="257175" rtl="0" eaLnBrk="0" fontAlgn="base" hangingPunct="0">
              <a:spcBef>
                <a:spcPct val="0"/>
              </a:spcBef>
              <a:spcAft>
                <a:spcPct val="0"/>
              </a:spcAft>
              <a:defRPr sz="2000" kern="1200">
                <a:solidFill>
                  <a:srgbClr val="262626"/>
                </a:solidFill>
                <a:latin typeface="+mj-lt"/>
                <a:ea typeface="+mj-ea"/>
                <a:cs typeface="微軟正黑體"/>
              </a:defRPr>
            </a:lvl1pPr>
            <a:lvl2pPr algn="l" defTabSz="257175" rtl="0" eaLnBrk="0" fontAlgn="base" hangingPunct="0">
              <a:spcBef>
                <a:spcPct val="0"/>
              </a:spcBef>
              <a:spcAft>
                <a:spcPct val="0"/>
              </a:spcAft>
              <a:defRPr sz="2000">
                <a:solidFill>
                  <a:srgbClr val="262626"/>
                </a:solidFill>
                <a:latin typeface="Century Gothic" pitchFamily="34" charset="0"/>
                <a:ea typeface="微軟正黑體"/>
                <a:cs typeface="微軟正黑體"/>
              </a:defRPr>
            </a:lvl2pPr>
            <a:lvl3pPr algn="l" defTabSz="257175" rtl="0" eaLnBrk="0" fontAlgn="base" hangingPunct="0">
              <a:spcBef>
                <a:spcPct val="0"/>
              </a:spcBef>
              <a:spcAft>
                <a:spcPct val="0"/>
              </a:spcAft>
              <a:defRPr sz="2000">
                <a:solidFill>
                  <a:srgbClr val="262626"/>
                </a:solidFill>
                <a:latin typeface="Century Gothic" pitchFamily="34" charset="0"/>
                <a:ea typeface="微軟正黑體"/>
                <a:cs typeface="微軟正黑體"/>
              </a:defRPr>
            </a:lvl3pPr>
            <a:lvl4pPr algn="l" defTabSz="257175" rtl="0" eaLnBrk="0" fontAlgn="base" hangingPunct="0">
              <a:spcBef>
                <a:spcPct val="0"/>
              </a:spcBef>
              <a:spcAft>
                <a:spcPct val="0"/>
              </a:spcAft>
              <a:defRPr sz="2000">
                <a:solidFill>
                  <a:srgbClr val="262626"/>
                </a:solidFill>
                <a:latin typeface="Century Gothic" pitchFamily="34" charset="0"/>
                <a:ea typeface="微軟正黑體"/>
                <a:cs typeface="微軟正黑體"/>
              </a:defRPr>
            </a:lvl4pPr>
            <a:lvl5pPr algn="l" defTabSz="257175" rtl="0" eaLnBrk="0" fontAlgn="base" hangingPunct="0">
              <a:spcBef>
                <a:spcPct val="0"/>
              </a:spcBef>
              <a:spcAft>
                <a:spcPct val="0"/>
              </a:spcAft>
              <a:defRPr sz="2000">
                <a:solidFill>
                  <a:srgbClr val="262626"/>
                </a:solidFill>
                <a:latin typeface="Century Gothic" pitchFamily="34" charset="0"/>
                <a:ea typeface="微軟正黑體"/>
                <a:cs typeface="微軟正黑體"/>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kumimoji="0" lang="en-US" altLang="zh-TW" sz="4000" dirty="0">
                <a:latin typeface="標楷體" panose="03000509000000000000" pitchFamily="65" charset="-120"/>
                <a:ea typeface="標楷體" panose="03000509000000000000" pitchFamily="65" charset="-120"/>
              </a:rPr>
              <a:t>(</a:t>
            </a:r>
            <a:r>
              <a:rPr kumimoji="0" lang="zh-TW" altLang="en-US" sz="4000" dirty="0">
                <a:latin typeface="標楷體" panose="03000509000000000000" pitchFamily="65" charset="-120"/>
                <a:ea typeface="標楷體" panose="03000509000000000000" pitchFamily="65" charset="-120"/>
              </a:rPr>
              <a:t>三</a:t>
            </a:r>
            <a:r>
              <a:rPr kumimoji="0" lang="en-US" altLang="zh-TW" sz="4000" dirty="0">
                <a:latin typeface="標楷體" panose="03000509000000000000" pitchFamily="65" charset="-120"/>
                <a:ea typeface="標楷體" panose="03000509000000000000" pitchFamily="65" charset="-120"/>
              </a:rPr>
              <a:t>)</a:t>
            </a:r>
            <a:r>
              <a:rPr kumimoji="0" lang="zh-TW" altLang="en-US" sz="4000" dirty="0">
                <a:latin typeface="標楷體" panose="03000509000000000000" pitchFamily="65" charset="-120"/>
                <a:ea typeface="標楷體" panose="03000509000000000000" pitchFamily="65" charset="-120"/>
              </a:rPr>
              <a:t>五專優先免試比序積分</a:t>
            </a:r>
            <a:r>
              <a:rPr kumimoji="0" lang="en-US" altLang="zh-TW" sz="4000" dirty="0">
                <a:latin typeface="標楷體" panose="03000509000000000000" pitchFamily="65" charset="-120"/>
                <a:ea typeface="標楷體" panose="03000509000000000000" pitchFamily="65" charset="-120"/>
              </a:rPr>
              <a:t>-</a:t>
            </a:r>
            <a:r>
              <a:rPr kumimoji="0" lang="zh-TW" altLang="en-US" sz="4000" dirty="0">
                <a:latin typeface="標楷體" panose="03000509000000000000" pitchFamily="65" charset="-120"/>
                <a:ea typeface="標楷體" panose="03000509000000000000" pitchFamily="65" charset="-120"/>
              </a:rPr>
              <a:t>多元學習表現</a:t>
            </a:r>
          </a:p>
        </p:txBody>
      </p:sp>
      <p:sp>
        <p:nvSpPr>
          <p:cNvPr id="196614" name="投影片編號版面配置區 1"/>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8B3F969D-6A12-4549-A59D-1FA35E11CD9C}" type="slidenum">
              <a:rPr kumimoji="0" lang="zh-TW" altLang="en-US" smtClean="0">
                <a:solidFill>
                  <a:srgbClr val="FEFFFF"/>
                </a:solidFill>
                <a:latin typeface="Century Gothic" panose="020B0502020202020204" pitchFamily="34" charset="0"/>
              </a:rPr>
              <a:pPr/>
              <a:t>150</a:t>
            </a:fld>
            <a:endParaRPr kumimoji="0" lang="zh-TW" altLang="en-US">
              <a:solidFill>
                <a:srgbClr val="FEFFFF"/>
              </a:solidFill>
              <a:latin typeface="Century Gothic" panose="020B0502020202020204" pitchFamily="34" charset="0"/>
            </a:endParaRPr>
          </a:p>
        </p:txBody>
      </p:sp>
      <p:sp>
        <p:nvSpPr>
          <p:cNvPr id="11" name="內容版面配置區 2"/>
          <p:cNvSpPr>
            <a:spLocks noGrp="1"/>
          </p:cNvSpPr>
          <p:nvPr>
            <p:ph idx="1"/>
          </p:nvPr>
        </p:nvSpPr>
        <p:spPr>
          <a:xfrm>
            <a:off x="1661715" y="1482284"/>
            <a:ext cx="9556262" cy="4757174"/>
          </a:xfrm>
        </p:spPr>
        <p:txBody>
          <a:bodyPr/>
          <a:lstStyle/>
          <a:p>
            <a:pPr>
              <a:buFontTx/>
              <a:buBlip>
                <a:blip r:embed="rId3"/>
              </a:buBlip>
            </a:pPr>
            <a:r>
              <a:rPr lang="zh-TW" altLang="en-US" sz="2800" b="1" dirty="0">
                <a:solidFill>
                  <a:srgbClr val="FF0000"/>
                </a:solidFill>
                <a:latin typeface="標楷體" panose="03000509000000000000" pitchFamily="65" charset="-120"/>
                <a:ea typeface="標楷體" panose="03000509000000000000" pitchFamily="65" charset="-120"/>
              </a:rPr>
              <a:t>高中職免試</a:t>
            </a:r>
            <a:r>
              <a:rPr lang="zh-TW" altLang="zh-TW" sz="2800" dirty="0">
                <a:solidFill>
                  <a:srgbClr val="000066"/>
                </a:solidFill>
                <a:latin typeface="標楷體" panose="03000509000000000000" pitchFamily="65" charset="-120"/>
                <a:ea typeface="標楷體" panose="03000509000000000000" pitchFamily="65" charset="-120"/>
              </a:rPr>
              <a:t>服務學習五學期</a:t>
            </a:r>
            <a:r>
              <a:rPr lang="en-US" altLang="zh-TW" sz="2800" dirty="0">
                <a:solidFill>
                  <a:srgbClr val="000066"/>
                </a:solidFill>
                <a:latin typeface="標楷體" panose="03000509000000000000" pitchFamily="65" charset="-120"/>
                <a:ea typeface="標楷體" panose="03000509000000000000" pitchFamily="65" charset="-120"/>
              </a:rPr>
              <a:t>(</a:t>
            </a:r>
            <a:r>
              <a:rPr lang="zh-TW" altLang="zh-TW" sz="2800" dirty="0">
                <a:solidFill>
                  <a:srgbClr val="000066"/>
                </a:solidFill>
                <a:latin typeface="標楷體" panose="03000509000000000000" pitchFamily="65" charset="-120"/>
                <a:ea typeface="標楷體" panose="03000509000000000000" pitchFamily="65" charset="-120"/>
              </a:rPr>
              <a:t>七上到九上</a:t>
            </a:r>
            <a:r>
              <a:rPr lang="en-US" altLang="zh-TW" sz="2800" dirty="0">
                <a:solidFill>
                  <a:srgbClr val="000066"/>
                </a:solidFill>
                <a:latin typeface="標楷體" panose="03000509000000000000" pitchFamily="65" charset="-120"/>
                <a:ea typeface="標楷體" panose="03000509000000000000" pitchFamily="65" charset="-120"/>
              </a:rPr>
              <a:t>)</a:t>
            </a:r>
            <a:r>
              <a:rPr lang="zh-TW" altLang="zh-TW" sz="2800" dirty="0">
                <a:solidFill>
                  <a:srgbClr val="000066"/>
                </a:solidFill>
                <a:latin typeface="標楷體" panose="03000509000000000000" pitchFamily="65" charset="-120"/>
                <a:ea typeface="標楷體" panose="03000509000000000000" pitchFamily="65" charset="-120"/>
              </a:rPr>
              <a:t>達到</a:t>
            </a:r>
            <a:r>
              <a:rPr lang="en-US" altLang="zh-TW" sz="2800" dirty="0">
                <a:solidFill>
                  <a:srgbClr val="FF0000"/>
                </a:solidFill>
                <a:latin typeface="標楷體" panose="03000509000000000000" pitchFamily="65" charset="-120"/>
                <a:ea typeface="標楷體" panose="03000509000000000000" pitchFamily="65" charset="-120"/>
              </a:rPr>
              <a:t>50</a:t>
            </a:r>
            <a:r>
              <a:rPr lang="zh-TW" altLang="zh-TW" sz="2800" dirty="0">
                <a:solidFill>
                  <a:srgbClr val="000066"/>
                </a:solidFill>
                <a:latin typeface="標楷體" panose="03000509000000000000" pitchFamily="65" charset="-120"/>
                <a:ea typeface="標楷體" panose="03000509000000000000" pitchFamily="65" charset="-120"/>
              </a:rPr>
              <a:t>小時以上即可拿到滿分</a:t>
            </a:r>
            <a:r>
              <a:rPr lang="en-US" altLang="zh-TW" sz="2800" dirty="0">
                <a:solidFill>
                  <a:srgbClr val="000066"/>
                </a:solidFill>
                <a:latin typeface="標楷體" panose="03000509000000000000" pitchFamily="65" charset="-120"/>
                <a:ea typeface="標楷體" panose="03000509000000000000" pitchFamily="65" charset="-120"/>
              </a:rPr>
              <a:t>(</a:t>
            </a:r>
            <a:r>
              <a:rPr lang="zh-TW" altLang="en-US" sz="2800" dirty="0">
                <a:solidFill>
                  <a:srgbClr val="FF0000"/>
                </a:solidFill>
                <a:latin typeface="標楷體" panose="03000509000000000000" pitchFamily="65" charset="-120"/>
                <a:ea typeface="標楷體" panose="03000509000000000000" pitchFamily="65" charset="-120"/>
              </a:rPr>
              <a:t>每小時以</a:t>
            </a:r>
            <a:r>
              <a:rPr lang="en-US" altLang="zh-TW" sz="2800" dirty="0">
                <a:solidFill>
                  <a:srgbClr val="FF0000"/>
                </a:solidFill>
                <a:latin typeface="標楷體" panose="03000509000000000000" pitchFamily="65" charset="-120"/>
                <a:ea typeface="標楷體" panose="03000509000000000000" pitchFamily="65" charset="-120"/>
              </a:rPr>
              <a:t>0.3</a:t>
            </a:r>
            <a:r>
              <a:rPr lang="zh-TW" altLang="en-US" sz="2800" dirty="0">
                <a:solidFill>
                  <a:srgbClr val="FF0000"/>
                </a:solidFill>
                <a:latin typeface="標楷體" panose="03000509000000000000" pitchFamily="65" charset="-120"/>
                <a:ea typeface="標楷體" panose="03000509000000000000" pitchFamily="65" charset="-120"/>
              </a:rPr>
              <a:t>分計，</a:t>
            </a:r>
            <a:r>
              <a:rPr lang="zh-TW" altLang="zh-TW" sz="2800" dirty="0">
                <a:solidFill>
                  <a:srgbClr val="000066"/>
                </a:solidFill>
                <a:latin typeface="標楷體" panose="03000509000000000000" pitchFamily="65" charset="-120"/>
                <a:ea typeface="標楷體" panose="03000509000000000000" pitchFamily="65" charset="-120"/>
              </a:rPr>
              <a:t>採計至</a:t>
            </a:r>
            <a:r>
              <a:rPr lang="en-US" altLang="zh-TW" sz="2800" dirty="0">
                <a:solidFill>
                  <a:srgbClr val="000066"/>
                </a:solidFill>
                <a:latin typeface="標楷體" panose="03000509000000000000" pitchFamily="65" charset="-120"/>
                <a:ea typeface="標楷體" panose="03000509000000000000" pitchFamily="65" charset="-120"/>
              </a:rPr>
              <a:t>108</a:t>
            </a:r>
            <a:r>
              <a:rPr lang="zh-TW" altLang="zh-TW" sz="2800" dirty="0">
                <a:solidFill>
                  <a:srgbClr val="000066"/>
                </a:solidFill>
                <a:latin typeface="標楷體" panose="03000509000000000000" pitchFamily="65" charset="-120"/>
                <a:ea typeface="標楷體" panose="03000509000000000000" pitchFamily="65" charset="-120"/>
              </a:rPr>
              <a:t>年</a:t>
            </a:r>
            <a:r>
              <a:rPr lang="en-US" altLang="zh-TW" sz="2800" dirty="0">
                <a:solidFill>
                  <a:srgbClr val="000066"/>
                </a:solidFill>
                <a:latin typeface="標楷體" panose="03000509000000000000" pitchFamily="65" charset="-120"/>
                <a:ea typeface="標楷體" panose="03000509000000000000" pitchFamily="65" charset="-120"/>
              </a:rPr>
              <a:t>2</a:t>
            </a:r>
            <a:r>
              <a:rPr lang="zh-TW" altLang="zh-TW" sz="2800" dirty="0">
                <a:solidFill>
                  <a:srgbClr val="000066"/>
                </a:solidFill>
                <a:latin typeface="標楷體" panose="03000509000000000000" pitchFamily="65" charset="-120"/>
                <a:ea typeface="標楷體" panose="03000509000000000000" pitchFamily="65" charset="-120"/>
              </a:rPr>
              <a:t>月</a:t>
            </a:r>
            <a:r>
              <a:rPr lang="en-US" altLang="zh-TW" sz="2800" dirty="0">
                <a:solidFill>
                  <a:srgbClr val="000066"/>
                </a:solidFill>
                <a:latin typeface="標楷體" panose="03000509000000000000" pitchFamily="65" charset="-120"/>
                <a:ea typeface="標楷體" panose="03000509000000000000" pitchFamily="65" charset="-120"/>
              </a:rPr>
              <a:t>10</a:t>
            </a:r>
            <a:r>
              <a:rPr lang="zh-TW" altLang="zh-TW" sz="2800" dirty="0">
                <a:solidFill>
                  <a:srgbClr val="000066"/>
                </a:solidFill>
                <a:latin typeface="標楷體" panose="03000509000000000000" pitchFamily="65" charset="-120"/>
                <a:ea typeface="標楷體" panose="03000509000000000000" pitchFamily="65" charset="-120"/>
              </a:rPr>
              <a:t>日</a:t>
            </a:r>
            <a:r>
              <a:rPr lang="zh-TW" altLang="en-US" sz="2800" dirty="0">
                <a:solidFill>
                  <a:srgbClr val="000066"/>
                </a:solidFill>
                <a:latin typeface="標楷體" panose="03000509000000000000" pitchFamily="65" charset="-120"/>
                <a:ea typeface="標楷體" panose="03000509000000000000" pitchFamily="65" charset="-120"/>
              </a:rPr>
              <a:t>止</a:t>
            </a:r>
            <a:r>
              <a:rPr lang="en-US" altLang="zh-TW" sz="2800" dirty="0">
                <a:solidFill>
                  <a:srgbClr val="000066"/>
                </a:solidFill>
                <a:latin typeface="標楷體" panose="03000509000000000000" pitchFamily="65" charset="-120"/>
                <a:ea typeface="標楷體" panose="03000509000000000000" pitchFamily="65" charset="-120"/>
              </a:rPr>
              <a:t>)</a:t>
            </a:r>
            <a:r>
              <a:rPr lang="zh-TW" altLang="zh-TW" sz="2800" dirty="0">
                <a:solidFill>
                  <a:srgbClr val="000066"/>
                </a:solidFill>
                <a:latin typeface="標楷體" panose="03000509000000000000" pitchFamily="65" charset="-120"/>
                <a:ea typeface="標楷體" panose="03000509000000000000" pitchFamily="65" charset="-120"/>
              </a:rPr>
              <a:t>。</a:t>
            </a:r>
            <a:endParaRPr lang="en-US" altLang="zh-TW" sz="2800" dirty="0">
              <a:solidFill>
                <a:srgbClr val="000066"/>
              </a:solidFill>
              <a:latin typeface="標楷體" panose="03000509000000000000" pitchFamily="65" charset="-120"/>
              <a:ea typeface="標楷體" panose="03000509000000000000" pitchFamily="65" charset="-120"/>
            </a:endParaRPr>
          </a:p>
          <a:p>
            <a:pPr>
              <a:buFontTx/>
              <a:buBlip>
                <a:blip r:embed="rId3"/>
              </a:buBlip>
            </a:pPr>
            <a:r>
              <a:rPr lang="zh-TW" altLang="en-US" sz="2800" b="1" dirty="0">
                <a:solidFill>
                  <a:srgbClr val="FF0000"/>
                </a:solidFill>
                <a:latin typeface="標楷體" panose="03000509000000000000" pitchFamily="65" charset="-120"/>
                <a:ea typeface="標楷體" panose="03000509000000000000" pitchFamily="65" charset="-120"/>
              </a:rPr>
              <a:t>五專免試</a:t>
            </a:r>
            <a:r>
              <a:rPr lang="zh-TW" altLang="en-US" sz="2800" dirty="0">
                <a:solidFill>
                  <a:srgbClr val="000066"/>
                </a:solidFill>
                <a:latin typeface="標楷體" panose="03000509000000000000" pitchFamily="65" charset="-120"/>
                <a:ea typeface="標楷體" panose="03000509000000000000" pitchFamily="65" charset="-120"/>
              </a:rPr>
              <a:t>服務學習採計最高</a:t>
            </a:r>
            <a:r>
              <a:rPr lang="en-US" altLang="zh-TW" sz="2800" dirty="0">
                <a:solidFill>
                  <a:srgbClr val="FF0000"/>
                </a:solidFill>
                <a:latin typeface="標楷體" panose="03000509000000000000" pitchFamily="65" charset="-120"/>
                <a:ea typeface="標楷體" panose="03000509000000000000" pitchFamily="65" charset="-120"/>
              </a:rPr>
              <a:t>56</a:t>
            </a:r>
            <a:r>
              <a:rPr lang="zh-TW" altLang="en-US" sz="2800" dirty="0">
                <a:solidFill>
                  <a:srgbClr val="000066"/>
                </a:solidFill>
                <a:latin typeface="標楷體" panose="03000509000000000000" pitchFamily="65" charset="-120"/>
                <a:ea typeface="標楷體" panose="03000509000000000000" pitchFamily="65" charset="-120"/>
              </a:rPr>
              <a:t>小時。</a:t>
            </a:r>
            <a:r>
              <a:rPr lang="en-US" altLang="zh-TW" sz="2800" dirty="0">
                <a:solidFill>
                  <a:srgbClr val="000066"/>
                </a:solidFill>
                <a:latin typeface="標楷體" panose="03000509000000000000" pitchFamily="65" charset="-120"/>
                <a:ea typeface="標楷體" panose="03000509000000000000" pitchFamily="65" charset="-120"/>
              </a:rPr>
              <a:t>(</a:t>
            </a:r>
            <a:r>
              <a:rPr lang="zh-TW" altLang="en-US" sz="2800" dirty="0">
                <a:solidFill>
                  <a:srgbClr val="000066"/>
                </a:solidFill>
                <a:latin typeface="標楷體" panose="03000509000000000000" pitchFamily="65" charset="-120"/>
                <a:ea typeface="標楷體" panose="03000509000000000000" pitchFamily="65" charset="-120"/>
              </a:rPr>
              <a:t>五專滿</a:t>
            </a:r>
            <a:r>
              <a:rPr lang="en-US" altLang="zh-TW" sz="2800" dirty="0">
                <a:solidFill>
                  <a:srgbClr val="000066"/>
                </a:solidFill>
                <a:latin typeface="標楷體" panose="03000509000000000000" pitchFamily="65" charset="-120"/>
                <a:ea typeface="標楷體" panose="03000509000000000000" pitchFamily="65" charset="-120"/>
              </a:rPr>
              <a:t>8</a:t>
            </a:r>
            <a:r>
              <a:rPr lang="zh-TW" altLang="en-US" sz="2800" dirty="0">
                <a:solidFill>
                  <a:srgbClr val="000066"/>
                </a:solidFill>
                <a:latin typeface="標楷體" panose="03000509000000000000" pitchFamily="65" charset="-120"/>
                <a:ea typeface="標楷體" panose="03000509000000000000" pitchFamily="65" charset="-120"/>
              </a:rPr>
              <a:t>小時得</a:t>
            </a:r>
            <a:r>
              <a:rPr lang="en-US" altLang="zh-TW" sz="2800" dirty="0">
                <a:solidFill>
                  <a:srgbClr val="000066"/>
                </a:solidFill>
                <a:latin typeface="標楷體" panose="03000509000000000000" pitchFamily="65" charset="-120"/>
                <a:ea typeface="標楷體" panose="03000509000000000000" pitchFamily="65" charset="-120"/>
              </a:rPr>
              <a:t>1</a:t>
            </a:r>
            <a:r>
              <a:rPr lang="zh-TW" altLang="en-US" sz="2800" dirty="0">
                <a:solidFill>
                  <a:srgbClr val="000066"/>
                </a:solidFill>
                <a:latin typeface="標楷體" panose="03000509000000000000" pitchFamily="65" charset="-120"/>
                <a:ea typeface="標楷體" panose="03000509000000000000" pitchFamily="65" charset="-120"/>
              </a:rPr>
              <a:t>分，幹部</a:t>
            </a:r>
            <a:r>
              <a:rPr lang="en-US" altLang="zh-TW" sz="2800" dirty="0">
                <a:solidFill>
                  <a:srgbClr val="000066"/>
                </a:solidFill>
                <a:latin typeface="標楷體" panose="03000509000000000000" pitchFamily="65" charset="-120"/>
                <a:ea typeface="標楷體" panose="03000509000000000000" pitchFamily="65" charset="-120"/>
              </a:rPr>
              <a:t>1</a:t>
            </a:r>
            <a:r>
              <a:rPr lang="zh-TW" altLang="en-US" sz="2800" dirty="0">
                <a:solidFill>
                  <a:srgbClr val="000066"/>
                </a:solidFill>
                <a:latin typeface="標楷體" panose="03000509000000000000" pitchFamily="65" charset="-120"/>
                <a:ea typeface="標楷體" panose="03000509000000000000" pitchFamily="65" charset="-120"/>
              </a:rPr>
              <a:t>學期得</a:t>
            </a:r>
            <a:r>
              <a:rPr lang="en-US" altLang="zh-TW" sz="2800" dirty="0">
                <a:solidFill>
                  <a:srgbClr val="000066"/>
                </a:solidFill>
                <a:latin typeface="標楷體" panose="03000509000000000000" pitchFamily="65" charset="-120"/>
                <a:ea typeface="標楷體" panose="03000509000000000000" pitchFamily="65" charset="-120"/>
              </a:rPr>
              <a:t>1</a:t>
            </a:r>
            <a:r>
              <a:rPr lang="zh-TW" altLang="en-US" sz="2800" dirty="0">
                <a:solidFill>
                  <a:srgbClr val="000066"/>
                </a:solidFill>
                <a:latin typeface="標楷體" panose="03000509000000000000" pitchFamily="65" charset="-120"/>
                <a:ea typeface="標楷體" panose="03000509000000000000" pitchFamily="65" charset="-120"/>
              </a:rPr>
              <a:t>分，合計最高</a:t>
            </a:r>
            <a:r>
              <a:rPr lang="en-US" altLang="zh-TW" sz="2800" dirty="0">
                <a:solidFill>
                  <a:srgbClr val="000066"/>
                </a:solidFill>
                <a:latin typeface="標楷體" panose="03000509000000000000" pitchFamily="65" charset="-120"/>
                <a:ea typeface="標楷體" panose="03000509000000000000" pitchFamily="65" charset="-120"/>
              </a:rPr>
              <a:t>7</a:t>
            </a:r>
            <a:r>
              <a:rPr lang="zh-TW" altLang="en-US" sz="2800" dirty="0">
                <a:solidFill>
                  <a:srgbClr val="000066"/>
                </a:solidFill>
                <a:latin typeface="標楷體" panose="03000509000000000000" pitchFamily="65" charset="-120"/>
                <a:ea typeface="標楷體" panose="03000509000000000000" pitchFamily="65" charset="-120"/>
              </a:rPr>
              <a:t>分，</a:t>
            </a:r>
            <a:r>
              <a:rPr lang="zh-TW" altLang="zh-TW" sz="2800" dirty="0">
                <a:solidFill>
                  <a:srgbClr val="000066"/>
                </a:solidFill>
                <a:latin typeface="標楷體" panose="03000509000000000000" pitchFamily="65" charset="-120"/>
                <a:ea typeface="標楷體" panose="03000509000000000000" pitchFamily="65" charset="-120"/>
              </a:rPr>
              <a:t>採計至</a:t>
            </a:r>
            <a:r>
              <a:rPr lang="en-US" altLang="zh-TW" sz="2800" dirty="0">
                <a:solidFill>
                  <a:srgbClr val="000066"/>
                </a:solidFill>
                <a:latin typeface="標楷體" panose="03000509000000000000" pitchFamily="65" charset="-120"/>
                <a:ea typeface="標楷體" panose="03000509000000000000" pitchFamily="65" charset="-120"/>
              </a:rPr>
              <a:t>108</a:t>
            </a:r>
            <a:r>
              <a:rPr lang="zh-TW" altLang="zh-TW" sz="2800" dirty="0">
                <a:solidFill>
                  <a:srgbClr val="000066"/>
                </a:solidFill>
                <a:latin typeface="標楷體" panose="03000509000000000000" pitchFamily="65" charset="-120"/>
                <a:ea typeface="標楷體" panose="03000509000000000000" pitchFamily="65" charset="-120"/>
              </a:rPr>
              <a:t>年</a:t>
            </a:r>
            <a:r>
              <a:rPr lang="en-US" altLang="zh-TW" sz="2800" dirty="0">
                <a:solidFill>
                  <a:srgbClr val="000066"/>
                </a:solidFill>
                <a:latin typeface="標楷體" panose="03000509000000000000" pitchFamily="65" charset="-120"/>
                <a:ea typeface="標楷體" panose="03000509000000000000" pitchFamily="65" charset="-120"/>
              </a:rPr>
              <a:t>5</a:t>
            </a:r>
            <a:r>
              <a:rPr lang="zh-TW" altLang="zh-TW" sz="2800" dirty="0">
                <a:solidFill>
                  <a:srgbClr val="000066"/>
                </a:solidFill>
                <a:latin typeface="標楷體" panose="03000509000000000000" pitchFamily="65" charset="-120"/>
                <a:ea typeface="標楷體" panose="03000509000000000000" pitchFamily="65" charset="-120"/>
              </a:rPr>
              <a:t>月</a:t>
            </a:r>
            <a:r>
              <a:rPr lang="en-US" altLang="zh-TW" sz="2800" dirty="0">
                <a:solidFill>
                  <a:srgbClr val="000066"/>
                </a:solidFill>
                <a:latin typeface="標楷體" panose="03000509000000000000" pitchFamily="65" charset="-120"/>
                <a:ea typeface="標楷體" panose="03000509000000000000" pitchFamily="65" charset="-120"/>
              </a:rPr>
              <a:t>14</a:t>
            </a:r>
            <a:r>
              <a:rPr lang="zh-TW" altLang="zh-TW" sz="2800" dirty="0">
                <a:solidFill>
                  <a:srgbClr val="000066"/>
                </a:solidFill>
                <a:latin typeface="標楷體" panose="03000509000000000000" pitchFamily="65" charset="-120"/>
                <a:ea typeface="標楷體" panose="03000509000000000000" pitchFamily="65" charset="-120"/>
              </a:rPr>
              <a:t>日</a:t>
            </a:r>
            <a:r>
              <a:rPr lang="en-US" altLang="zh-TW" sz="2800" dirty="0">
                <a:solidFill>
                  <a:srgbClr val="000066"/>
                </a:solidFill>
                <a:latin typeface="標楷體" panose="03000509000000000000" pitchFamily="65" charset="-120"/>
                <a:ea typeface="標楷體" panose="03000509000000000000" pitchFamily="65" charset="-120"/>
              </a:rPr>
              <a:t>(</a:t>
            </a:r>
            <a:r>
              <a:rPr lang="zh-TW" altLang="en-US" sz="2800" dirty="0">
                <a:solidFill>
                  <a:srgbClr val="000066"/>
                </a:solidFill>
                <a:latin typeface="標楷體" panose="03000509000000000000" pitchFamily="65" charset="-120"/>
                <a:ea typeface="標楷體" panose="03000509000000000000" pitchFamily="65" charset="-120"/>
              </a:rPr>
              <a:t>含</a:t>
            </a:r>
            <a:r>
              <a:rPr lang="en-US" altLang="zh-TW" sz="2800" dirty="0">
                <a:solidFill>
                  <a:srgbClr val="000066"/>
                </a:solidFill>
                <a:latin typeface="標楷體" panose="03000509000000000000" pitchFamily="65" charset="-120"/>
                <a:ea typeface="標楷體" panose="03000509000000000000" pitchFamily="65" charset="-120"/>
              </a:rPr>
              <a:t>)</a:t>
            </a:r>
            <a:r>
              <a:rPr lang="zh-TW" altLang="en-US" sz="2800" dirty="0">
                <a:solidFill>
                  <a:srgbClr val="000066"/>
                </a:solidFill>
                <a:latin typeface="標楷體" panose="03000509000000000000" pitchFamily="65" charset="-120"/>
                <a:ea typeface="標楷體" panose="03000509000000000000" pitchFamily="65" charset="-120"/>
              </a:rPr>
              <a:t>止</a:t>
            </a:r>
            <a:r>
              <a:rPr lang="en-US" altLang="zh-TW" sz="2800" dirty="0">
                <a:solidFill>
                  <a:srgbClr val="000066"/>
                </a:solidFill>
                <a:latin typeface="標楷體" panose="03000509000000000000" pitchFamily="65" charset="-120"/>
                <a:ea typeface="標楷體" panose="03000509000000000000" pitchFamily="65" charset="-120"/>
              </a:rPr>
              <a:t>)</a:t>
            </a:r>
          </a:p>
          <a:p>
            <a:pPr>
              <a:buFontTx/>
              <a:buBlip>
                <a:blip r:embed="rId3"/>
              </a:buBlip>
            </a:pPr>
            <a:r>
              <a:rPr lang="zh-TW" altLang="en-US" sz="2800" b="1" dirty="0">
                <a:solidFill>
                  <a:srgbClr val="FF0000"/>
                </a:solidFill>
                <a:latin typeface="標楷體" panose="03000509000000000000" pitchFamily="65" charset="-120"/>
                <a:ea typeface="標楷體" panose="03000509000000000000" pitchFamily="65" charset="-120"/>
              </a:rPr>
              <a:t>五專優先免試</a:t>
            </a:r>
            <a:r>
              <a:rPr lang="zh-TW" altLang="en-US" sz="2800" dirty="0">
                <a:solidFill>
                  <a:srgbClr val="000066"/>
                </a:solidFill>
                <a:latin typeface="標楷體" panose="03000509000000000000" pitchFamily="65" charset="-120"/>
                <a:ea typeface="標楷體" panose="03000509000000000000" pitchFamily="65" charset="-120"/>
              </a:rPr>
              <a:t>採計最高</a:t>
            </a:r>
            <a:r>
              <a:rPr lang="en-US" altLang="zh-TW" sz="2800" dirty="0">
                <a:solidFill>
                  <a:srgbClr val="FF0000"/>
                </a:solidFill>
                <a:latin typeface="標楷體" panose="03000509000000000000" pitchFamily="65" charset="-120"/>
                <a:ea typeface="標楷體" panose="03000509000000000000" pitchFamily="65" charset="-120"/>
              </a:rPr>
              <a:t>60</a:t>
            </a:r>
            <a:r>
              <a:rPr lang="zh-TW" altLang="en-US" sz="2800" dirty="0">
                <a:solidFill>
                  <a:srgbClr val="000066"/>
                </a:solidFill>
                <a:latin typeface="標楷體" panose="03000509000000000000" pitchFamily="65" charset="-120"/>
                <a:ea typeface="標楷體" panose="03000509000000000000" pitchFamily="65" charset="-120"/>
              </a:rPr>
              <a:t>小時。</a:t>
            </a:r>
            <a:r>
              <a:rPr lang="en-US" altLang="zh-TW" sz="2800" dirty="0">
                <a:solidFill>
                  <a:srgbClr val="000066"/>
                </a:solidFill>
                <a:latin typeface="標楷體" panose="03000509000000000000" pitchFamily="65" charset="-120"/>
                <a:ea typeface="標楷體" panose="03000509000000000000" pitchFamily="65" charset="-120"/>
              </a:rPr>
              <a:t> (</a:t>
            </a:r>
            <a:r>
              <a:rPr lang="zh-TW" altLang="en-US" sz="2800" dirty="0">
                <a:solidFill>
                  <a:srgbClr val="000066"/>
                </a:solidFill>
                <a:latin typeface="標楷體" panose="03000509000000000000" pitchFamily="65" charset="-120"/>
                <a:ea typeface="標楷體" panose="03000509000000000000" pitchFamily="65" charset="-120"/>
              </a:rPr>
              <a:t>五專優先免試滿</a:t>
            </a:r>
            <a:r>
              <a:rPr lang="en-US" altLang="zh-TW" sz="2800" dirty="0">
                <a:solidFill>
                  <a:srgbClr val="000066"/>
                </a:solidFill>
                <a:latin typeface="標楷體" panose="03000509000000000000" pitchFamily="65" charset="-120"/>
                <a:ea typeface="標楷體" panose="03000509000000000000" pitchFamily="65" charset="-120"/>
              </a:rPr>
              <a:t>1</a:t>
            </a:r>
            <a:r>
              <a:rPr lang="zh-TW" altLang="en-US" sz="2800" dirty="0">
                <a:solidFill>
                  <a:srgbClr val="000066"/>
                </a:solidFill>
                <a:latin typeface="標楷體" panose="03000509000000000000" pitchFamily="65" charset="-120"/>
                <a:ea typeface="標楷體" panose="03000509000000000000" pitchFamily="65" charset="-120"/>
              </a:rPr>
              <a:t>小時得</a:t>
            </a:r>
            <a:r>
              <a:rPr lang="en-US" altLang="zh-TW" sz="2800" dirty="0">
                <a:solidFill>
                  <a:srgbClr val="000066"/>
                </a:solidFill>
                <a:latin typeface="標楷體" panose="03000509000000000000" pitchFamily="65" charset="-120"/>
                <a:ea typeface="標楷體" panose="03000509000000000000" pitchFamily="65" charset="-120"/>
              </a:rPr>
              <a:t>0.25</a:t>
            </a:r>
            <a:r>
              <a:rPr lang="zh-TW" altLang="en-US" sz="2800" dirty="0">
                <a:solidFill>
                  <a:srgbClr val="000066"/>
                </a:solidFill>
                <a:latin typeface="標楷體" panose="03000509000000000000" pitchFamily="65" charset="-120"/>
                <a:ea typeface="標楷體" panose="03000509000000000000" pitchFamily="65" charset="-120"/>
              </a:rPr>
              <a:t>分，最高採計</a:t>
            </a:r>
            <a:r>
              <a:rPr lang="en-US" altLang="zh-TW" sz="2800" dirty="0">
                <a:solidFill>
                  <a:srgbClr val="000066"/>
                </a:solidFill>
                <a:latin typeface="標楷體" panose="03000509000000000000" pitchFamily="65" charset="-120"/>
                <a:ea typeface="標楷體" panose="03000509000000000000" pitchFamily="65" charset="-120"/>
              </a:rPr>
              <a:t>15</a:t>
            </a:r>
            <a:r>
              <a:rPr lang="zh-TW" altLang="en-US" sz="2800" dirty="0">
                <a:solidFill>
                  <a:srgbClr val="000066"/>
                </a:solidFill>
                <a:latin typeface="標楷體" panose="03000509000000000000" pitchFamily="65" charset="-120"/>
                <a:ea typeface="標楷體" panose="03000509000000000000" pitchFamily="65" charset="-120"/>
              </a:rPr>
              <a:t>分，競賽最高</a:t>
            </a:r>
            <a:r>
              <a:rPr lang="en-US" altLang="zh-TW" sz="2800" dirty="0">
                <a:solidFill>
                  <a:srgbClr val="000066"/>
                </a:solidFill>
                <a:latin typeface="標楷體" panose="03000509000000000000" pitchFamily="65" charset="-120"/>
                <a:ea typeface="標楷體" panose="03000509000000000000" pitchFamily="65" charset="-120"/>
              </a:rPr>
              <a:t>7</a:t>
            </a:r>
            <a:r>
              <a:rPr lang="zh-TW" altLang="en-US" sz="2800" dirty="0">
                <a:solidFill>
                  <a:srgbClr val="000066"/>
                </a:solidFill>
                <a:latin typeface="標楷體" panose="03000509000000000000" pitchFamily="65" charset="-120"/>
                <a:ea typeface="標楷體" panose="03000509000000000000" pitchFamily="65" charset="-120"/>
              </a:rPr>
              <a:t>分，班級幹部、小老師、社團幹部每滿</a:t>
            </a:r>
            <a:r>
              <a:rPr lang="en-US" altLang="zh-TW" sz="2800" dirty="0">
                <a:solidFill>
                  <a:srgbClr val="000066"/>
                </a:solidFill>
                <a:latin typeface="標楷體" panose="03000509000000000000" pitchFamily="65" charset="-120"/>
                <a:ea typeface="標楷體" panose="03000509000000000000" pitchFamily="65" charset="-120"/>
              </a:rPr>
              <a:t>1</a:t>
            </a:r>
            <a:r>
              <a:rPr lang="zh-TW" altLang="en-US" sz="2800" dirty="0">
                <a:solidFill>
                  <a:srgbClr val="000066"/>
                </a:solidFill>
                <a:latin typeface="標楷體" panose="03000509000000000000" pitchFamily="65" charset="-120"/>
                <a:ea typeface="標楷體" panose="03000509000000000000" pitchFamily="65" charset="-120"/>
              </a:rPr>
              <a:t>學期得</a:t>
            </a:r>
            <a:r>
              <a:rPr lang="en-US" altLang="zh-TW" sz="2800" dirty="0">
                <a:solidFill>
                  <a:srgbClr val="000066"/>
                </a:solidFill>
                <a:latin typeface="標楷體" panose="03000509000000000000" pitchFamily="65" charset="-120"/>
                <a:ea typeface="標楷體" panose="03000509000000000000" pitchFamily="65" charset="-120"/>
              </a:rPr>
              <a:t>2</a:t>
            </a:r>
            <a:r>
              <a:rPr lang="zh-TW" altLang="en-US" sz="2800" dirty="0">
                <a:solidFill>
                  <a:srgbClr val="000066"/>
                </a:solidFill>
                <a:latin typeface="標楷體" panose="03000509000000000000" pitchFamily="65" charset="-120"/>
                <a:ea typeface="標楷體" panose="03000509000000000000" pitchFamily="65" charset="-120"/>
              </a:rPr>
              <a:t>分，合計最高</a:t>
            </a:r>
            <a:r>
              <a:rPr lang="en-US" altLang="zh-TW" sz="2800" dirty="0">
                <a:solidFill>
                  <a:srgbClr val="000066"/>
                </a:solidFill>
                <a:latin typeface="標楷體" panose="03000509000000000000" pitchFamily="65" charset="-120"/>
                <a:ea typeface="標楷體" panose="03000509000000000000" pitchFamily="65" charset="-120"/>
              </a:rPr>
              <a:t>15</a:t>
            </a:r>
            <a:r>
              <a:rPr lang="zh-TW" altLang="en-US" sz="2800" dirty="0">
                <a:solidFill>
                  <a:srgbClr val="000066"/>
                </a:solidFill>
                <a:latin typeface="標楷體" panose="03000509000000000000" pitchFamily="65" charset="-120"/>
                <a:ea typeface="標楷體" panose="03000509000000000000" pitchFamily="65" charset="-120"/>
              </a:rPr>
              <a:t>分，</a:t>
            </a:r>
            <a:r>
              <a:rPr lang="zh-TW" altLang="zh-TW" sz="2800" dirty="0">
                <a:solidFill>
                  <a:srgbClr val="000066"/>
                </a:solidFill>
                <a:latin typeface="標楷體" panose="03000509000000000000" pitchFamily="65" charset="-120"/>
                <a:ea typeface="標楷體" panose="03000509000000000000" pitchFamily="65" charset="-120"/>
              </a:rPr>
              <a:t>採計至</a:t>
            </a:r>
            <a:r>
              <a:rPr lang="en-US" altLang="zh-TW" sz="2800" dirty="0">
                <a:solidFill>
                  <a:srgbClr val="000066"/>
                </a:solidFill>
                <a:latin typeface="標楷體" panose="03000509000000000000" pitchFamily="65" charset="-120"/>
                <a:ea typeface="標楷體" panose="03000509000000000000" pitchFamily="65" charset="-120"/>
              </a:rPr>
              <a:t>108</a:t>
            </a:r>
            <a:r>
              <a:rPr lang="zh-TW" altLang="zh-TW" sz="2800" dirty="0">
                <a:solidFill>
                  <a:srgbClr val="000066"/>
                </a:solidFill>
                <a:latin typeface="標楷體" panose="03000509000000000000" pitchFamily="65" charset="-120"/>
                <a:ea typeface="標楷體" panose="03000509000000000000" pitchFamily="65" charset="-120"/>
              </a:rPr>
              <a:t>年</a:t>
            </a:r>
            <a:r>
              <a:rPr lang="en-US" altLang="zh-TW" sz="2800" dirty="0">
                <a:solidFill>
                  <a:srgbClr val="000066"/>
                </a:solidFill>
                <a:latin typeface="標楷體" panose="03000509000000000000" pitchFamily="65" charset="-120"/>
                <a:ea typeface="標楷體" panose="03000509000000000000" pitchFamily="65" charset="-120"/>
              </a:rPr>
              <a:t>5</a:t>
            </a:r>
            <a:r>
              <a:rPr lang="zh-TW" altLang="zh-TW" sz="2800" dirty="0">
                <a:solidFill>
                  <a:srgbClr val="000066"/>
                </a:solidFill>
                <a:latin typeface="標楷體" panose="03000509000000000000" pitchFamily="65" charset="-120"/>
                <a:ea typeface="標楷體" panose="03000509000000000000" pitchFamily="65" charset="-120"/>
              </a:rPr>
              <a:t>月</a:t>
            </a:r>
            <a:r>
              <a:rPr lang="en-US" altLang="zh-TW" sz="2800" dirty="0">
                <a:solidFill>
                  <a:srgbClr val="000066"/>
                </a:solidFill>
                <a:latin typeface="標楷體" panose="03000509000000000000" pitchFamily="65" charset="-120"/>
                <a:ea typeface="標楷體" panose="03000509000000000000" pitchFamily="65" charset="-120"/>
              </a:rPr>
              <a:t>14</a:t>
            </a:r>
            <a:r>
              <a:rPr lang="zh-TW" altLang="zh-TW" sz="2800" dirty="0">
                <a:solidFill>
                  <a:srgbClr val="000066"/>
                </a:solidFill>
                <a:latin typeface="標楷體" panose="03000509000000000000" pitchFamily="65" charset="-120"/>
                <a:ea typeface="標楷體" panose="03000509000000000000" pitchFamily="65" charset="-120"/>
              </a:rPr>
              <a:t>日</a:t>
            </a:r>
            <a:r>
              <a:rPr lang="en-US" altLang="zh-TW" sz="2800" dirty="0">
                <a:solidFill>
                  <a:srgbClr val="000066"/>
                </a:solidFill>
                <a:latin typeface="標楷體" panose="03000509000000000000" pitchFamily="65" charset="-120"/>
                <a:ea typeface="標楷體" panose="03000509000000000000" pitchFamily="65" charset="-120"/>
              </a:rPr>
              <a:t>(</a:t>
            </a:r>
            <a:r>
              <a:rPr lang="zh-TW" altLang="en-US" sz="2800" dirty="0">
                <a:solidFill>
                  <a:srgbClr val="000066"/>
                </a:solidFill>
                <a:latin typeface="標楷體" panose="03000509000000000000" pitchFamily="65" charset="-120"/>
                <a:ea typeface="標楷體" panose="03000509000000000000" pitchFamily="65" charset="-120"/>
              </a:rPr>
              <a:t>含</a:t>
            </a:r>
            <a:r>
              <a:rPr lang="en-US" altLang="zh-TW" sz="2800" dirty="0">
                <a:solidFill>
                  <a:srgbClr val="000066"/>
                </a:solidFill>
                <a:latin typeface="標楷體" panose="03000509000000000000" pitchFamily="65" charset="-120"/>
                <a:ea typeface="標楷體" panose="03000509000000000000" pitchFamily="65" charset="-120"/>
              </a:rPr>
              <a:t>)</a:t>
            </a:r>
            <a:r>
              <a:rPr lang="zh-TW" altLang="en-US" sz="2800" dirty="0">
                <a:solidFill>
                  <a:srgbClr val="000066"/>
                </a:solidFill>
                <a:latin typeface="標楷體" panose="03000509000000000000" pitchFamily="65" charset="-120"/>
                <a:ea typeface="標楷體" panose="03000509000000000000" pitchFamily="65" charset="-120"/>
              </a:rPr>
              <a:t>止</a:t>
            </a:r>
            <a:endParaRPr lang="en-US" altLang="zh-TW" sz="2800" dirty="0">
              <a:solidFill>
                <a:srgbClr val="000066"/>
              </a:solidFill>
              <a:latin typeface="標楷體" panose="03000509000000000000" pitchFamily="65" charset="-120"/>
              <a:ea typeface="標楷體" panose="03000509000000000000" pitchFamily="65" charset="-120"/>
            </a:endParaRPr>
          </a:p>
        </p:txBody>
      </p:sp>
    </p:spTree>
    <p:extLst>
      <p:ext uri="{BB962C8B-B14F-4D97-AF65-F5344CB8AC3E}">
        <p14:creationId xmlns="" xmlns:p14="http://schemas.microsoft.com/office/powerpoint/2010/main" val="3646604406"/>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內容版面配置區 2"/>
          <p:cNvSpPr>
            <a:spLocks noGrp="1"/>
          </p:cNvSpPr>
          <p:nvPr>
            <p:ph idx="1"/>
          </p:nvPr>
        </p:nvSpPr>
        <p:spPr>
          <a:xfrm>
            <a:off x="1023769" y="1571609"/>
            <a:ext cx="10910888" cy="1347787"/>
          </a:xfrm>
        </p:spPr>
        <p:txBody>
          <a:bodyPr/>
          <a:lstStyle/>
          <a:p>
            <a:pPr>
              <a:buFont typeface="Wingdings" panose="05000000000000000000" pitchFamily="2" charset="2"/>
              <a:buChar char="u"/>
            </a:pPr>
            <a:r>
              <a:rPr lang="zh-TW" altLang="en-US" sz="3000" dirty="0">
                <a:latin typeface="標楷體" panose="03000509000000000000" pitchFamily="65" charset="-120"/>
                <a:ea typeface="標楷體" panose="03000509000000000000" pitchFamily="65" charset="-120"/>
              </a:rPr>
              <a:t>積分上限為</a:t>
            </a:r>
            <a:r>
              <a:rPr lang="en-US" altLang="zh-TW" sz="3000" dirty="0">
                <a:latin typeface="Book Antiqua" panose="02040602050305030304" pitchFamily="18" charset="0"/>
                <a:ea typeface="標楷體" panose="03000509000000000000" pitchFamily="65" charset="-120"/>
              </a:rPr>
              <a:t>3</a:t>
            </a:r>
            <a:r>
              <a:rPr lang="zh-TW" altLang="en-US" sz="3000" dirty="0">
                <a:latin typeface="標楷體" panose="03000509000000000000" pitchFamily="65" charset="-120"/>
                <a:ea typeface="標楷體" panose="03000509000000000000" pitchFamily="65" charset="-120"/>
              </a:rPr>
              <a:t>分，採計</a:t>
            </a:r>
            <a:r>
              <a:rPr lang="zh-TW" altLang="en-US" sz="3000" b="1" dirty="0">
                <a:solidFill>
                  <a:srgbClr val="FF0000"/>
                </a:solidFill>
                <a:latin typeface="標楷體" panose="03000509000000000000" pitchFamily="65" charset="-120"/>
                <a:ea typeface="標楷體" panose="03000509000000000000" pitchFamily="65" charset="-120"/>
              </a:rPr>
              <a:t>「技藝教育」課程</a:t>
            </a:r>
            <a:r>
              <a:rPr lang="zh-TW" altLang="en-US" sz="3000" dirty="0">
                <a:latin typeface="標楷體" panose="03000509000000000000" pitchFamily="65" charset="-120"/>
                <a:ea typeface="標楷體" panose="03000509000000000000" pitchFamily="65" charset="-120"/>
              </a:rPr>
              <a:t>平均成績。</a:t>
            </a:r>
            <a:endParaRPr lang="en-US" altLang="zh-TW" sz="3000" dirty="0">
              <a:latin typeface="標楷體" panose="03000509000000000000" pitchFamily="65" charset="-120"/>
              <a:ea typeface="標楷體" panose="03000509000000000000" pitchFamily="65" charset="-120"/>
            </a:endParaRPr>
          </a:p>
          <a:p>
            <a:pPr>
              <a:buFont typeface="Wingdings" panose="05000000000000000000" pitchFamily="2" charset="2"/>
              <a:buChar char="u"/>
            </a:pPr>
            <a:r>
              <a:rPr lang="zh-TW" altLang="en-US" sz="3000" dirty="0">
                <a:latin typeface="標楷體" panose="03000509000000000000" pitchFamily="65" charset="-120"/>
                <a:ea typeface="標楷體" panose="03000509000000000000" pitchFamily="65" charset="-120"/>
              </a:rPr>
              <a:t>單修一學期者以一學期成績計算，不須平均計算分數。</a:t>
            </a:r>
          </a:p>
        </p:txBody>
      </p:sp>
      <p:graphicFrame>
        <p:nvGraphicFramePr>
          <p:cNvPr id="6" name="表格 5"/>
          <p:cNvGraphicFramePr>
            <a:graphicFrameLocks noGrp="1"/>
          </p:cNvGraphicFramePr>
          <p:nvPr>
            <p:extLst>
              <p:ext uri="{D42A27DB-BD31-4B8C-83A1-F6EECF244321}">
                <p14:modId xmlns="" xmlns:p14="http://schemas.microsoft.com/office/powerpoint/2010/main" val="1098713445"/>
              </p:ext>
            </p:extLst>
          </p:nvPr>
        </p:nvGraphicFramePr>
        <p:xfrm>
          <a:off x="1592263" y="2844623"/>
          <a:ext cx="9151620" cy="1962626"/>
        </p:xfrm>
        <a:graphic>
          <a:graphicData uri="http://schemas.openxmlformats.org/drawingml/2006/table">
            <a:tbl>
              <a:tblPr firstRow="1" bandRow="1">
                <a:tableStyleId>{5C22544A-7EE6-4342-B048-85BDC9FD1C3A}</a:tableStyleId>
              </a:tblPr>
              <a:tblGrid>
                <a:gridCol w="1830324">
                  <a:extLst>
                    <a:ext uri="{9D8B030D-6E8A-4147-A177-3AD203B41FA5}">
                      <a16:colId xmlns="" xmlns:a16="http://schemas.microsoft.com/office/drawing/2014/main" val="20000"/>
                    </a:ext>
                  </a:extLst>
                </a:gridCol>
                <a:gridCol w="1830324">
                  <a:extLst>
                    <a:ext uri="{9D8B030D-6E8A-4147-A177-3AD203B41FA5}">
                      <a16:colId xmlns="" xmlns:a16="http://schemas.microsoft.com/office/drawing/2014/main" val="20001"/>
                    </a:ext>
                  </a:extLst>
                </a:gridCol>
                <a:gridCol w="1830324">
                  <a:extLst>
                    <a:ext uri="{9D8B030D-6E8A-4147-A177-3AD203B41FA5}">
                      <a16:colId xmlns="" xmlns:a16="http://schemas.microsoft.com/office/drawing/2014/main" val="20002"/>
                    </a:ext>
                  </a:extLst>
                </a:gridCol>
                <a:gridCol w="1830324">
                  <a:extLst>
                    <a:ext uri="{9D8B030D-6E8A-4147-A177-3AD203B41FA5}">
                      <a16:colId xmlns="" xmlns:a16="http://schemas.microsoft.com/office/drawing/2014/main" val="20003"/>
                    </a:ext>
                  </a:extLst>
                </a:gridCol>
                <a:gridCol w="1830324">
                  <a:extLst>
                    <a:ext uri="{9D8B030D-6E8A-4147-A177-3AD203B41FA5}">
                      <a16:colId xmlns="" xmlns:a16="http://schemas.microsoft.com/office/drawing/2014/main" val="20004"/>
                    </a:ext>
                  </a:extLst>
                </a:gridCol>
              </a:tblGrid>
              <a:tr h="9813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600" b="1" dirty="0">
                          <a:solidFill>
                            <a:schemeClr val="tx1"/>
                          </a:solidFill>
                          <a:latin typeface="標楷體" panose="03000509000000000000" pitchFamily="65" charset="-120"/>
                          <a:ea typeface="標楷體" panose="03000509000000000000" pitchFamily="65" charset="-120"/>
                        </a:rPr>
                        <a:t>平均成績</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3200" b="0" dirty="0">
                          <a:solidFill>
                            <a:schemeClr val="dk1"/>
                          </a:solidFill>
                          <a:latin typeface="Book Antiqua" panose="02040602050305030304" pitchFamily="18" charset="0"/>
                          <a:ea typeface="標楷體" panose="03000509000000000000" pitchFamily="65" charset="-120"/>
                        </a:rPr>
                        <a:t>100~90</a:t>
                      </a:r>
                      <a:endParaRPr lang="zh-TW" altLang="en-US" sz="3200" b="0" dirty="0">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3200" b="0" i="0" u="none" strike="noStrike" kern="1200" baseline="0" dirty="0">
                          <a:solidFill>
                            <a:schemeClr val="dk1"/>
                          </a:solidFill>
                          <a:latin typeface="Book Antiqua" pitchFamily="18" charset="0"/>
                          <a:ea typeface="標楷體" pitchFamily="65" charset="-120"/>
                          <a:cs typeface="+mn-cs"/>
                        </a:rPr>
                        <a:t>89</a:t>
                      </a:r>
                      <a:r>
                        <a:rPr lang="en-US" altLang="zh-TW" sz="2800" b="1" kern="1200" baseline="30000" dirty="0">
                          <a:solidFill>
                            <a:schemeClr val="dk1"/>
                          </a:solidFill>
                          <a:effectLst/>
                          <a:latin typeface="Book Antiqua" panose="02040602050305030304" pitchFamily="18" charset="0"/>
                          <a:ea typeface="+mn-ea"/>
                          <a:cs typeface="+mn-cs"/>
                        </a:rPr>
                        <a:t>+</a:t>
                      </a:r>
                      <a:r>
                        <a:rPr lang="en-US" altLang="zh-TW" sz="3200" b="0" dirty="0">
                          <a:solidFill>
                            <a:schemeClr val="dk1"/>
                          </a:solidFill>
                          <a:latin typeface="Book Antiqua" panose="02040602050305030304" pitchFamily="18" charset="0"/>
                          <a:ea typeface="標楷體" panose="03000509000000000000" pitchFamily="65" charset="-120"/>
                        </a:rPr>
                        <a:t>~80</a:t>
                      </a:r>
                      <a:endParaRPr lang="zh-TW" altLang="en-US" sz="3200" b="0" dirty="0">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3200" b="0" i="0" u="none" strike="noStrike" kern="1200" baseline="0" dirty="0">
                          <a:solidFill>
                            <a:schemeClr val="dk1"/>
                          </a:solidFill>
                          <a:effectLst/>
                          <a:latin typeface="Book Antiqua" panose="02040602050305030304" pitchFamily="18" charset="0"/>
                          <a:ea typeface="標楷體" pitchFamily="65" charset="-120"/>
                          <a:cs typeface="+mn-cs"/>
                        </a:rPr>
                        <a:t>79</a:t>
                      </a:r>
                      <a:r>
                        <a:rPr lang="en-US" altLang="zh-TW" sz="2800" b="1" kern="1200" baseline="30000" dirty="0">
                          <a:solidFill>
                            <a:schemeClr val="dk1"/>
                          </a:solidFill>
                          <a:effectLst/>
                          <a:latin typeface="Book Antiqua" panose="02040602050305030304" pitchFamily="18" charset="0"/>
                          <a:ea typeface="+mn-ea"/>
                          <a:cs typeface="+mn-cs"/>
                        </a:rPr>
                        <a:t>+</a:t>
                      </a:r>
                      <a:r>
                        <a:rPr lang="zh-TW" altLang="en-US" sz="3200" b="0" dirty="0">
                          <a:solidFill>
                            <a:schemeClr val="dk1"/>
                          </a:solidFill>
                          <a:latin typeface="Book Antiqua" panose="02040602050305030304" pitchFamily="18" charset="0"/>
                          <a:ea typeface="標楷體" panose="03000509000000000000" pitchFamily="65" charset="-120"/>
                        </a:rPr>
                        <a:t>～</a:t>
                      </a:r>
                      <a:r>
                        <a:rPr lang="en-US" altLang="zh-TW" sz="3200" b="0" dirty="0">
                          <a:solidFill>
                            <a:schemeClr val="dk1"/>
                          </a:solidFill>
                          <a:latin typeface="Book Antiqua" panose="02040602050305030304" pitchFamily="18" charset="0"/>
                          <a:ea typeface="標楷體" panose="03000509000000000000" pitchFamily="65" charset="-120"/>
                        </a:rPr>
                        <a:t>70</a:t>
                      </a:r>
                      <a:endParaRPr lang="zh-TW" altLang="en-US" sz="3200" b="0" dirty="0">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3200" b="0" i="0" u="none" strike="noStrike" kern="1200" baseline="0" dirty="0">
                          <a:solidFill>
                            <a:schemeClr val="dk1"/>
                          </a:solidFill>
                          <a:effectLst/>
                          <a:latin typeface="Book Antiqua" panose="02040602050305030304" pitchFamily="18" charset="0"/>
                          <a:ea typeface="標楷體" pitchFamily="65" charset="-120"/>
                          <a:cs typeface="+mn-cs"/>
                        </a:rPr>
                        <a:t>69</a:t>
                      </a:r>
                      <a:r>
                        <a:rPr lang="en-US" altLang="zh-TW" sz="2800" b="1" kern="1200" baseline="30000" dirty="0">
                          <a:solidFill>
                            <a:schemeClr val="dk1"/>
                          </a:solidFill>
                          <a:effectLst/>
                          <a:latin typeface="Book Antiqua" panose="02040602050305030304" pitchFamily="18" charset="0"/>
                          <a:ea typeface="+mn-ea"/>
                          <a:cs typeface="+mn-cs"/>
                        </a:rPr>
                        <a:t>+</a:t>
                      </a:r>
                      <a:r>
                        <a:rPr lang="zh-TW" altLang="en-US" sz="3200" b="0" dirty="0">
                          <a:solidFill>
                            <a:schemeClr val="dk1"/>
                          </a:solidFill>
                          <a:latin typeface="Book Antiqua" panose="02040602050305030304" pitchFamily="18" charset="0"/>
                          <a:ea typeface="標楷體" panose="03000509000000000000" pitchFamily="65" charset="-120"/>
                        </a:rPr>
                        <a:t>～</a:t>
                      </a:r>
                      <a:r>
                        <a:rPr lang="en-US" altLang="zh-TW" sz="3200" b="0" dirty="0">
                          <a:solidFill>
                            <a:schemeClr val="dk1"/>
                          </a:solidFill>
                          <a:latin typeface="Book Antiqua" panose="02040602050305030304" pitchFamily="18" charset="0"/>
                          <a:ea typeface="標楷體" panose="03000509000000000000" pitchFamily="65" charset="-120"/>
                        </a:rPr>
                        <a:t>60</a:t>
                      </a:r>
                      <a:endParaRPr lang="zh-TW" altLang="en-US" sz="3200" b="0" dirty="0">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 xmlns:a16="http://schemas.microsoft.com/office/drawing/2014/main" val="10000"/>
                  </a:ext>
                </a:extLst>
              </a:tr>
              <a:tr h="981313">
                <a:tc>
                  <a:txBody>
                    <a:bodyPr/>
                    <a:lstStyle/>
                    <a:p>
                      <a:pPr algn="ctr"/>
                      <a:r>
                        <a:rPr lang="zh-TW" altLang="en-US" sz="33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rPr>
                        <a:t>核   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r>
                        <a:rPr lang="en-US" altLang="zh-TW" sz="33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rPr>
                        <a:t>3</a:t>
                      </a:r>
                      <a:endParaRPr lang="zh-TW" altLang="en-US" sz="33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altLang="zh-TW" sz="33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rPr>
                        <a:t>2.5</a:t>
                      </a:r>
                      <a:endParaRPr lang="zh-TW" altLang="en-US" sz="33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altLang="zh-TW" sz="33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rPr>
                        <a:t>1.5</a:t>
                      </a:r>
                      <a:endParaRPr lang="zh-TW" altLang="en-US" sz="33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altLang="zh-TW" sz="33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rPr>
                        <a:t>1.0</a:t>
                      </a:r>
                      <a:endParaRPr lang="zh-TW" altLang="en-US" sz="33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 xmlns:a16="http://schemas.microsoft.com/office/drawing/2014/main" val="10001"/>
                  </a:ext>
                </a:extLst>
              </a:tr>
            </a:tbl>
          </a:graphicData>
        </a:graphic>
      </p:graphicFrame>
      <p:sp>
        <p:nvSpPr>
          <p:cNvPr id="198660" name="文字方塊 1"/>
          <p:cNvSpPr txBox="1">
            <a:spLocks noChangeArrowheads="1"/>
          </p:cNvSpPr>
          <p:nvPr/>
        </p:nvSpPr>
        <p:spPr bwMode="auto">
          <a:xfrm>
            <a:off x="1592263" y="4973639"/>
            <a:ext cx="8758238" cy="7699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631825" indent="-631825">
              <a:tabLst>
                <a:tab pos="631825" algn="l"/>
              </a:tabLst>
              <a:defRPr kumimoji="1">
                <a:solidFill>
                  <a:schemeClr val="tx1"/>
                </a:solidFill>
                <a:latin typeface="Arial" panose="020B0604020202020204" pitchFamily="34" charset="0"/>
                <a:ea typeface="微軟正黑體" panose="020B0604030504040204" pitchFamily="34" charset="-120"/>
              </a:defRPr>
            </a:lvl1pPr>
            <a:lvl2pPr marL="742950" indent="-285750">
              <a:tabLst>
                <a:tab pos="631825" algn="l"/>
              </a:tabLst>
              <a:defRPr kumimoji="1">
                <a:solidFill>
                  <a:schemeClr val="tx1"/>
                </a:solidFill>
                <a:latin typeface="Arial" panose="020B0604020202020204" pitchFamily="34" charset="0"/>
                <a:ea typeface="微軟正黑體" panose="020B0604030504040204" pitchFamily="34" charset="-120"/>
              </a:defRPr>
            </a:lvl2pPr>
            <a:lvl3pPr marL="1143000" indent="-228600">
              <a:tabLst>
                <a:tab pos="631825" algn="l"/>
              </a:tabLst>
              <a:defRPr kumimoji="1">
                <a:solidFill>
                  <a:schemeClr val="tx1"/>
                </a:solidFill>
                <a:latin typeface="Arial" panose="020B0604020202020204" pitchFamily="34" charset="0"/>
                <a:ea typeface="微軟正黑體" panose="020B0604030504040204" pitchFamily="34" charset="-120"/>
              </a:defRPr>
            </a:lvl3pPr>
            <a:lvl4pPr marL="1600200" indent="-228600">
              <a:tabLst>
                <a:tab pos="631825" algn="l"/>
              </a:tabLst>
              <a:defRPr kumimoji="1">
                <a:solidFill>
                  <a:schemeClr val="tx1"/>
                </a:solidFill>
                <a:latin typeface="Arial" panose="020B0604020202020204" pitchFamily="34" charset="0"/>
                <a:ea typeface="微軟正黑體" panose="020B0604030504040204" pitchFamily="34" charset="-120"/>
              </a:defRPr>
            </a:lvl4pPr>
            <a:lvl5pPr marL="2057400" indent="-228600">
              <a:tabLst>
                <a:tab pos="631825" algn="l"/>
              </a:tabLst>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tabLst>
                <a:tab pos="631825" algn="l"/>
              </a:tabLs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tabLst>
                <a:tab pos="631825" algn="l"/>
              </a:tabLs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tabLst>
                <a:tab pos="631825" algn="l"/>
              </a:tabLs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tabLst>
                <a:tab pos="631825" algn="l"/>
              </a:tabLst>
              <a:defRPr kumimoji="1">
                <a:solidFill>
                  <a:schemeClr val="tx1"/>
                </a:solidFill>
                <a:latin typeface="Arial" panose="020B0604020202020204" pitchFamily="34" charset="0"/>
                <a:ea typeface="微軟正黑體" panose="020B0604030504040204" pitchFamily="34" charset="-120"/>
              </a:defRPr>
            </a:lvl9pPr>
          </a:lstStyle>
          <a:p>
            <a:r>
              <a:rPr lang="zh-TW" altLang="en-US" sz="2200" b="1" dirty="0">
                <a:solidFill>
                  <a:srgbClr val="000000"/>
                </a:solidFill>
                <a:latin typeface="Book Antiqua" panose="02040602050305030304" pitchFamily="18" charset="0"/>
                <a:ea typeface="標楷體" panose="03000509000000000000" pitchFamily="65" charset="-120"/>
              </a:rPr>
              <a:t>註：</a:t>
            </a:r>
            <a:r>
              <a:rPr lang="en-US" altLang="zh-TW" sz="2200" b="1" dirty="0">
                <a:solidFill>
                  <a:srgbClr val="000000"/>
                </a:solidFill>
                <a:latin typeface="Book Antiqua" panose="02040602050305030304" pitchFamily="18" charset="0"/>
                <a:ea typeface="標楷體" panose="03000509000000000000" pitchFamily="65" charset="-120"/>
              </a:rPr>
              <a:t>	89</a:t>
            </a:r>
            <a:r>
              <a:rPr lang="en-US" altLang="zh-TW" sz="2200" b="1" baseline="30000" dirty="0">
                <a:solidFill>
                  <a:srgbClr val="000000"/>
                </a:solidFill>
                <a:latin typeface="Book Antiqua" panose="02040602050305030304" pitchFamily="18" charset="0"/>
              </a:rPr>
              <a:t>+</a:t>
            </a:r>
            <a:r>
              <a:rPr lang="en-US" altLang="zh-TW" sz="2200" b="1" dirty="0">
                <a:solidFill>
                  <a:srgbClr val="000000"/>
                </a:solidFill>
                <a:latin typeface="Book Antiqua" panose="02040602050305030304" pitchFamily="18" charset="0"/>
                <a:ea typeface="標楷體" panose="03000509000000000000" pitchFamily="65" charset="-120"/>
              </a:rPr>
              <a:t>~80</a:t>
            </a:r>
            <a:r>
              <a:rPr lang="zh-TW" altLang="en-US" sz="2200" b="1" dirty="0">
                <a:solidFill>
                  <a:srgbClr val="000000"/>
                </a:solidFill>
                <a:latin typeface="Book Antiqua" panose="02040602050305030304" pitchFamily="18" charset="0"/>
                <a:ea typeface="標楷體" panose="03000509000000000000" pitchFamily="65" charset="-120"/>
              </a:rPr>
              <a:t>係指</a:t>
            </a:r>
            <a:r>
              <a:rPr lang="en-US" altLang="zh-TW" sz="2200" b="1" dirty="0">
                <a:solidFill>
                  <a:srgbClr val="000000"/>
                </a:solidFill>
                <a:latin typeface="Book Antiqua" panose="02040602050305030304" pitchFamily="18" charset="0"/>
                <a:ea typeface="標楷體" panose="03000509000000000000" pitchFamily="65" charset="-120"/>
              </a:rPr>
              <a:t>80</a:t>
            </a:r>
            <a:r>
              <a:rPr lang="zh-TW" altLang="en-US" sz="2200" b="1" dirty="0">
                <a:solidFill>
                  <a:srgbClr val="000000"/>
                </a:solidFill>
                <a:latin typeface="Book Antiqua" panose="02040602050305030304" pitchFamily="18" charset="0"/>
                <a:ea typeface="標楷體" panose="03000509000000000000" pitchFamily="65" charset="-120"/>
              </a:rPr>
              <a:t>分以上未滿</a:t>
            </a:r>
            <a:r>
              <a:rPr lang="en-US" altLang="zh-TW" sz="2200" b="1" dirty="0">
                <a:solidFill>
                  <a:srgbClr val="000000"/>
                </a:solidFill>
                <a:latin typeface="Book Antiqua" panose="02040602050305030304" pitchFamily="18" charset="0"/>
                <a:ea typeface="標楷體" panose="03000509000000000000" pitchFamily="65" charset="-120"/>
              </a:rPr>
              <a:t>90</a:t>
            </a:r>
            <a:r>
              <a:rPr lang="zh-TW" altLang="en-US" sz="2200" b="1" dirty="0">
                <a:solidFill>
                  <a:srgbClr val="000000"/>
                </a:solidFill>
                <a:latin typeface="Book Antiqua" panose="02040602050305030304" pitchFamily="18" charset="0"/>
                <a:ea typeface="標楷體" panose="03000509000000000000" pitchFamily="65" charset="-120"/>
              </a:rPr>
              <a:t>分，</a:t>
            </a:r>
            <a:r>
              <a:rPr lang="en-US" altLang="zh-TW" sz="2200" b="1" dirty="0">
                <a:solidFill>
                  <a:srgbClr val="000000"/>
                </a:solidFill>
                <a:latin typeface="Book Antiqua" panose="02040602050305030304" pitchFamily="18" charset="0"/>
                <a:ea typeface="標楷體" panose="03000509000000000000" pitchFamily="65" charset="-120"/>
              </a:rPr>
              <a:t> 79</a:t>
            </a:r>
            <a:r>
              <a:rPr lang="en-US" altLang="zh-TW" sz="2200" b="1" baseline="30000" dirty="0">
                <a:solidFill>
                  <a:srgbClr val="000000"/>
                </a:solidFill>
                <a:latin typeface="Book Antiqua" panose="02040602050305030304" pitchFamily="18" charset="0"/>
              </a:rPr>
              <a:t>+</a:t>
            </a:r>
            <a:r>
              <a:rPr lang="en-US" altLang="zh-TW" sz="2200" b="1" dirty="0">
                <a:solidFill>
                  <a:srgbClr val="000000"/>
                </a:solidFill>
                <a:latin typeface="Book Antiqua" panose="02040602050305030304" pitchFamily="18" charset="0"/>
                <a:ea typeface="標楷體" panose="03000509000000000000" pitchFamily="65" charset="-120"/>
              </a:rPr>
              <a:t>~70</a:t>
            </a:r>
            <a:r>
              <a:rPr lang="zh-TW" altLang="en-US" sz="2200" b="1" dirty="0">
                <a:solidFill>
                  <a:srgbClr val="000000"/>
                </a:solidFill>
                <a:latin typeface="Book Antiqua" panose="02040602050305030304" pitchFamily="18" charset="0"/>
                <a:ea typeface="標楷體" panose="03000509000000000000" pitchFamily="65" charset="-120"/>
              </a:rPr>
              <a:t>係指</a:t>
            </a:r>
            <a:r>
              <a:rPr lang="en-US" altLang="zh-TW" sz="2200" b="1" dirty="0">
                <a:solidFill>
                  <a:srgbClr val="000000"/>
                </a:solidFill>
                <a:latin typeface="Book Antiqua" panose="02040602050305030304" pitchFamily="18" charset="0"/>
                <a:ea typeface="標楷體" panose="03000509000000000000" pitchFamily="65" charset="-120"/>
              </a:rPr>
              <a:t>70</a:t>
            </a:r>
            <a:r>
              <a:rPr lang="zh-TW" altLang="en-US" sz="2200" b="1" dirty="0">
                <a:solidFill>
                  <a:srgbClr val="000000"/>
                </a:solidFill>
                <a:latin typeface="Book Antiqua" panose="02040602050305030304" pitchFamily="18" charset="0"/>
                <a:ea typeface="標楷體" panose="03000509000000000000" pitchFamily="65" charset="-120"/>
              </a:rPr>
              <a:t>分以上未滿</a:t>
            </a:r>
            <a:r>
              <a:rPr lang="en-US" altLang="zh-TW" sz="2200" b="1" dirty="0">
                <a:solidFill>
                  <a:srgbClr val="000000"/>
                </a:solidFill>
                <a:latin typeface="Book Antiqua" panose="02040602050305030304" pitchFamily="18" charset="0"/>
                <a:ea typeface="標楷體" panose="03000509000000000000" pitchFamily="65" charset="-120"/>
              </a:rPr>
              <a:t>80</a:t>
            </a:r>
            <a:r>
              <a:rPr lang="zh-TW" altLang="en-US" sz="2200" b="1" dirty="0">
                <a:solidFill>
                  <a:srgbClr val="000000"/>
                </a:solidFill>
                <a:latin typeface="Book Antiqua" panose="02040602050305030304" pitchFamily="18" charset="0"/>
                <a:ea typeface="標楷體" panose="03000509000000000000" pitchFamily="65" charset="-120"/>
              </a:rPr>
              <a:t>分，</a:t>
            </a:r>
            <a:r>
              <a:rPr lang="en-US" altLang="zh-TW" sz="2200" b="1" dirty="0">
                <a:solidFill>
                  <a:srgbClr val="000000"/>
                </a:solidFill>
                <a:latin typeface="Book Antiqua" panose="02040602050305030304" pitchFamily="18" charset="0"/>
                <a:ea typeface="標楷體" panose="03000509000000000000" pitchFamily="65" charset="-120"/>
              </a:rPr>
              <a:t> 69</a:t>
            </a:r>
            <a:r>
              <a:rPr lang="en-US" altLang="zh-TW" sz="2200" b="1" baseline="30000" dirty="0">
                <a:solidFill>
                  <a:srgbClr val="000000"/>
                </a:solidFill>
                <a:latin typeface="Book Antiqua" panose="02040602050305030304" pitchFamily="18" charset="0"/>
              </a:rPr>
              <a:t>+</a:t>
            </a:r>
            <a:r>
              <a:rPr lang="en-US" altLang="zh-TW" sz="2200" b="1" dirty="0">
                <a:solidFill>
                  <a:srgbClr val="000000"/>
                </a:solidFill>
                <a:latin typeface="Book Antiqua" panose="02040602050305030304" pitchFamily="18" charset="0"/>
                <a:ea typeface="標楷體" panose="03000509000000000000" pitchFamily="65" charset="-120"/>
              </a:rPr>
              <a:t>~60</a:t>
            </a:r>
            <a:r>
              <a:rPr lang="zh-TW" altLang="en-US" sz="2200" b="1" dirty="0">
                <a:solidFill>
                  <a:srgbClr val="000000"/>
                </a:solidFill>
                <a:latin typeface="Book Antiqua" panose="02040602050305030304" pitchFamily="18" charset="0"/>
                <a:ea typeface="標楷體" panose="03000509000000000000" pitchFamily="65" charset="-120"/>
              </a:rPr>
              <a:t>係指</a:t>
            </a:r>
            <a:r>
              <a:rPr lang="en-US" altLang="zh-TW" sz="2200" b="1" dirty="0">
                <a:solidFill>
                  <a:srgbClr val="000000"/>
                </a:solidFill>
                <a:latin typeface="Book Antiqua" panose="02040602050305030304" pitchFamily="18" charset="0"/>
                <a:ea typeface="標楷體" panose="03000509000000000000" pitchFamily="65" charset="-120"/>
              </a:rPr>
              <a:t>60</a:t>
            </a:r>
            <a:r>
              <a:rPr lang="zh-TW" altLang="en-US" sz="2200" b="1" dirty="0">
                <a:solidFill>
                  <a:srgbClr val="000000"/>
                </a:solidFill>
                <a:latin typeface="Book Antiqua" panose="02040602050305030304" pitchFamily="18" charset="0"/>
                <a:ea typeface="標楷體" panose="03000509000000000000" pitchFamily="65" charset="-120"/>
              </a:rPr>
              <a:t>分以上未滿</a:t>
            </a:r>
            <a:r>
              <a:rPr lang="en-US" altLang="zh-TW" sz="2200" b="1" dirty="0">
                <a:solidFill>
                  <a:srgbClr val="000000"/>
                </a:solidFill>
                <a:latin typeface="Book Antiqua" panose="02040602050305030304" pitchFamily="18" charset="0"/>
                <a:ea typeface="標楷體" panose="03000509000000000000" pitchFamily="65" charset="-120"/>
              </a:rPr>
              <a:t>70</a:t>
            </a:r>
            <a:r>
              <a:rPr lang="zh-TW" altLang="en-US" sz="2200" b="1" dirty="0">
                <a:solidFill>
                  <a:srgbClr val="000000"/>
                </a:solidFill>
                <a:latin typeface="Book Antiqua" panose="02040602050305030304" pitchFamily="18" charset="0"/>
                <a:ea typeface="標楷體" panose="03000509000000000000" pitchFamily="65" charset="-120"/>
              </a:rPr>
              <a:t>分。</a:t>
            </a:r>
            <a:endParaRPr lang="zh-TW" altLang="en-US" sz="2200" b="1" dirty="0"/>
          </a:p>
        </p:txBody>
      </p:sp>
      <p:sp>
        <p:nvSpPr>
          <p:cNvPr id="10" name="標題 1"/>
          <p:cNvSpPr txBox="1">
            <a:spLocks/>
          </p:cNvSpPr>
          <p:nvPr/>
        </p:nvSpPr>
        <p:spPr bwMode="auto">
          <a:xfrm>
            <a:off x="1592263" y="615950"/>
            <a:ext cx="9101137" cy="679450"/>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algn="l" defTabSz="257175" rtl="0" eaLnBrk="0" fontAlgn="base" hangingPunct="0">
              <a:spcBef>
                <a:spcPct val="0"/>
              </a:spcBef>
              <a:spcAft>
                <a:spcPct val="0"/>
              </a:spcAft>
              <a:defRPr sz="2000" kern="1200">
                <a:solidFill>
                  <a:srgbClr val="262626"/>
                </a:solidFill>
                <a:latin typeface="+mj-lt"/>
                <a:ea typeface="+mj-ea"/>
                <a:cs typeface="微軟正黑體"/>
              </a:defRPr>
            </a:lvl1pPr>
            <a:lvl2pPr algn="l" defTabSz="257175" rtl="0" eaLnBrk="0" fontAlgn="base" hangingPunct="0">
              <a:spcBef>
                <a:spcPct val="0"/>
              </a:spcBef>
              <a:spcAft>
                <a:spcPct val="0"/>
              </a:spcAft>
              <a:defRPr sz="2000">
                <a:solidFill>
                  <a:srgbClr val="262626"/>
                </a:solidFill>
                <a:latin typeface="Century Gothic" pitchFamily="34" charset="0"/>
                <a:ea typeface="微軟正黑體"/>
                <a:cs typeface="微軟正黑體"/>
              </a:defRPr>
            </a:lvl2pPr>
            <a:lvl3pPr algn="l" defTabSz="257175" rtl="0" eaLnBrk="0" fontAlgn="base" hangingPunct="0">
              <a:spcBef>
                <a:spcPct val="0"/>
              </a:spcBef>
              <a:spcAft>
                <a:spcPct val="0"/>
              </a:spcAft>
              <a:defRPr sz="2000">
                <a:solidFill>
                  <a:srgbClr val="262626"/>
                </a:solidFill>
                <a:latin typeface="Century Gothic" pitchFamily="34" charset="0"/>
                <a:ea typeface="微軟正黑體"/>
                <a:cs typeface="微軟正黑體"/>
              </a:defRPr>
            </a:lvl3pPr>
            <a:lvl4pPr algn="l" defTabSz="257175" rtl="0" eaLnBrk="0" fontAlgn="base" hangingPunct="0">
              <a:spcBef>
                <a:spcPct val="0"/>
              </a:spcBef>
              <a:spcAft>
                <a:spcPct val="0"/>
              </a:spcAft>
              <a:defRPr sz="2000">
                <a:solidFill>
                  <a:srgbClr val="262626"/>
                </a:solidFill>
                <a:latin typeface="Century Gothic" pitchFamily="34" charset="0"/>
                <a:ea typeface="微軟正黑體"/>
                <a:cs typeface="微軟正黑體"/>
              </a:defRPr>
            </a:lvl4pPr>
            <a:lvl5pPr algn="l" defTabSz="257175" rtl="0" eaLnBrk="0" fontAlgn="base" hangingPunct="0">
              <a:spcBef>
                <a:spcPct val="0"/>
              </a:spcBef>
              <a:spcAft>
                <a:spcPct val="0"/>
              </a:spcAft>
              <a:defRPr sz="2000">
                <a:solidFill>
                  <a:srgbClr val="262626"/>
                </a:solidFill>
                <a:latin typeface="Century Gothic" pitchFamily="34" charset="0"/>
                <a:ea typeface="微軟正黑體"/>
                <a:cs typeface="微軟正黑體"/>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kumimoji="0" lang="en-US" altLang="zh-TW" sz="4000" dirty="0">
                <a:latin typeface="標楷體" panose="03000509000000000000" pitchFamily="65" charset="-120"/>
                <a:ea typeface="標楷體" panose="03000509000000000000" pitchFamily="65" charset="-120"/>
              </a:rPr>
              <a:t>(</a:t>
            </a:r>
            <a:r>
              <a:rPr kumimoji="0" lang="zh-TW" altLang="en-US" sz="4000" dirty="0">
                <a:latin typeface="標楷體" panose="03000509000000000000" pitchFamily="65" charset="-120"/>
                <a:ea typeface="標楷體" panose="03000509000000000000" pitchFamily="65" charset="-120"/>
              </a:rPr>
              <a:t>三</a:t>
            </a:r>
            <a:r>
              <a:rPr kumimoji="0" lang="en-US" altLang="zh-TW" sz="4000" dirty="0">
                <a:latin typeface="標楷體" panose="03000509000000000000" pitchFamily="65" charset="-120"/>
                <a:ea typeface="標楷體" panose="03000509000000000000" pitchFamily="65" charset="-120"/>
              </a:rPr>
              <a:t>)</a:t>
            </a:r>
            <a:r>
              <a:rPr kumimoji="0" lang="zh-TW" altLang="en-US" sz="4000" dirty="0">
                <a:latin typeface="標楷體" panose="03000509000000000000" pitchFamily="65" charset="-120"/>
                <a:ea typeface="標楷體" panose="03000509000000000000" pitchFamily="65" charset="-120"/>
              </a:rPr>
              <a:t>五專優先免試比序積分</a:t>
            </a:r>
            <a:r>
              <a:rPr kumimoji="0" lang="en-US" altLang="zh-TW" sz="4000" dirty="0">
                <a:latin typeface="標楷體" panose="03000509000000000000" pitchFamily="65" charset="-120"/>
                <a:ea typeface="標楷體" panose="03000509000000000000" pitchFamily="65" charset="-120"/>
              </a:rPr>
              <a:t>-</a:t>
            </a:r>
            <a:r>
              <a:rPr kumimoji="0" lang="zh-TW" altLang="en-US" sz="4000" dirty="0">
                <a:latin typeface="標楷體" panose="03000509000000000000" pitchFamily="65" charset="-120"/>
                <a:ea typeface="標楷體" panose="03000509000000000000" pitchFamily="65" charset="-120"/>
              </a:rPr>
              <a:t>技藝優良</a:t>
            </a:r>
          </a:p>
        </p:txBody>
      </p:sp>
      <p:sp>
        <p:nvSpPr>
          <p:cNvPr id="198662" name="投影片編號版面配置區 1"/>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AFAE81A8-BF73-4848-8800-B9CCE99F26C6}" type="slidenum">
              <a:rPr kumimoji="0" lang="zh-TW" altLang="en-US" smtClean="0">
                <a:solidFill>
                  <a:srgbClr val="FEFFFF"/>
                </a:solidFill>
                <a:latin typeface="Century Gothic" panose="020B0502020202020204" pitchFamily="34" charset="0"/>
              </a:rPr>
              <a:pPr/>
              <a:t>151</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1419225" y="2703513"/>
            <a:ext cx="1728788" cy="1079500"/>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400" b="1" dirty="0">
                <a:solidFill>
                  <a:srgbClr val="7030A0"/>
                </a:solidFill>
                <a:latin typeface="Book Antiqua" pitchFamily="18" charset="0"/>
                <a:ea typeface="標楷體" pitchFamily="65" charset="-120"/>
              </a:rPr>
              <a:t>中低收入戶</a:t>
            </a:r>
            <a:endParaRPr lang="en-US" altLang="zh-TW" sz="2400" b="1" dirty="0">
              <a:solidFill>
                <a:srgbClr val="7030A0"/>
              </a:solidFill>
              <a:latin typeface="Book Antiqua" pitchFamily="18" charset="0"/>
              <a:ea typeface="標楷體" pitchFamily="65" charset="-120"/>
            </a:endParaRPr>
          </a:p>
          <a:p>
            <a:pPr algn="ctr">
              <a:defRPr/>
            </a:pPr>
            <a:r>
              <a:rPr lang="zh-TW" altLang="en-US" sz="2400" b="1" dirty="0">
                <a:solidFill>
                  <a:srgbClr val="7030A0"/>
                </a:solidFill>
                <a:latin typeface="Book Antiqua" pitchFamily="18" charset="0"/>
                <a:ea typeface="標楷體" pitchFamily="65" charset="-120"/>
              </a:rPr>
              <a:t>（</a:t>
            </a:r>
            <a:r>
              <a:rPr lang="en-US" altLang="zh-TW" sz="2400" b="1" dirty="0">
                <a:solidFill>
                  <a:srgbClr val="7030A0"/>
                </a:solidFill>
                <a:latin typeface="Book Antiqua" pitchFamily="18" charset="0"/>
                <a:ea typeface="標楷體" pitchFamily="65" charset="-120"/>
              </a:rPr>
              <a:t>1.5</a:t>
            </a:r>
            <a:r>
              <a:rPr lang="zh-TW" altLang="en-US" sz="2400" b="1" dirty="0">
                <a:solidFill>
                  <a:srgbClr val="7030A0"/>
                </a:solidFill>
                <a:latin typeface="Book Antiqua" pitchFamily="18" charset="0"/>
                <a:ea typeface="標楷體" pitchFamily="65" charset="-120"/>
              </a:rPr>
              <a:t>分）</a:t>
            </a:r>
          </a:p>
        </p:txBody>
      </p:sp>
      <p:sp>
        <p:nvSpPr>
          <p:cNvPr id="11" name="矩形 10"/>
          <p:cNvSpPr/>
          <p:nvPr/>
        </p:nvSpPr>
        <p:spPr>
          <a:xfrm>
            <a:off x="1419225" y="1420813"/>
            <a:ext cx="1728788" cy="1079500"/>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400" b="1" dirty="0">
                <a:solidFill>
                  <a:srgbClr val="7030A0"/>
                </a:solidFill>
                <a:latin typeface="Book Antiqua" pitchFamily="18" charset="0"/>
                <a:ea typeface="標楷體" pitchFamily="65" charset="-120"/>
              </a:rPr>
              <a:t>低收入戶</a:t>
            </a:r>
            <a:endParaRPr lang="en-US" altLang="zh-TW" sz="2400" b="1" dirty="0">
              <a:solidFill>
                <a:srgbClr val="7030A0"/>
              </a:solidFill>
              <a:latin typeface="Book Antiqua" pitchFamily="18" charset="0"/>
              <a:ea typeface="標楷體" pitchFamily="65" charset="-120"/>
            </a:endParaRPr>
          </a:p>
          <a:p>
            <a:pPr algn="ctr">
              <a:defRPr/>
            </a:pPr>
            <a:r>
              <a:rPr lang="zh-TW" altLang="en-US" sz="2400" b="1" dirty="0">
                <a:solidFill>
                  <a:srgbClr val="7030A0"/>
                </a:solidFill>
                <a:latin typeface="Book Antiqua" pitchFamily="18" charset="0"/>
                <a:ea typeface="標楷體" pitchFamily="65" charset="-120"/>
              </a:rPr>
              <a:t>（</a:t>
            </a:r>
            <a:r>
              <a:rPr lang="en-US" altLang="zh-TW" sz="2400" b="1" dirty="0">
                <a:solidFill>
                  <a:srgbClr val="7030A0"/>
                </a:solidFill>
                <a:latin typeface="Book Antiqua" pitchFamily="18" charset="0"/>
                <a:ea typeface="標楷體" pitchFamily="65" charset="-120"/>
              </a:rPr>
              <a:t>3</a:t>
            </a:r>
            <a:r>
              <a:rPr lang="zh-TW" altLang="en-US" sz="2400" b="1" dirty="0">
                <a:solidFill>
                  <a:srgbClr val="7030A0"/>
                </a:solidFill>
                <a:latin typeface="Book Antiqua" pitchFamily="18" charset="0"/>
                <a:ea typeface="標楷體" pitchFamily="65" charset="-120"/>
              </a:rPr>
              <a:t>分）</a:t>
            </a:r>
            <a:endParaRPr lang="en-US" altLang="zh-TW" sz="1400" b="1" dirty="0">
              <a:solidFill>
                <a:srgbClr val="0033CC"/>
              </a:solidFill>
              <a:latin typeface="Book Antiqua" pitchFamily="18" charset="0"/>
              <a:ea typeface="標楷體" pitchFamily="65" charset="-120"/>
            </a:endParaRPr>
          </a:p>
        </p:txBody>
      </p:sp>
      <p:sp>
        <p:nvSpPr>
          <p:cNvPr id="12" name="矩形 11"/>
          <p:cNvSpPr/>
          <p:nvPr/>
        </p:nvSpPr>
        <p:spPr>
          <a:xfrm>
            <a:off x="1419225" y="3963988"/>
            <a:ext cx="1728788" cy="10795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400" b="1" dirty="0">
                <a:solidFill>
                  <a:srgbClr val="7030A0"/>
                </a:solidFill>
                <a:latin typeface="Book Antiqua" pitchFamily="18" charset="0"/>
                <a:ea typeface="標楷體" pitchFamily="65" charset="-120"/>
              </a:rPr>
              <a:t>失業戶子女</a:t>
            </a:r>
            <a:endParaRPr lang="en-US" altLang="zh-TW" sz="2400" b="1" dirty="0">
              <a:solidFill>
                <a:srgbClr val="7030A0"/>
              </a:solidFill>
              <a:latin typeface="Book Antiqua" pitchFamily="18" charset="0"/>
              <a:ea typeface="標楷體" pitchFamily="65" charset="-120"/>
            </a:endParaRPr>
          </a:p>
          <a:p>
            <a:pPr algn="ctr">
              <a:defRPr/>
            </a:pPr>
            <a:r>
              <a:rPr lang="zh-TW" altLang="en-US" sz="2400" b="1" dirty="0">
                <a:solidFill>
                  <a:srgbClr val="7030A0"/>
                </a:solidFill>
                <a:latin typeface="Book Antiqua" pitchFamily="18" charset="0"/>
                <a:ea typeface="標楷體" pitchFamily="65" charset="-120"/>
              </a:rPr>
              <a:t>（</a:t>
            </a:r>
            <a:r>
              <a:rPr lang="en-US" altLang="zh-TW" sz="2400" b="1" dirty="0">
                <a:solidFill>
                  <a:srgbClr val="7030A0"/>
                </a:solidFill>
                <a:latin typeface="Book Antiqua" pitchFamily="18" charset="0"/>
                <a:ea typeface="標楷體" pitchFamily="65" charset="-120"/>
              </a:rPr>
              <a:t>1.5</a:t>
            </a:r>
            <a:r>
              <a:rPr lang="zh-TW" altLang="en-US" sz="2400" b="1" dirty="0">
                <a:solidFill>
                  <a:srgbClr val="7030A0"/>
                </a:solidFill>
                <a:latin typeface="Book Antiqua" pitchFamily="18" charset="0"/>
                <a:ea typeface="標楷體" pitchFamily="65" charset="-120"/>
              </a:rPr>
              <a:t>分）</a:t>
            </a:r>
            <a:endParaRPr lang="zh-TW" altLang="en-US" sz="1100" b="1" dirty="0">
              <a:solidFill>
                <a:srgbClr val="0033CC"/>
              </a:solidFill>
              <a:latin typeface="Book Antiqua" pitchFamily="18" charset="0"/>
              <a:ea typeface="標楷體" pitchFamily="65" charset="-120"/>
            </a:endParaRPr>
          </a:p>
        </p:txBody>
      </p:sp>
      <p:sp>
        <p:nvSpPr>
          <p:cNvPr id="199685" name="矩形 13"/>
          <p:cNvSpPr>
            <a:spLocks noChangeArrowheads="1"/>
          </p:cNvSpPr>
          <p:nvPr/>
        </p:nvSpPr>
        <p:spPr bwMode="auto">
          <a:xfrm>
            <a:off x="3329132" y="1352847"/>
            <a:ext cx="8278813" cy="2246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457200" indent="-457200">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a:lnSpc>
                <a:spcPts val="4200"/>
              </a:lnSpc>
              <a:buFont typeface="Wingdings" panose="05000000000000000000" pitchFamily="2" charset="2"/>
              <a:buChar char="l"/>
            </a:pPr>
            <a:r>
              <a:rPr lang="zh-TW" altLang="en-US" sz="2400" b="1" dirty="0">
                <a:latin typeface="標楷體" panose="03000509000000000000" pitchFamily="65" charset="-120"/>
                <a:ea typeface="標楷體" panose="03000509000000000000" pitchFamily="65" charset="-120"/>
              </a:rPr>
              <a:t>凡屬縣市政府所界定之</a:t>
            </a:r>
            <a:r>
              <a:rPr lang="zh-TW" altLang="en-US" sz="2400" b="1" u="sng" dirty="0">
                <a:latin typeface="標楷體" panose="03000509000000000000" pitchFamily="65" charset="-120"/>
                <a:ea typeface="標楷體" panose="03000509000000000000" pitchFamily="65" charset="-120"/>
              </a:rPr>
              <a:t>低收入戶</a:t>
            </a:r>
            <a:r>
              <a:rPr lang="zh-TW" altLang="en-US" sz="2400" b="1" dirty="0">
                <a:latin typeface="標楷體" panose="03000509000000000000" pitchFamily="65" charset="-120"/>
                <a:ea typeface="標楷體" panose="03000509000000000000" pitchFamily="65" charset="-120"/>
              </a:rPr>
              <a:t>及</a:t>
            </a:r>
            <a:r>
              <a:rPr lang="zh-TW" altLang="en-US" sz="2400" b="1" u="sng" dirty="0">
                <a:latin typeface="標楷體" panose="03000509000000000000" pitchFamily="65" charset="-120"/>
                <a:ea typeface="標楷體" panose="03000509000000000000" pitchFamily="65" charset="-120"/>
              </a:rPr>
              <a:t>中低收入戶</a:t>
            </a:r>
            <a:r>
              <a:rPr lang="zh-TW" altLang="en-US" sz="2400" b="1" dirty="0">
                <a:latin typeface="標楷體" panose="03000509000000000000" pitchFamily="65" charset="-120"/>
                <a:ea typeface="標楷體" panose="03000509000000000000" pitchFamily="65" charset="-120"/>
              </a:rPr>
              <a:t>者報名時繳交由</a:t>
            </a:r>
            <a:r>
              <a:rPr lang="zh-TW" altLang="en-US" sz="2400" b="1" dirty="0">
                <a:solidFill>
                  <a:srgbClr val="0000FF"/>
                </a:solidFill>
                <a:latin typeface="標楷體" panose="03000509000000000000" pitchFamily="65" charset="-120"/>
                <a:ea typeface="標楷體" panose="03000509000000000000" pitchFamily="65" charset="-120"/>
              </a:rPr>
              <a:t>縣市政府</a:t>
            </a:r>
            <a:r>
              <a:rPr lang="en-US" altLang="zh-TW" sz="2400" b="1" dirty="0">
                <a:solidFill>
                  <a:srgbClr val="0000FF"/>
                </a:solidFill>
                <a:latin typeface="標楷體" panose="03000509000000000000" pitchFamily="65" charset="-120"/>
                <a:ea typeface="標楷體" panose="03000509000000000000" pitchFamily="65" charset="-120"/>
              </a:rPr>
              <a:t>(</a:t>
            </a:r>
            <a:r>
              <a:rPr lang="zh-TW" altLang="en-US" sz="2400" b="1" dirty="0">
                <a:solidFill>
                  <a:srgbClr val="0000FF"/>
                </a:solidFill>
                <a:latin typeface="標楷體" panose="03000509000000000000" pitchFamily="65" charset="-120"/>
                <a:ea typeface="標楷體" panose="03000509000000000000" pitchFamily="65" charset="-120"/>
              </a:rPr>
              <a:t>包含鄉、鎮、市、區公所</a:t>
            </a:r>
            <a:r>
              <a:rPr lang="en-US" altLang="zh-TW" sz="2400" b="1" dirty="0">
                <a:solidFill>
                  <a:srgbClr val="0000FF"/>
                </a:solidFill>
                <a:latin typeface="標楷體" panose="03000509000000000000" pitchFamily="65" charset="-120"/>
                <a:ea typeface="標楷體" panose="03000509000000000000" pitchFamily="65" charset="-120"/>
              </a:rPr>
              <a:t>)</a:t>
            </a:r>
            <a:r>
              <a:rPr lang="zh-TW" altLang="en-US" sz="2400" b="1" dirty="0">
                <a:latin typeface="標楷體" panose="03000509000000000000" pitchFamily="65" charset="-120"/>
                <a:ea typeface="標楷體" panose="03000509000000000000" pitchFamily="65" charset="-120"/>
              </a:rPr>
              <a:t>開具之</a:t>
            </a:r>
            <a:r>
              <a:rPr lang="zh-TW" altLang="en-US" sz="2400" b="1" dirty="0">
                <a:solidFill>
                  <a:srgbClr val="FF0000"/>
                </a:solidFill>
                <a:latin typeface="標楷體" panose="03000509000000000000" pitchFamily="65" charset="-120"/>
                <a:ea typeface="標楷體" panose="03000509000000000000" pitchFamily="65" charset="-120"/>
              </a:rPr>
              <a:t>低收入戶或中低收入戶證明文件影印本</a:t>
            </a:r>
            <a:r>
              <a:rPr lang="zh-TW" altLang="en-US" sz="2400" b="1" dirty="0">
                <a:latin typeface="標楷體" panose="03000509000000000000" pitchFamily="65" charset="-120"/>
                <a:ea typeface="標楷體" panose="03000509000000000000" pitchFamily="65" charset="-120"/>
              </a:rPr>
              <a:t>（報名期間內有效之證明文件，</a:t>
            </a:r>
            <a:r>
              <a:rPr lang="zh-TW" altLang="en-US" sz="2400" b="1" u="sng" dirty="0">
                <a:latin typeface="標楷體" panose="03000509000000000000" pitchFamily="65" charset="-120"/>
                <a:ea typeface="標楷體" panose="03000509000000000000" pitchFamily="65" charset="-120"/>
              </a:rPr>
              <a:t>非</a:t>
            </a:r>
            <a:r>
              <a:rPr lang="zh-TW" altLang="en-US" sz="2400" b="1" dirty="0">
                <a:latin typeface="標楷體" panose="03000509000000000000" pitchFamily="65" charset="-120"/>
                <a:ea typeface="標楷體" panose="03000509000000000000" pitchFamily="65" charset="-120"/>
              </a:rPr>
              <a:t>清寒證明）及</a:t>
            </a:r>
            <a:r>
              <a:rPr lang="zh-TW" altLang="en-US" sz="2400" b="1" dirty="0">
                <a:solidFill>
                  <a:srgbClr val="FF0000"/>
                </a:solidFill>
                <a:latin typeface="標楷體" panose="03000509000000000000" pitchFamily="65" charset="-120"/>
                <a:ea typeface="標楷體" panose="03000509000000000000" pitchFamily="65" charset="-120"/>
              </a:rPr>
              <a:t>戶口名簿影印本。</a:t>
            </a:r>
            <a:endParaRPr lang="zh-TW" altLang="en-US" sz="2400" dirty="0">
              <a:solidFill>
                <a:srgbClr val="FF0000"/>
              </a:solidFill>
              <a:latin typeface="標楷體" panose="03000509000000000000" pitchFamily="65" charset="-120"/>
              <a:ea typeface="標楷體" panose="03000509000000000000" pitchFamily="65" charset="-120"/>
            </a:endParaRPr>
          </a:p>
        </p:txBody>
      </p:sp>
      <p:sp>
        <p:nvSpPr>
          <p:cNvPr id="199686" name="矩形 14"/>
          <p:cNvSpPr>
            <a:spLocks noChangeArrowheads="1"/>
          </p:cNvSpPr>
          <p:nvPr/>
        </p:nvSpPr>
        <p:spPr bwMode="auto">
          <a:xfrm>
            <a:off x="3329133" y="3634937"/>
            <a:ext cx="8278813" cy="2246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457200" indent="-457200">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a:lnSpc>
                <a:spcPts val="4200"/>
              </a:lnSpc>
              <a:buFont typeface="Wingdings" panose="05000000000000000000" pitchFamily="2" charset="2"/>
              <a:buChar char="l"/>
            </a:pPr>
            <a:r>
              <a:rPr lang="zh-TW" altLang="en-US" sz="2400" b="1" dirty="0">
                <a:latin typeface="標楷體" panose="03000509000000000000" pitchFamily="65" charset="-120"/>
                <a:ea typeface="標楷體" panose="03000509000000000000" pitchFamily="65" charset="-120"/>
              </a:rPr>
              <a:t>直系血親尊親屬支領失業給付之子女，須檢附</a:t>
            </a:r>
            <a:r>
              <a:rPr lang="zh-TW" altLang="en-US" sz="2400" b="1" dirty="0">
                <a:solidFill>
                  <a:srgbClr val="FF0000"/>
                </a:solidFill>
                <a:latin typeface="標楷體" panose="03000509000000000000" pitchFamily="65" charset="-120"/>
                <a:ea typeface="標楷體" panose="03000509000000000000" pitchFamily="65" charset="-120"/>
              </a:rPr>
              <a:t>公立就業服務機構核發</a:t>
            </a:r>
            <a:r>
              <a:rPr lang="zh-TW" altLang="en-US" sz="2400" b="1" dirty="0">
                <a:latin typeface="標楷體" panose="03000509000000000000" pitchFamily="65" charset="-120"/>
                <a:ea typeface="標楷體" panose="03000509000000000000" pitchFamily="65" charset="-120"/>
              </a:rPr>
              <a:t>之</a:t>
            </a:r>
            <a:r>
              <a:rPr lang="zh-TW" altLang="en-US" sz="2400" b="1" dirty="0">
                <a:solidFill>
                  <a:srgbClr val="0033CC"/>
                </a:solidFill>
                <a:latin typeface="標楷體" panose="03000509000000000000" pitchFamily="65" charset="-120"/>
                <a:ea typeface="標楷體" panose="03000509000000000000" pitchFamily="65" charset="-120"/>
              </a:rPr>
              <a:t>「</a:t>
            </a:r>
            <a:r>
              <a:rPr lang="zh-TW" altLang="en-US" sz="2400" b="1" u="sng" dirty="0">
                <a:solidFill>
                  <a:srgbClr val="0033CC"/>
                </a:solidFill>
                <a:latin typeface="標楷體" panose="03000509000000000000" pitchFamily="65" charset="-120"/>
                <a:ea typeface="標楷體" panose="03000509000000000000" pitchFamily="65" charset="-120"/>
              </a:rPr>
              <a:t>就業保險失業</a:t>
            </a:r>
            <a:r>
              <a:rPr lang="en-US" altLang="zh-TW" sz="2400" b="1" u="sng" dirty="0">
                <a:solidFill>
                  <a:srgbClr val="0033CC"/>
                </a:solidFill>
                <a:latin typeface="標楷體" panose="03000509000000000000" pitchFamily="65" charset="-120"/>
                <a:ea typeface="標楷體" panose="03000509000000000000" pitchFamily="65" charset="-120"/>
              </a:rPr>
              <a:t>(</a:t>
            </a:r>
            <a:r>
              <a:rPr lang="zh-TW" altLang="en-US" sz="2400" b="1" u="sng" dirty="0">
                <a:solidFill>
                  <a:srgbClr val="0033CC"/>
                </a:solidFill>
                <a:latin typeface="標楷體" panose="03000509000000000000" pitchFamily="65" charset="-120"/>
                <a:ea typeface="標楷體" panose="03000509000000000000" pitchFamily="65" charset="-120"/>
              </a:rPr>
              <a:t>再</a:t>
            </a:r>
            <a:r>
              <a:rPr lang="en-US" altLang="zh-TW" sz="2400" b="1" u="sng" dirty="0">
                <a:solidFill>
                  <a:srgbClr val="0033CC"/>
                </a:solidFill>
                <a:latin typeface="標楷體" panose="03000509000000000000" pitchFamily="65" charset="-120"/>
                <a:ea typeface="標楷體" panose="03000509000000000000" pitchFamily="65" charset="-120"/>
              </a:rPr>
              <a:t>)</a:t>
            </a:r>
            <a:r>
              <a:rPr lang="zh-TW" altLang="en-US" sz="2400" b="1" u="sng" dirty="0">
                <a:solidFill>
                  <a:srgbClr val="0033CC"/>
                </a:solidFill>
                <a:latin typeface="標楷體" panose="03000509000000000000" pitchFamily="65" charset="-120"/>
                <a:ea typeface="標楷體" panose="03000509000000000000" pitchFamily="65" charset="-120"/>
              </a:rPr>
              <a:t>認定、失業給付申請書暨給付收據」</a:t>
            </a:r>
            <a:r>
              <a:rPr lang="zh-TW" altLang="en-US" sz="2400" b="1" dirty="0">
                <a:latin typeface="標楷體" panose="03000509000000000000" pitchFamily="65" charset="-120"/>
                <a:ea typeface="標楷體" panose="03000509000000000000" pitchFamily="65" charset="-120"/>
              </a:rPr>
              <a:t>或</a:t>
            </a:r>
            <a:r>
              <a:rPr lang="zh-TW" altLang="en-US" sz="2400" b="1" dirty="0">
                <a:solidFill>
                  <a:srgbClr val="0033CC"/>
                </a:solidFill>
                <a:latin typeface="標楷體" panose="03000509000000000000" pitchFamily="65" charset="-120"/>
                <a:ea typeface="標楷體" panose="03000509000000000000" pitchFamily="65" charset="-120"/>
              </a:rPr>
              <a:t>「</a:t>
            </a:r>
            <a:r>
              <a:rPr lang="zh-TW" altLang="en-US" sz="2400" b="1" u="sng" dirty="0">
                <a:solidFill>
                  <a:srgbClr val="0033CC"/>
                </a:solidFill>
                <a:latin typeface="標楷體" panose="03000509000000000000" pitchFamily="65" charset="-120"/>
                <a:ea typeface="標楷體" panose="03000509000000000000" pitchFamily="65" charset="-120"/>
              </a:rPr>
              <a:t>認定收執聯」</a:t>
            </a:r>
            <a:r>
              <a:rPr lang="zh-TW" altLang="en-US" sz="2400" b="1" dirty="0">
                <a:solidFill>
                  <a:srgbClr val="0033CC"/>
                </a:solidFill>
                <a:latin typeface="標楷體" panose="03000509000000000000" pitchFamily="65" charset="-120"/>
                <a:ea typeface="標楷體" panose="03000509000000000000" pitchFamily="65" charset="-120"/>
              </a:rPr>
              <a:t>，</a:t>
            </a:r>
            <a:r>
              <a:rPr lang="en-US" altLang="zh-TW" sz="2400" b="1" dirty="0">
                <a:solidFill>
                  <a:srgbClr val="FF0000"/>
                </a:solidFill>
                <a:latin typeface="標楷體" panose="03000509000000000000" pitchFamily="65" charset="-120"/>
                <a:ea typeface="標楷體" panose="03000509000000000000" pitchFamily="65" charset="-120"/>
              </a:rPr>
              <a:t>(</a:t>
            </a:r>
            <a:r>
              <a:rPr lang="zh-TW" altLang="en-US" sz="2400" b="1" dirty="0">
                <a:solidFill>
                  <a:srgbClr val="FF0000"/>
                </a:solidFill>
                <a:latin typeface="標楷體" panose="03000509000000000000" pitchFamily="65" charset="-120"/>
                <a:ea typeface="標楷體" panose="03000509000000000000" pitchFamily="65" charset="-120"/>
              </a:rPr>
              <a:t>文件有效日期須於簡章報名期間）</a:t>
            </a:r>
            <a:r>
              <a:rPr lang="zh-TW" altLang="en-US" sz="2400" b="1" dirty="0">
                <a:latin typeface="標楷體" panose="03000509000000000000" pitchFamily="65" charset="-120"/>
                <a:ea typeface="標楷體" panose="03000509000000000000" pitchFamily="65" charset="-120"/>
              </a:rPr>
              <a:t>及</a:t>
            </a:r>
            <a:r>
              <a:rPr lang="zh-TW" altLang="en-US" sz="2400" b="1" dirty="0">
                <a:solidFill>
                  <a:srgbClr val="FF0000"/>
                </a:solidFill>
                <a:latin typeface="標楷體" panose="03000509000000000000" pitchFamily="65" charset="-120"/>
                <a:ea typeface="標楷體" panose="03000509000000000000" pitchFamily="65" charset="-120"/>
              </a:rPr>
              <a:t>戶口名簿影印本。</a:t>
            </a:r>
          </a:p>
        </p:txBody>
      </p:sp>
      <p:sp>
        <p:nvSpPr>
          <p:cNvPr id="16" name="矩形 15"/>
          <p:cNvSpPr/>
          <p:nvPr/>
        </p:nvSpPr>
        <p:spPr>
          <a:xfrm>
            <a:off x="666750" y="1420813"/>
            <a:ext cx="723900" cy="4878387"/>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400" b="1" dirty="0">
                <a:solidFill>
                  <a:schemeClr val="bg1"/>
                </a:solidFill>
                <a:latin typeface="Book Antiqua" pitchFamily="18" charset="0"/>
                <a:ea typeface="標楷體" pitchFamily="65" charset="-120"/>
              </a:rPr>
              <a:t>符合其一身分者得</a:t>
            </a:r>
            <a:endParaRPr lang="en-US" altLang="zh-TW" sz="2400" b="1" dirty="0">
              <a:solidFill>
                <a:schemeClr val="bg1"/>
              </a:solidFill>
              <a:latin typeface="Book Antiqua" pitchFamily="18" charset="0"/>
              <a:ea typeface="標楷體" pitchFamily="65" charset="-120"/>
            </a:endParaRPr>
          </a:p>
          <a:p>
            <a:pPr algn="ctr">
              <a:defRPr/>
            </a:pPr>
            <a:r>
              <a:rPr lang="en-US" altLang="zh-TW" sz="2400" b="1" dirty="0">
                <a:solidFill>
                  <a:schemeClr val="bg1"/>
                </a:solidFill>
                <a:latin typeface="Book Antiqua" panose="02040602050305030304" pitchFamily="18" charset="0"/>
                <a:ea typeface="標楷體" pitchFamily="65" charset="-120"/>
                <a:cs typeface="Times New Roman" panose="02020603050405020304" pitchFamily="18" charset="0"/>
              </a:rPr>
              <a:t>3</a:t>
            </a:r>
          </a:p>
          <a:p>
            <a:pPr algn="ctr">
              <a:defRPr/>
            </a:pPr>
            <a:r>
              <a:rPr lang="zh-TW" altLang="en-US" sz="2400" b="1" dirty="0">
                <a:solidFill>
                  <a:schemeClr val="bg1"/>
                </a:solidFill>
                <a:latin typeface="Book Antiqua" panose="02040602050305030304" pitchFamily="18" charset="0"/>
                <a:ea typeface="標楷體" pitchFamily="65" charset="-120"/>
                <a:cs typeface="Times New Roman" panose="02020603050405020304" pitchFamily="18" charset="0"/>
              </a:rPr>
              <a:t>分</a:t>
            </a:r>
            <a:endParaRPr lang="en-US" altLang="zh-TW" sz="2400" b="1" dirty="0">
              <a:solidFill>
                <a:schemeClr val="bg1"/>
              </a:solidFill>
              <a:latin typeface="Book Antiqua" panose="02040602050305030304" pitchFamily="18" charset="0"/>
              <a:ea typeface="標楷體" pitchFamily="65" charset="-120"/>
              <a:cs typeface="Times New Roman" panose="02020603050405020304" pitchFamily="18" charset="0"/>
            </a:endParaRPr>
          </a:p>
          <a:p>
            <a:pPr algn="ctr">
              <a:defRPr/>
            </a:pPr>
            <a:r>
              <a:rPr lang="zh-TW" altLang="en-US" sz="2400" b="1" dirty="0">
                <a:solidFill>
                  <a:schemeClr val="bg1"/>
                </a:solidFill>
                <a:latin typeface="Book Antiqua" pitchFamily="18" charset="0"/>
                <a:ea typeface="標楷體" pitchFamily="65" charset="-120"/>
              </a:rPr>
              <a:t>或</a:t>
            </a:r>
            <a:endParaRPr lang="en-US" altLang="zh-TW" sz="2400" b="1" dirty="0">
              <a:solidFill>
                <a:schemeClr val="bg1"/>
              </a:solidFill>
              <a:latin typeface="Book Antiqua" pitchFamily="18" charset="0"/>
              <a:ea typeface="標楷體" pitchFamily="65" charset="-120"/>
            </a:endParaRPr>
          </a:p>
          <a:p>
            <a:pPr algn="ctr">
              <a:defRPr/>
            </a:pPr>
            <a:r>
              <a:rPr lang="en-US" altLang="zh-TW" sz="2400" b="1" dirty="0">
                <a:solidFill>
                  <a:schemeClr val="bg1"/>
                </a:solidFill>
                <a:latin typeface="Book Antiqua" pitchFamily="18" charset="0"/>
                <a:ea typeface="標楷體" pitchFamily="65" charset="-120"/>
              </a:rPr>
              <a:t>1.5</a:t>
            </a:r>
          </a:p>
          <a:p>
            <a:pPr algn="ctr">
              <a:defRPr/>
            </a:pPr>
            <a:r>
              <a:rPr lang="zh-TW" altLang="en-US" sz="2400" b="1" dirty="0">
                <a:solidFill>
                  <a:schemeClr val="bg1"/>
                </a:solidFill>
                <a:latin typeface="Book Antiqua" pitchFamily="18" charset="0"/>
                <a:ea typeface="標楷體" pitchFamily="65" charset="-120"/>
              </a:rPr>
              <a:t>分</a:t>
            </a:r>
            <a:endParaRPr lang="en-US" altLang="zh-TW" sz="2400" b="1" dirty="0">
              <a:solidFill>
                <a:schemeClr val="bg1"/>
              </a:solidFill>
              <a:latin typeface="Book Antiqua" pitchFamily="18" charset="0"/>
              <a:ea typeface="標楷體" pitchFamily="65" charset="-120"/>
            </a:endParaRPr>
          </a:p>
        </p:txBody>
      </p:sp>
      <p:sp>
        <p:nvSpPr>
          <p:cNvPr id="13" name="矩形 12"/>
          <p:cNvSpPr/>
          <p:nvPr/>
        </p:nvSpPr>
        <p:spPr>
          <a:xfrm>
            <a:off x="1419225" y="5213350"/>
            <a:ext cx="1728788" cy="10795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000" b="1" dirty="0">
                <a:solidFill>
                  <a:srgbClr val="7030A0"/>
                </a:solidFill>
                <a:latin typeface="Book Antiqua" pitchFamily="18" charset="0"/>
                <a:ea typeface="標楷體" pitchFamily="65" charset="-120"/>
              </a:rPr>
              <a:t>特殊境遇</a:t>
            </a:r>
            <a:endParaRPr lang="en-US" altLang="zh-TW" sz="2000" b="1" dirty="0">
              <a:solidFill>
                <a:srgbClr val="7030A0"/>
              </a:solidFill>
              <a:latin typeface="Book Antiqua" pitchFamily="18" charset="0"/>
              <a:ea typeface="標楷體" pitchFamily="65" charset="-120"/>
            </a:endParaRPr>
          </a:p>
          <a:p>
            <a:pPr algn="ctr">
              <a:defRPr/>
            </a:pPr>
            <a:r>
              <a:rPr lang="zh-TW" altLang="en-US" sz="2000" b="1" dirty="0">
                <a:solidFill>
                  <a:srgbClr val="7030A0"/>
                </a:solidFill>
                <a:latin typeface="Book Antiqua" pitchFamily="18" charset="0"/>
                <a:ea typeface="標楷體" pitchFamily="65" charset="-120"/>
              </a:rPr>
              <a:t>家庭子女</a:t>
            </a:r>
            <a:endParaRPr lang="en-US" altLang="zh-TW" sz="2000" b="1" dirty="0">
              <a:solidFill>
                <a:srgbClr val="7030A0"/>
              </a:solidFill>
              <a:latin typeface="Book Antiqua" pitchFamily="18" charset="0"/>
              <a:ea typeface="標楷體" pitchFamily="65" charset="-120"/>
            </a:endParaRPr>
          </a:p>
          <a:p>
            <a:pPr algn="ctr">
              <a:defRPr/>
            </a:pPr>
            <a:r>
              <a:rPr lang="zh-TW" altLang="en-US" sz="2000" b="1" dirty="0">
                <a:solidFill>
                  <a:srgbClr val="7030A0"/>
                </a:solidFill>
                <a:latin typeface="Book Antiqua" pitchFamily="18" charset="0"/>
                <a:ea typeface="標楷體" pitchFamily="65" charset="-120"/>
              </a:rPr>
              <a:t>（</a:t>
            </a:r>
            <a:r>
              <a:rPr lang="en-US" altLang="zh-TW" sz="2000" b="1" dirty="0">
                <a:solidFill>
                  <a:srgbClr val="7030A0"/>
                </a:solidFill>
                <a:latin typeface="Book Antiqua" pitchFamily="18" charset="0"/>
                <a:ea typeface="標楷體" pitchFamily="65" charset="-120"/>
              </a:rPr>
              <a:t>1.5</a:t>
            </a:r>
            <a:r>
              <a:rPr lang="zh-TW" altLang="en-US" sz="2000" b="1" dirty="0">
                <a:solidFill>
                  <a:srgbClr val="7030A0"/>
                </a:solidFill>
                <a:latin typeface="Book Antiqua" pitchFamily="18" charset="0"/>
                <a:ea typeface="標楷體" pitchFamily="65" charset="-120"/>
              </a:rPr>
              <a:t>分）</a:t>
            </a:r>
            <a:endParaRPr lang="zh-TW" altLang="en-US" sz="1050" b="1" dirty="0">
              <a:solidFill>
                <a:srgbClr val="0033CC"/>
              </a:solidFill>
              <a:latin typeface="Book Antiqua" pitchFamily="18" charset="0"/>
              <a:ea typeface="標楷體" pitchFamily="65" charset="-120"/>
            </a:endParaRPr>
          </a:p>
        </p:txBody>
      </p:sp>
      <p:sp>
        <p:nvSpPr>
          <p:cNvPr id="17" name="標題 1"/>
          <p:cNvSpPr txBox="1">
            <a:spLocks/>
          </p:cNvSpPr>
          <p:nvPr/>
        </p:nvSpPr>
        <p:spPr bwMode="auto">
          <a:xfrm>
            <a:off x="1419225" y="473075"/>
            <a:ext cx="8008937" cy="679450"/>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algn="l" defTabSz="257175" rtl="0" eaLnBrk="0" fontAlgn="base" hangingPunct="0">
              <a:spcBef>
                <a:spcPct val="0"/>
              </a:spcBef>
              <a:spcAft>
                <a:spcPct val="0"/>
              </a:spcAft>
              <a:defRPr sz="2000" kern="1200">
                <a:solidFill>
                  <a:srgbClr val="262626"/>
                </a:solidFill>
                <a:latin typeface="+mj-lt"/>
                <a:ea typeface="+mj-ea"/>
                <a:cs typeface="微軟正黑體"/>
              </a:defRPr>
            </a:lvl1pPr>
            <a:lvl2pPr algn="l" defTabSz="257175" rtl="0" eaLnBrk="0" fontAlgn="base" hangingPunct="0">
              <a:spcBef>
                <a:spcPct val="0"/>
              </a:spcBef>
              <a:spcAft>
                <a:spcPct val="0"/>
              </a:spcAft>
              <a:defRPr sz="2000">
                <a:solidFill>
                  <a:srgbClr val="262626"/>
                </a:solidFill>
                <a:latin typeface="Century Gothic" pitchFamily="34" charset="0"/>
                <a:ea typeface="微軟正黑體"/>
                <a:cs typeface="微軟正黑體"/>
              </a:defRPr>
            </a:lvl2pPr>
            <a:lvl3pPr algn="l" defTabSz="257175" rtl="0" eaLnBrk="0" fontAlgn="base" hangingPunct="0">
              <a:spcBef>
                <a:spcPct val="0"/>
              </a:spcBef>
              <a:spcAft>
                <a:spcPct val="0"/>
              </a:spcAft>
              <a:defRPr sz="2000">
                <a:solidFill>
                  <a:srgbClr val="262626"/>
                </a:solidFill>
                <a:latin typeface="Century Gothic" pitchFamily="34" charset="0"/>
                <a:ea typeface="微軟正黑體"/>
                <a:cs typeface="微軟正黑體"/>
              </a:defRPr>
            </a:lvl3pPr>
            <a:lvl4pPr algn="l" defTabSz="257175" rtl="0" eaLnBrk="0" fontAlgn="base" hangingPunct="0">
              <a:spcBef>
                <a:spcPct val="0"/>
              </a:spcBef>
              <a:spcAft>
                <a:spcPct val="0"/>
              </a:spcAft>
              <a:defRPr sz="2000">
                <a:solidFill>
                  <a:srgbClr val="262626"/>
                </a:solidFill>
                <a:latin typeface="Century Gothic" pitchFamily="34" charset="0"/>
                <a:ea typeface="微軟正黑體"/>
                <a:cs typeface="微軟正黑體"/>
              </a:defRPr>
            </a:lvl4pPr>
            <a:lvl5pPr algn="l" defTabSz="257175" rtl="0" eaLnBrk="0" fontAlgn="base" hangingPunct="0">
              <a:spcBef>
                <a:spcPct val="0"/>
              </a:spcBef>
              <a:spcAft>
                <a:spcPct val="0"/>
              </a:spcAft>
              <a:defRPr sz="2000">
                <a:solidFill>
                  <a:srgbClr val="262626"/>
                </a:solidFill>
                <a:latin typeface="Century Gothic" pitchFamily="34" charset="0"/>
                <a:ea typeface="微軟正黑體"/>
                <a:cs typeface="微軟正黑體"/>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kumimoji="0" lang="en-US" altLang="zh-TW" sz="3600" dirty="0">
                <a:latin typeface="標楷體" panose="03000509000000000000" pitchFamily="65" charset="-120"/>
                <a:ea typeface="標楷體" panose="03000509000000000000" pitchFamily="65" charset="-120"/>
              </a:rPr>
              <a:t>(</a:t>
            </a:r>
            <a:r>
              <a:rPr kumimoji="0" lang="zh-TW" altLang="en-US" sz="3600" dirty="0">
                <a:latin typeface="標楷體" panose="03000509000000000000" pitchFamily="65" charset="-120"/>
                <a:ea typeface="標楷體" panose="03000509000000000000" pitchFamily="65" charset="-120"/>
              </a:rPr>
              <a:t>三</a:t>
            </a:r>
            <a:r>
              <a:rPr kumimoji="0" lang="en-US" altLang="zh-TW" sz="3600" dirty="0">
                <a:latin typeface="標楷體" panose="03000509000000000000" pitchFamily="65" charset="-120"/>
                <a:ea typeface="標楷體" panose="03000509000000000000" pitchFamily="65" charset="-120"/>
              </a:rPr>
              <a:t>)</a:t>
            </a:r>
            <a:r>
              <a:rPr kumimoji="0" lang="zh-TW" altLang="en-US" sz="3600" dirty="0">
                <a:latin typeface="標楷體" panose="03000509000000000000" pitchFamily="65" charset="-120"/>
                <a:ea typeface="標楷體" panose="03000509000000000000" pitchFamily="65" charset="-120"/>
              </a:rPr>
              <a:t>五專優先免試比序積分</a:t>
            </a:r>
            <a:r>
              <a:rPr kumimoji="0" lang="en-US" altLang="zh-TW" sz="3600" dirty="0">
                <a:latin typeface="標楷體" panose="03000509000000000000" pitchFamily="65" charset="-120"/>
                <a:ea typeface="標楷體" panose="03000509000000000000" pitchFamily="65" charset="-120"/>
              </a:rPr>
              <a:t>-</a:t>
            </a:r>
            <a:r>
              <a:rPr kumimoji="0" lang="zh-TW" altLang="en-US" sz="3600" dirty="0">
                <a:latin typeface="標楷體" panose="03000509000000000000" pitchFamily="65" charset="-120"/>
                <a:ea typeface="標楷體" panose="03000509000000000000" pitchFamily="65" charset="-120"/>
              </a:rPr>
              <a:t>弱勢身分</a:t>
            </a:r>
          </a:p>
        </p:txBody>
      </p:sp>
      <p:sp>
        <p:nvSpPr>
          <p:cNvPr id="199691" name="投影片編號版面配置區 1"/>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DCECD3D3-2950-4BCE-AE2E-2EBC4E7CF19B}" type="slidenum">
              <a:rPr kumimoji="0" lang="zh-TW" altLang="en-US" smtClean="0">
                <a:solidFill>
                  <a:srgbClr val="FEFFFF"/>
                </a:solidFill>
                <a:latin typeface="Century Gothic" panose="020B0502020202020204" pitchFamily="34" charset="0"/>
              </a:rPr>
              <a:pPr/>
              <a:t>152</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副標題 2"/>
          <p:cNvSpPr txBox="1">
            <a:spLocks/>
          </p:cNvSpPr>
          <p:nvPr/>
        </p:nvSpPr>
        <p:spPr>
          <a:xfrm>
            <a:off x="0" y="5816600"/>
            <a:ext cx="12192000" cy="495300"/>
          </a:xfrm>
          <a:prstGeom prst="rect">
            <a:avLst/>
          </a:prstGeom>
          <a:solidFill>
            <a:schemeClr val="accent4">
              <a:lumMod val="20000"/>
              <a:lumOff val="80000"/>
            </a:schemeClr>
          </a:solidFill>
        </p:spPr>
        <p:txBody>
          <a:bodyPr>
            <a:normAutofit/>
          </a:bodyPr>
          <a:lstStyle/>
          <a:p>
            <a:pPr marL="228600" indent="-228600" eaLnBrk="1" fontAlgn="auto" hangingPunct="1">
              <a:lnSpc>
                <a:spcPct val="90000"/>
              </a:lnSpc>
              <a:spcBef>
                <a:spcPts val="1000"/>
              </a:spcBef>
              <a:spcAft>
                <a:spcPts val="0"/>
              </a:spcAft>
              <a:defRPr/>
            </a:pPr>
            <a:endParaRPr kumimoji="0" lang="en-US" altLang="zh-TW" sz="2800" dirty="0">
              <a:latin typeface="微軟正黑體" pitchFamily="34" charset="-120"/>
            </a:endParaRPr>
          </a:p>
        </p:txBody>
      </p:sp>
      <p:sp>
        <p:nvSpPr>
          <p:cNvPr id="3" name="內容版面配置區 2"/>
          <p:cNvSpPr>
            <a:spLocks noGrp="1"/>
          </p:cNvSpPr>
          <p:nvPr>
            <p:ph idx="1"/>
          </p:nvPr>
        </p:nvSpPr>
        <p:spPr>
          <a:xfrm>
            <a:off x="838200" y="1524794"/>
            <a:ext cx="10515600" cy="4351337"/>
          </a:xfrm>
        </p:spPr>
        <p:txBody>
          <a:bodyPr/>
          <a:lstStyle/>
          <a:p>
            <a:pPr>
              <a:spcBef>
                <a:spcPts val="600"/>
              </a:spcBef>
              <a:spcAft>
                <a:spcPts val="300"/>
              </a:spcAft>
              <a:buFont typeface="Wingdings" panose="05000000000000000000" pitchFamily="2" charset="2"/>
              <a:buChar char="l"/>
              <a:defRPr/>
            </a:pPr>
            <a:r>
              <a:rPr lang="zh-TW" altLang="en-US" sz="4000" b="1" dirty="0">
                <a:solidFill>
                  <a:srgbClr val="FF0000"/>
                </a:solidFill>
                <a:latin typeface="Book Antiqua" panose="02040602050305030304" pitchFamily="18" charset="0"/>
                <a:ea typeface="標楷體" panose="03000509000000000000" pitchFamily="65" charset="-120"/>
              </a:rPr>
              <a:t> </a:t>
            </a:r>
            <a:r>
              <a:rPr lang="zh-TW" altLang="zh-TW" sz="4000" b="1" dirty="0">
                <a:solidFill>
                  <a:srgbClr val="FF0000"/>
                </a:solidFill>
                <a:latin typeface="Book Antiqua" panose="02040602050305030304" pitchFamily="18" charset="0"/>
                <a:ea typeface="標楷體" panose="03000509000000000000" pitchFamily="65" charset="-120"/>
              </a:rPr>
              <a:t>均衡學習</a:t>
            </a:r>
            <a:r>
              <a:rPr lang="zh-TW" altLang="en-US" sz="4000" b="1" dirty="0">
                <a:solidFill>
                  <a:srgbClr val="FF0000"/>
                </a:solidFill>
                <a:latin typeface="Book Antiqua" panose="02040602050305030304" pitchFamily="18" charset="0"/>
                <a:ea typeface="標楷體" panose="03000509000000000000" pitchFamily="65" charset="-120"/>
              </a:rPr>
              <a:t>（上限</a:t>
            </a:r>
            <a:r>
              <a:rPr lang="en-US" altLang="zh-TW" sz="4000" b="1" dirty="0">
                <a:solidFill>
                  <a:srgbClr val="FF0000"/>
                </a:solidFill>
                <a:latin typeface="Book Antiqua" panose="02040602050305030304" pitchFamily="18" charset="0"/>
                <a:ea typeface="標楷體" panose="03000509000000000000" pitchFamily="65" charset="-120"/>
              </a:rPr>
              <a:t>21</a:t>
            </a:r>
            <a:r>
              <a:rPr lang="zh-TW" altLang="en-US" sz="4000" b="1" dirty="0">
                <a:solidFill>
                  <a:srgbClr val="FF0000"/>
                </a:solidFill>
                <a:latin typeface="Book Antiqua" panose="02040602050305030304" pitchFamily="18" charset="0"/>
                <a:ea typeface="標楷體" panose="03000509000000000000" pitchFamily="65" charset="-120"/>
              </a:rPr>
              <a:t>分）</a:t>
            </a:r>
            <a:endParaRPr lang="en-US" altLang="zh-TW" sz="4000" b="1" dirty="0">
              <a:solidFill>
                <a:srgbClr val="FF0000"/>
              </a:solidFill>
              <a:latin typeface="Book Antiqua" panose="02040602050305030304" pitchFamily="18" charset="0"/>
              <a:ea typeface="標楷體" panose="03000509000000000000" pitchFamily="65" charset="-120"/>
            </a:endParaRPr>
          </a:p>
          <a:p>
            <a:pPr marL="444500" indent="-444500">
              <a:lnSpc>
                <a:spcPct val="130000"/>
              </a:lnSpc>
              <a:spcBef>
                <a:spcPts val="1200"/>
              </a:spcBef>
              <a:spcAft>
                <a:spcPts val="600"/>
              </a:spcAft>
              <a:buFont typeface="Wingdings" panose="05000000000000000000" pitchFamily="2" charset="2"/>
              <a:buChar char="Ø"/>
              <a:defRPr/>
            </a:pPr>
            <a:r>
              <a:rPr lang="zh-TW" altLang="en-US" sz="3200" dirty="0">
                <a:latin typeface="Book Antiqua" panose="02040602050305030304" pitchFamily="18" charset="0"/>
                <a:ea typeface="標楷體" panose="03000509000000000000" pitchFamily="65" charset="-120"/>
              </a:rPr>
              <a:t>核分標準：</a:t>
            </a:r>
            <a:r>
              <a:rPr lang="zh-TW" altLang="zh-TW" sz="3200" dirty="0">
                <a:latin typeface="Book Antiqua" panose="02040602050305030304" pitchFamily="18" charset="0"/>
                <a:ea typeface="標楷體" panose="03000509000000000000" pitchFamily="65" charset="-120"/>
              </a:rPr>
              <a:t>採計</a:t>
            </a:r>
            <a:r>
              <a:rPr lang="zh-TW" altLang="zh-TW" sz="3200" b="1" u="sng" dirty="0">
                <a:solidFill>
                  <a:srgbClr val="0000FF"/>
                </a:solidFill>
                <a:latin typeface="Book Antiqua" panose="02040602050305030304" pitchFamily="18" charset="0"/>
                <a:ea typeface="標楷體" panose="03000509000000000000" pitchFamily="65" charset="-120"/>
              </a:rPr>
              <a:t>健康與體育</a:t>
            </a:r>
            <a:r>
              <a:rPr lang="zh-TW" altLang="en-US" sz="3200" b="1" dirty="0">
                <a:solidFill>
                  <a:srgbClr val="0000FF"/>
                </a:solidFill>
                <a:latin typeface="Book Antiqua" panose="02040602050305030304" pitchFamily="18" charset="0"/>
                <a:ea typeface="標楷體" panose="03000509000000000000" pitchFamily="65" charset="-120"/>
              </a:rPr>
              <a:t>、</a:t>
            </a:r>
            <a:r>
              <a:rPr lang="zh-TW" altLang="zh-TW" sz="3200" b="1" u="sng" dirty="0">
                <a:solidFill>
                  <a:srgbClr val="0000FF"/>
                </a:solidFill>
                <a:latin typeface="Book Antiqua" panose="02040602050305030304" pitchFamily="18" charset="0"/>
                <a:ea typeface="標楷體" panose="03000509000000000000" pitchFamily="65" charset="-120"/>
              </a:rPr>
              <a:t>藝術與人文</a:t>
            </a:r>
            <a:r>
              <a:rPr lang="zh-TW" altLang="en-US" sz="3200" b="1" dirty="0">
                <a:solidFill>
                  <a:srgbClr val="0000FF"/>
                </a:solidFill>
                <a:latin typeface="Book Antiqua" panose="02040602050305030304" pitchFamily="18" charset="0"/>
                <a:ea typeface="標楷體" panose="03000509000000000000" pitchFamily="65" charset="-120"/>
              </a:rPr>
              <a:t>、</a:t>
            </a:r>
            <a:r>
              <a:rPr lang="zh-TW" altLang="zh-TW" sz="3200" b="1" u="sng" dirty="0">
                <a:solidFill>
                  <a:srgbClr val="0000FF"/>
                </a:solidFill>
                <a:latin typeface="Book Antiqua" panose="02040602050305030304" pitchFamily="18" charset="0"/>
                <a:ea typeface="標楷體" panose="03000509000000000000" pitchFamily="65" charset="-120"/>
              </a:rPr>
              <a:t>綜合活動</a:t>
            </a:r>
            <a:r>
              <a:rPr lang="en-US" altLang="zh-TW" sz="3200" b="1" dirty="0">
                <a:solidFill>
                  <a:srgbClr val="0000FF"/>
                </a:solidFill>
                <a:latin typeface="Book Antiqua" panose="02040602050305030304" pitchFamily="18" charset="0"/>
                <a:ea typeface="標楷體" panose="03000509000000000000" pitchFamily="65" charset="-120"/>
              </a:rPr>
              <a:t/>
            </a:r>
            <a:br>
              <a:rPr lang="en-US" altLang="zh-TW" sz="3200" b="1" dirty="0">
                <a:solidFill>
                  <a:srgbClr val="0000FF"/>
                </a:solidFill>
                <a:latin typeface="Book Antiqua" panose="02040602050305030304" pitchFamily="18" charset="0"/>
                <a:ea typeface="標楷體" panose="03000509000000000000" pitchFamily="65" charset="-120"/>
              </a:rPr>
            </a:br>
            <a:r>
              <a:rPr lang="zh-TW" altLang="zh-TW" sz="3200" dirty="0">
                <a:solidFill>
                  <a:srgbClr val="FF0000"/>
                </a:solidFill>
                <a:latin typeface="Book Antiqua" panose="02040602050305030304" pitchFamily="18" charset="0"/>
                <a:ea typeface="標楷體" panose="03000509000000000000" pitchFamily="65" charset="-120"/>
              </a:rPr>
              <a:t>三大學習領域</a:t>
            </a:r>
            <a:r>
              <a:rPr lang="zh-TW" altLang="en-US" sz="3200" dirty="0">
                <a:solidFill>
                  <a:srgbClr val="FF0000"/>
                </a:solidFill>
                <a:latin typeface="Book Antiqua" panose="02040602050305030304" pitchFamily="18" charset="0"/>
                <a:ea typeface="標楷體" panose="03000509000000000000" pitchFamily="65" charset="-120"/>
              </a:rPr>
              <a:t>五學期平均成績，每領域及格者得</a:t>
            </a:r>
            <a:r>
              <a:rPr lang="en-US" altLang="zh-TW" sz="3200" b="1" dirty="0">
                <a:solidFill>
                  <a:srgbClr val="FF0000"/>
                </a:solidFill>
                <a:latin typeface="Book Antiqua" panose="02040602050305030304" pitchFamily="18" charset="0"/>
                <a:ea typeface="標楷體" panose="03000509000000000000" pitchFamily="65" charset="-120"/>
              </a:rPr>
              <a:t>7</a:t>
            </a:r>
            <a:r>
              <a:rPr lang="zh-TW" altLang="en-US" sz="3200" b="1" dirty="0">
                <a:solidFill>
                  <a:srgbClr val="FF0000"/>
                </a:solidFill>
                <a:latin typeface="Book Antiqua" panose="02040602050305030304" pitchFamily="18" charset="0"/>
                <a:ea typeface="標楷體" panose="03000509000000000000" pitchFamily="65" charset="-120"/>
              </a:rPr>
              <a:t>分</a:t>
            </a:r>
            <a:r>
              <a:rPr lang="zh-TW" altLang="en-US" sz="3200" dirty="0">
                <a:solidFill>
                  <a:srgbClr val="FF0000"/>
                </a:solidFill>
                <a:latin typeface="Book Antiqua" panose="02040602050305030304" pitchFamily="18" charset="0"/>
                <a:ea typeface="標楷體" panose="03000509000000000000" pitchFamily="65" charset="-120"/>
              </a:rPr>
              <a:t>。</a:t>
            </a:r>
            <a:endParaRPr lang="en-US" altLang="zh-TW" sz="3200" dirty="0">
              <a:solidFill>
                <a:srgbClr val="FF0000"/>
              </a:solidFill>
              <a:latin typeface="Book Antiqua" panose="02040602050305030304" pitchFamily="18" charset="0"/>
              <a:ea typeface="標楷體" panose="03000509000000000000" pitchFamily="65" charset="-120"/>
            </a:endParaRPr>
          </a:p>
          <a:p>
            <a:pPr marL="444500" indent="-444500">
              <a:lnSpc>
                <a:spcPct val="130000"/>
              </a:lnSpc>
              <a:spcBef>
                <a:spcPts val="1200"/>
              </a:spcBef>
              <a:spcAft>
                <a:spcPts val="600"/>
              </a:spcAft>
              <a:buFont typeface="Wingdings" panose="05000000000000000000" pitchFamily="2" charset="2"/>
              <a:buChar char="Ø"/>
              <a:defRPr/>
            </a:pPr>
            <a:r>
              <a:rPr lang="zh-TW" altLang="en-US" sz="3200" dirty="0">
                <a:latin typeface="Book Antiqua" panose="02040602050305030304" pitchFamily="18" charset="0"/>
                <a:ea typeface="標楷體" panose="03000509000000000000" pitchFamily="65" charset="-120"/>
              </a:rPr>
              <a:t>採計期間：</a:t>
            </a:r>
            <a:r>
              <a:rPr lang="zh-TW" altLang="zh-TW" sz="3200" b="1" u="sng" dirty="0">
                <a:solidFill>
                  <a:srgbClr val="0000FF"/>
                </a:solidFill>
                <a:latin typeface="Book Antiqua" panose="02040602050305030304" pitchFamily="18" charset="0"/>
                <a:ea typeface="標楷體" panose="03000509000000000000" pitchFamily="65" charset="-120"/>
              </a:rPr>
              <a:t>七年級上、下學期、八年級上、下學期及</a:t>
            </a:r>
            <a:r>
              <a:rPr lang="en-US" altLang="zh-TW" sz="3200" b="1" u="sng" dirty="0">
                <a:solidFill>
                  <a:srgbClr val="0000FF"/>
                </a:solidFill>
                <a:latin typeface="Book Antiqua" panose="02040602050305030304" pitchFamily="18" charset="0"/>
                <a:ea typeface="標楷體" panose="03000509000000000000" pitchFamily="65" charset="-120"/>
              </a:rPr>
              <a:t/>
            </a:r>
            <a:br>
              <a:rPr lang="en-US" altLang="zh-TW" sz="3200" b="1" u="sng" dirty="0">
                <a:solidFill>
                  <a:srgbClr val="0000FF"/>
                </a:solidFill>
                <a:latin typeface="Book Antiqua" panose="02040602050305030304" pitchFamily="18" charset="0"/>
                <a:ea typeface="標楷體" panose="03000509000000000000" pitchFamily="65" charset="-120"/>
              </a:rPr>
            </a:br>
            <a:r>
              <a:rPr lang="zh-TW" altLang="zh-TW" sz="3200" b="1" u="sng" dirty="0">
                <a:solidFill>
                  <a:srgbClr val="0000FF"/>
                </a:solidFill>
                <a:latin typeface="Book Antiqua" panose="02040602050305030304" pitchFamily="18" charset="0"/>
                <a:ea typeface="標楷體" panose="03000509000000000000" pitchFamily="65" charset="-120"/>
              </a:rPr>
              <a:t>九年級上學期</a:t>
            </a:r>
            <a:r>
              <a:rPr lang="zh-TW" altLang="zh-TW" sz="3200" dirty="0">
                <a:latin typeface="Book Antiqua" panose="02040602050305030304" pitchFamily="18" charset="0"/>
                <a:ea typeface="標楷體" panose="03000509000000000000" pitchFamily="65" charset="-120"/>
              </a:rPr>
              <a:t>等</a:t>
            </a:r>
            <a:r>
              <a:rPr lang="en-US" altLang="zh-TW" sz="3200" dirty="0">
                <a:latin typeface="Book Antiqua" panose="02040602050305030304" pitchFamily="18" charset="0"/>
                <a:ea typeface="標楷體" panose="03000509000000000000" pitchFamily="65" charset="-120"/>
              </a:rPr>
              <a:t>5</a:t>
            </a:r>
            <a:r>
              <a:rPr lang="zh-TW" altLang="zh-TW" sz="3200" dirty="0">
                <a:latin typeface="Book Antiqua" panose="02040602050305030304" pitchFamily="18" charset="0"/>
                <a:ea typeface="標楷體" panose="03000509000000000000" pitchFamily="65" charset="-120"/>
              </a:rPr>
              <a:t>學期成績</a:t>
            </a:r>
            <a:r>
              <a:rPr lang="zh-TW" altLang="en-US" sz="3200" dirty="0">
                <a:latin typeface="Book Antiqua" panose="02040602050305030304" pitchFamily="18" charset="0"/>
                <a:ea typeface="標楷體" panose="03000509000000000000" pitchFamily="65" charset="-120"/>
              </a:rPr>
              <a:t>。</a:t>
            </a:r>
            <a:endParaRPr lang="en-US" altLang="zh-TW" sz="3200" dirty="0">
              <a:latin typeface="Book Antiqua" panose="02040602050305030304" pitchFamily="18" charset="0"/>
              <a:ea typeface="標楷體" panose="03000509000000000000" pitchFamily="65" charset="-120"/>
            </a:endParaRPr>
          </a:p>
        </p:txBody>
      </p:sp>
      <p:sp>
        <p:nvSpPr>
          <p:cNvPr id="8" name="標題 1"/>
          <p:cNvSpPr txBox="1">
            <a:spLocks/>
          </p:cNvSpPr>
          <p:nvPr/>
        </p:nvSpPr>
        <p:spPr bwMode="auto">
          <a:xfrm>
            <a:off x="1592263" y="413544"/>
            <a:ext cx="9447212" cy="679450"/>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algn="l" defTabSz="257175" rtl="0" eaLnBrk="0" fontAlgn="base" hangingPunct="0">
              <a:spcBef>
                <a:spcPct val="0"/>
              </a:spcBef>
              <a:spcAft>
                <a:spcPct val="0"/>
              </a:spcAft>
              <a:defRPr sz="2000" kern="1200">
                <a:solidFill>
                  <a:srgbClr val="262626"/>
                </a:solidFill>
                <a:latin typeface="+mj-lt"/>
                <a:ea typeface="+mj-ea"/>
                <a:cs typeface="微軟正黑體"/>
              </a:defRPr>
            </a:lvl1pPr>
            <a:lvl2pPr algn="l" defTabSz="257175" rtl="0" eaLnBrk="0" fontAlgn="base" hangingPunct="0">
              <a:spcBef>
                <a:spcPct val="0"/>
              </a:spcBef>
              <a:spcAft>
                <a:spcPct val="0"/>
              </a:spcAft>
              <a:defRPr sz="2000">
                <a:solidFill>
                  <a:srgbClr val="262626"/>
                </a:solidFill>
                <a:latin typeface="Century Gothic" pitchFamily="34" charset="0"/>
                <a:ea typeface="微軟正黑體"/>
                <a:cs typeface="微軟正黑體"/>
              </a:defRPr>
            </a:lvl2pPr>
            <a:lvl3pPr algn="l" defTabSz="257175" rtl="0" eaLnBrk="0" fontAlgn="base" hangingPunct="0">
              <a:spcBef>
                <a:spcPct val="0"/>
              </a:spcBef>
              <a:spcAft>
                <a:spcPct val="0"/>
              </a:spcAft>
              <a:defRPr sz="2000">
                <a:solidFill>
                  <a:srgbClr val="262626"/>
                </a:solidFill>
                <a:latin typeface="Century Gothic" pitchFamily="34" charset="0"/>
                <a:ea typeface="微軟正黑體"/>
                <a:cs typeface="微軟正黑體"/>
              </a:defRPr>
            </a:lvl3pPr>
            <a:lvl4pPr algn="l" defTabSz="257175" rtl="0" eaLnBrk="0" fontAlgn="base" hangingPunct="0">
              <a:spcBef>
                <a:spcPct val="0"/>
              </a:spcBef>
              <a:spcAft>
                <a:spcPct val="0"/>
              </a:spcAft>
              <a:defRPr sz="2000">
                <a:solidFill>
                  <a:srgbClr val="262626"/>
                </a:solidFill>
                <a:latin typeface="Century Gothic" pitchFamily="34" charset="0"/>
                <a:ea typeface="微軟正黑體"/>
                <a:cs typeface="微軟正黑體"/>
              </a:defRPr>
            </a:lvl4pPr>
            <a:lvl5pPr algn="l" defTabSz="257175" rtl="0" eaLnBrk="0" fontAlgn="base" hangingPunct="0">
              <a:spcBef>
                <a:spcPct val="0"/>
              </a:spcBef>
              <a:spcAft>
                <a:spcPct val="0"/>
              </a:spcAft>
              <a:defRPr sz="2000">
                <a:solidFill>
                  <a:srgbClr val="262626"/>
                </a:solidFill>
                <a:latin typeface="Century Gothic" pitchFamily="34" charset="0"/>
                <a:ea typeface="微軟正黑體"/>
                <a:cs typeface="微軟正黑體"/>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kumimoji="0" lang="en-US" altLang="zh-TW" sz="4000" dirty="0">
                <a:latin typeface="標楷體" panose="03000509000000000000" pitchFamily="65" charset="-120"/>
                <a:ea typeface="標楷體" panose="03000509000000000000" pitchFamily="65" charset="-120"/>
              </a:rPr>
              <a:t>(</a:t>
            </a:r>
            <a:r>
              <a:rPr kumimoji="0" lang="zh-TW" altLang="en-US" sz="4000" dirty="0">
                <a:latin typeface="標楷體" panose="03000509000000000000" pitchFamily="65" charset="-120"/>
                <a:ea typeface="標楷體" panose="03000509000000000000" pitchFamily="65" charset="-120"/>
              </a:rPr>
              <a:t>三</a:t>
            </a:r>
            <a:r>
              <a:rPr kumimoji="0" lang="en-US" altLang="zh-TW" sz="4000" dirty="0">
                <a:latin typeface="標楷體" panose="03000509000000000000" pitchFamily="65" charset="-120"/>
                <a:ea typeface="標楷體" panose="03000509000000000000" pitchFamily="65" charset="-120"/>
              </a:rPr>
              <a:t>)</a:t>
            </a:r>
            <a:r>
              <a:rPr kumimoji="0" lang="zh-TW" altLang="en-US" sz="4000" dirty="0">
                <a:latin typeface="標楷體" panose="03000509000000000000" pitchFamily="65" charset="-120"/>
                <a:ea typeface="標楷體" panose="03000509000000000000" pitchFamily="65" charset="-120"/>
              </a:rPr>
              <a:t>五專優先免試比序積分</a:t>
            </a:r>
            <a:r>
              <a:rPr kumimoji="0" lang="en-US" altLang="zh-TW" sz="4000" dirty="0">
                <a:latin typeface="標楷體" panose="03000509000000000000" pitchFamily="65" charset="-120"/>
                <a:ea typeface="標楷體" panose="03000509000000000000" pitchFamily="65" charset="-120"/>
              </a:rPr>
              <a:t>-</a:t>
            </a:r>
            <a:r>
              <a:rPr kumimoji="0" lang="zh-TW" altLang="en-US" sz="4000" dirty="0">
                <a:latin typeface="標楷體" panose="03000509000000000000" pitchFamily="65" charset="-120"/>
                <a:ea typeface="標楷體" panose="03000509000000000000" pitchFamily="65" charset="-120"/>
              </a:rPr>
              <a:t>均衡學習</a:t>
            </a:r>
          </a:p>
        </p:txBody>
      </p:sp>
      <p:sp>
        <p:nvSpPr>
          <p:cNvPr id="200709" name="投影片編號版面配置區 1"/>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45DFB14F-0F45-45E0-904E-086EDE5CF788}" type="slidenum">
              <a:rPr kumimoji="0" lang="zh-TW" altLang="en-US" smtClean="0">
                <a:solidFill>
                  <a:srgbClr val="FEFFFF"/>
                </a:solidFill>
                <a:latin typeface="Century Gothic" panose="020B0502020202020204" pitchFamily="34" charset="0"/>
              </a:rPr>
              <a:pPr/>
              <a:t>153</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內容版面配置區 2"/>
          <p:cNvSpPr>
            <a:spLocks noGrp="1"/>
          </p:cNvSpPr>
          <p:nvPr>
            <p:ph idx="1"/>
          </p:nvPr>
        </p:nvSpPr>
        <p:spPr>
          <a:xfrm>
            <a:off x="679450" y="1219200"/>
            <a:ext cx="10896600" cy="4708525"/>
          </a:xfrm>
        </p:spPr>
        <p:txBody>
          <a:bodyPr>
            <a:noAutofit/>
          </a:bodyPr>
          <a:lstStyle/>
          <a:p>
            <a:pPr>
              <a:spcBef>
                <a:spcPts val="600"/>
              </a:spcBef>
              <a:spcAft>
                <a:spcPts val="300"/>
              </a:spcAft>
              <a:buFont typeface="Wingdings" panose="05000000000000000000" pitchFamily="2" charset="2"/>
              <a:buChar char="l"/>
              <a:defRPr/>
            </a:pPr>
            <a:r>
              <a:rPr lang="zh-TW" altLang="en-US" sz="4000" b="1" dirty="0">
                <a:solidFill>
                  <a:srgbClr val="0000FF"/>
                </a:solidFill>
                <a:latin typeface="Book Antiqua" panose="02040602050305030304" pitchFamily="18" charset="0"/>
                <a:ea typeface="標楷體" panose="03000509000000000000" pitchFamily="65" charset="-120"/>
              </a:rPr>
              <a:t> </a:t>
            </a:r>
            <a:r>
              <a:rPr lang="zh-TW" altLang="zh-TW" sz="4000" b="1" dirty="0">
                <a:solidFill>
                  <a:srgbClr val="0000FF"/>
                </a:solidFill>
                <a:latin typeface="Book Antiqua" panose="02040602050305030304" pitchFamily="18" charset="0"/>
                <a:ea typeface="標楷體" panose="03000509000000000000" pitchFamily="65" charset="-120"/>
              </a:rPr>
              <a:t>國中教育會考</a:t>
            </a:r>
            <a:r>
              <a:rPr lang="zh-TW" altLang="en-US" sz="4000" b="1" dirty="0">
                <a:solidFill>
                  <a:srgbClr val="0000FF"/>
                </a:solidFill>
                <a:latin typeface="Book Antiqua" panose="02040602050305030304" pitchFamily="18" charset="0"/>
                <a:ea typeface="標楷體" panose="03000509000000000000" pitchFamily="65" charset="-120"/>
              </a:rPr>
              <a:t>（上限</a:t>
            </a:r>
            <a:r>
              <a:rPr lang="en-US" altLang="zh-TW" sz="4000" b="1" dirty="0">
                <a:solidFill>
                  <a:srgbClr val="0000FF"/>
                </a:solidFill>
                <a:latin typeface="Book Antiqua" panose="02040602050305030304" pitchFamily="18" charset="0"/>
                <a:ea typeface="標楷體" panose="03000509000000000000" pitchFamily="65" charset="-120"/>
              </a:rPr>
              <a:t>32</a:t>
            </a:r>
            <a:r>
              <a:rPr lang="zh-TW" altLang="en-US" sz="4000" b="1" dirty="0">
                <a:solidFill>
                  <a:srgbClr val="0000FF"/>
                </a:solidFill>
                <a:latin typeface="Book Antiqua" panose="02040602050305030304" pitchFamily="18" charset="0"/>
                <a:ea typeface="標楷體" panose="03000509000000000000" pitchFamily="65" charset="-120"/>
              </a:rPr>
              <a:t>分）</a:t>
            </a:r>
          </a:p>
          <a:p>
            <a:pPr marL="0">
              <a:spcBef>
                <a:spcPts val="0"/>
              </a:spcBef>
              <a:spcAft>
                <a:spcPts val="600"/>
              </a:spcAft>
              <a:buFont typeface="Wingdings" panose="05000000000000000000" pitchFamily="2" charset="2"/>
              <a:buChar char="Ø"/>
              <a:defRPr/>
            </a:pPr>
            <a:r>
              <a:rPr lang="zh-TW" altLang="en-US" sz="2400" b="1" dirty="0">
                <a:solidFill>
                  <a:srgbClr val="002060"/>
                </a:solidFill>
                <a:latin typeface="Book Antiqua" panose="02040602050305030304" pitchFamily="18" charset="0"/>
                <a:ea typeface="標楷體" panose="03000509000000000000" pitchFamily="65" charset="-120"/>
              </a:rPr>
              <a:t>分項目為</a:t>
            </a:r>
            <a:r>
              <a:rPr lang="zh-TW" altLang="zh-TW" sz="2400" b="1" dirty="0">
                <a:solidFill>
                  <a:srgbClr val="FF0000"/>
                </a:solidFill>
                <a:latin typeface="Book Antiqua" panose="02040602050305030304" pitchFamily="18" charset="0"/>
                <a:ea typeface="標楷體" panose="03000509000000000000" pitchFamily="65" charset="-120"/>
              </a:rPr>
              <a:t>「國文」、「數學」 、 「英語」 、「自然」及「社會</a:t>
            </a:r>
            <a:r>
              <a:rPr lang="zh-TW" altLang="zh-TW" sz="2400" b="1" dirty="0">
                <a:solidFill>
                  <a:srgbClr val="FF0000"/>
                </a:solidFill>
                <a:latin typeface="Book Antiqua" panose="02040602050305030304" pitchFamily="18" charset="0"/>
              </a:rPr>
              <a:t>」</a:t>
            </a:r>
            <a:endParaRPr lang="en-US" altLang="zh-TW" sz="2400" dirty="0">
              <a:solidFill>
                <a:srgbClr val="002060"/>
              </a:solidFill>
              <a:latin typeface="Book Antiqua" panose="02040602050305030304" pitchFamily="18" charset="0"/>
            </a:endParaRPr>
          </a:p>
          <a:p>
            <a:pPr marL="0">
              <a:spcBef>
                <a:spcPts val="0"/>
              </a:spcBef>
              <a:spcAft>
                <a:spcPts val="600"/>
              </a:spcAft>
              <a:buFont typeface="Wingdings" panose="05000000000000000000" pitchFamily="2" charset="2"/>
              <a:buChar char="Ø"/>
              <a:defRPr/>
            </a:pPr>
            <a:r>
              <a:rPr lang="zh-TW" altLang="en-US" sz="2400" b="1" dirty="0">
                <a:solidFill>
                  <a:srgbClr val="002060"/>
                </a:solidFill>
                <a:latin typeface="Book Antiqua" panose="02040602050305030304" pitchFamily="18" charset="0"/>
                <a:ea typeface="標楷體" panose="03000509000000000000" pitchFamily="65" charset="-120"/>
              </a:rPr>
              <a:t> </a:t>
            </a:r>
            <a:r>
              <a:rPr lang="zh-TW" altLang="zh-TW" sz="2400" b="1" dirty="0">
                <a:solidFill>
                  <a:srgbClr val="002060"/>
                </a:solidFill>
                <a:latin typeface="Book Antiqua" panose="02040602050305030304" pitchFamily="18" charset="0"/>
                <a:ea typeface="標楷體" panose="03000509000000000000" pitchFamily="65" charset="-120"/>
              </a:rPr>
              <a:t>國中教育會考成績採計以</a:t>
            </a:r>
            <a:r>
              <a:rPr lang="en-US" altLang="zh-TW" sz="2400" b="1" u="sng" dirty="0">
                <a:solidFill>
                  <a:srgbClr val="C00000"/>
                </a:solidFill>
                <a:latin typeface="Book Antiqua" panose="02040602050305030304" pitchFamily="18" charset="0"/>
                <a:ea typeface="標楷體" panose="03000509000000000000" pitchFamily="65" charset="-120"/>
              </a:rPr>
              <a:t>108</a:t>
            </a:r>
            <a:r>
              <a:rPr lang="zh-TW" altLang="zh-TW" sz="2400" b="1" u="sng" dirty="0">
                <a:solidFill>
                  <a:srgbClr val="C00000"/>
                </a:solidFill>
                <a:latin typeface="Book Antiqua" panose="02040602050305030304" pitchFamily="18" charset="0"/>
                <a:ea typeface="標楷體" panose="03000509000000000000" pitchFamily="65" charset="-120"/>
              </a:rPr>
              <a:t>年度</a:t>
            </a:r>
            <a:r>
              <a:rPr lang="zh-TW" altLang="zh-TW" sz="2400" b="1" dirty="0">
                <a:solidFill>
                  <a:srgbClr val="002060"/>
                </a:solidFill>
                <a:latin typeface="Book Antiqua" panose="02040602050305030304" pitchFamily="18" charset="0"/>
                <a:ea typeface="標楷體" panose="03000509000000000000" pitchFamily="65" charset="-120"/>
              </a:rPr>
              <a:t>取得之成績為準。</a:t>
            </a:r>
            <a:endParaRPr lang="zh-TW" altLang="en-US" sz="2400" b="1" dirty="0">
              <a:solidFill>
                <a:srgbClr val="002060"/>
              </a:solidFill>
              <a:latin typeface="Book Antiqua" panose="02040602050305030304" pitchFamily="18" charset="0"/>
              <a:ea typeface="標楷體" panose="03000509000000000000" pitchFamily="65" charset="-120"/>
            </a:endParaRPr>
          </a:p>
        </p:txBody>
      </p:sp>
      <p:graphicFrame>
        <p:nvGraphicFramePr>
          <p:cNvPr id="7" name="表格 6"/>
          <p:cNvGraphicFramePr>
            <a:graphicFrameLocks noGrp="1"/>
          </p:cNvGraphicFramePr>
          <p:nvPr>
            <p:extLst>
              <p:ext uri="{D42A27DB-BD31-4B8C-83A1-F6EECF244321}">
                <p14:modId xmlns="" xmlns:p14="http://schemas.microsoft.com/office/powerpoint/2010/main" val="2279773375"/>
              </p:ext>
            </p:extLst>
          </p:nvPr>
        </p:nvGraphicFramePr>
        <p:xfrm>
          <a:off x="902690" y="2794138"/>
          <a:ext cx="10428053" cy="2479123"/>
        </p:xfrm>
        <a:graphic>
          <a:graphicData uri="http://schemas.openxmlformats.org/drawingml/2006/table">
            <a:tbl>
              <a:tblPr firstRow="1" bandRow="1">
                <a:tableStyleId>{5C22544A-7EE6-4342-B048-85BDC9FD1C3A}</a:tableStyleId>
              </a:tblPr>
              <a:tblGrid>
                <a:gridCol w="1317903">
                  <a:extLst>
                    <a:ext uri="{9D8B030D-6E8A-4147-A177-3AD203B41FA5}">
                      <a16:colId xmlns="" xmlns:a16="http://schemas.microsoft.com/office/drawing/2014/main" val="20000"/>
                    </a:ext>
                  </a:extLst>
                </a:gridCol>
                <a:gridCol w="1301450">
                  <a:extLst>
                    <a:ext uri="{9D8B030D-6E8A-4147-A177-3AD203B41FA5}">
                      <a16:colId xmlns="" xmlns:a16="http://schemas.microsoft.com/office/drawing/2014/main" val="20001"/>
                    </a:ext>
                  </a:extLst>
                </a:gridCol>
                <a:gridCol w="1301450">
                  <a:extLst>
                    <a:ext uri="{9D8B030D-6E8A-4147-A177-3AD203B41FA5}">
                      <a16:colId xmlns="" xmlns:a16="http://schemas.microsoft.com/office/drawing/2014/main" val="20002"/>
                    </a:ext>
                  </a:extLst>
                </a:gridCol>
                <a:gridCol w="1301450">
                  <a:extLst>
                    <a:ext uri="{9D8B030D-6E8A-4147-A177-3AD203B41FA5}">
                      <a16:colId xmlns="" xmlns:a16="http://schemas.microsoft.com/office/drawing/2014/main" val="20003"/>
                    </a:ext>
                  </a:extLst>
                </a:gridCol>
                <a:gridCol w="1301450">
                  <a:extLst>
                    <a:ext uri="{9D8B030D-6E8A-4147-A177-3AD203B41FA5}">
                      <a16:colId xmlns="" xmlns:a16="http://schemas.microsoft.com/office/drawing/2014/main" val="20004"/>
                    </a:ext>
                  </a:extLst>
                </a:gridCol>
                <a:gridCol w="1301450">
                  <a:extLst>
                    <a:ext uri="{9D8B030D-6E8A-4147-A177-3AD203B41FA5}">
                      <a16:colId xmlns="" xmlns:a16="http://schemas.microsoft.com/office/drawing/2014/main" val="20005"/>
                    </a:ext>
                  </a:extLst>
                </a:gridCol>
                <a:gridCol w="1301450">
                  <a:extLst>
                    <a:ext uri="{9D8B030D-6E8A-4147-A177-3AD203B41FA5}">
                      <a16:colId xmlns="" xmlns:a16="http://schemas.microsoft.com/office/drawing/2014/main" val="20006"/>
                    </a:ext>
                  </a:extLst>
                </a:gridCol>
                <a:gridCol w="1301450">
                  <a:extLst>
                    <a:ext uri="{9D8B030D-6E8A-4147-A177-3AD203B41FA5}">
                      <a16:colId xmlns="" xmlns:a16="http://schemas.microsoft.com/office/drawing/2014/main" val="20007"/>
                    </a:ext>
                  </a:extLst>
                </a:gridCol>
              </a:tblGrid>
              <a:tr h="794104">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3300" b="1" dirty="0">
                          <a:solidFill>
                            <a:srgbClr val="0000FF"/>
                          </a:solidFill>
                          <a:effectLst>
                            <a:glow rad="127000">
                              <a:schemeClr val="bg1">
                                <a:alpha val="90000"/>
                              </a:schemeClr>
                            </a:glow>
                          </a:effectLst>
                          <a:latin typeface="標楷體" panose="03000509000000000000" pitchFamily="65" charset="-120"/>
                          <a:ea typeface="標楷體" panose="03000509000000000000" pitchFamily="65" charset="-120"/>
                        </a:rPr>
                        <a:t>會考</a:t>
                      </a:r>
                      <a:endParaRPr lang="en-US" altLang="zh-TW" sz="3300" b="1" dirty="0">
                        <a:solidFill>
                          <a:srgbClr val="0000FF"/>
                        </a:solidFill>
                        <a:effectLst>
                          <a:glow rad="127000">
                            <a:schemeClr val="bg1">
                              <a:alpha val="90000"/>
                            </a:schemeClr>
                          </a:glow>
                        </a:effectLst>
                        <a:latin typeface="標楷體" panose="03000509000000000000" pitchFamily="65" charset="-120"/>
                        <a:ea typeface="標楷體" panose="03000509000000000000" pitchFamily="65" charset="-12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3300" b="1" dirty="0">
                          <a:solidFill>
                            <a:srgbClr val="0000FF"/>
                          </a:solidFill>
                          <a:effectLst>
                            <a:glow rad="127000">
                              <a:schemeClr val="bg1">
                                <a:alpha val="90000"/>
                              </a:schemeClr>
                            </a:glow>
                          </a:effectLst>
                          <a:latin typeface="標楷體" panose="03000509000000000000" pitchFamily="65" charset="-120"/>
                          <a:ea typeface="標楷體" panose="03000509000000000000" pitchFamily="65" charset="-120"/>
                        </a:rPr>
                        <a:t>成績</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3000" dirty="0">
                          <a:solidFill>
                            <a:srgbClr val="0000FF"/>
                          </a:solidFill>
                          <a:effectLst>
                            <a:glow rad="127000">
                              <a:schemeClr val="bg1">
                                <a:alpha val="90000"/>
                              </a:schemeClr>
                            </a:glow>
                          </a:effectLst>
                          <a:latin typeface="Book Antiqua" panose="02040602050305030304" pitchFamily="18" charset="0"/>
                          <a:ea typeface="標楷體" panose="03000509000000000000" pitchFamily="65" charset="-120"/>
                        </a:rPr>
                        <a:t>精  熟</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sz="2800" dirty="0">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sz="2800" dirty="0">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3000" b="1" kern="1200" dirty="0">
                          <a:solidFill>
                            <a:srgbClr val="0000FF"/>
                          </a:solidFill>
                          <a:effectLst>
                            <a:glow rad="127000">
                              <a:schemeClr val="bg1">
                                <a:alpha val="90000"/>
                              </a:schemeClr>
                            </a:glow>
                          </a:effectLst>
                          <a:latin typeface="Book Antiqua" panose="02040602050305030304" pitchFamily="18" charset="0"/>
                          <a:ea typeface="標楷體" panose="03000509000000000000" pitchFamily="65" charset="-120"/>
                          <a:cs typeface="+mn-cs"/>
                        </a:rPr>
                        <a:t>基   礎</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sz="2800" dirty="0">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sz="2800" dirty="0">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600" b="1" kern="1200" dirty="0">
                          <a:solidFill>
                            <a:srgbClr val="0000FF"/>
                          </a:solidFill>
                          <a:effectLst>
                            <a:glow rad="127000">
                              <a:schemeClr val="bg1">
                                <a:alpha val="90000"/>
                              </a:schemeClr>
                            </a:glow>
                          </a:effectLst>
                          <a:latin typeface="Book Antiqua" panose="02040602050305030304" pitchFamily="18" charset="0"/>
                          <a:ea typeface="標楷體" panose="03000509000000000000" pitchFamily="65" charset="-120"/>
                          <a:cs typeface="+mn-cs"/>
                        </a:rPr>
                        <a:t>待加強</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extLst>
                  <a:ext uri="{0D108BD9-81ED-4DB2-BD59-A6C34878D82A}">
                    <a16:rowId xmlns="" xmlns:a16="http://schemas.microsoft.com/office/drawing/2014/main" val="10000"/>
                  </a:ext>
                </a:extLst>
              </a:tr>
              <a:tr h="671023">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sz="2600" b="1" dirty="0">
                        <a:solidFill>
                          <a:schemeClr val="tx1"/>
                        </a:solidFill>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3000" b="1" i="0" u="none" strike="noStrike" kern="1200" baseline="0" dirty="0">
                          <a:solidFill>
                            <a:srgbClr val="0000FF"/>
                          </a:solidFill>
                          <a:latin typeface="Book Antiqua" pitchFamily="18" charset="0"/>
                          <a:ea typeface="標楷體" pitchFamily="65" charset="-120"/>
                          <a:cs typeface="+mn-cs"/>
                        </a:rPr>
                        <a:t>A</a:t>
                      </a:r>
                      <a:r>
                        <a:rPr lang="en-US" altLang="zh-TW" sz="3000" b="1" kern="1200" baseline="30000" dirty="0">
                          <a:solidFill>
                            <a:srgbClr val="0000FF"/>
                          </a:solidFill>
                          <a:effectLst/>
                          <a:latin typeface="+mn-lt"/>
                          <a:ea typeface="+mn-ea"/>
                          <a:cs typeface="+mn-cs"/>
                        </a:rPr>
                        <a:t>++</a:t>
                      </a:r>
                      <a:endParaRPr lang="zh-TW" altLang="en-US" sz="3000" b="1" dirty="0">
                        <a:solidFill>
                          <a:srgbClr val="0000FF"/>
                        </a:solidFill>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3000" b="1" i="0" u="none" strike="noStrike" kern="1200" baseline="0" dirty="0">
                          <a:solidFill>
                            <a:srgbClr val="0000FF"/>
                          </a:solidFill>
                          <a:latin typeface="Book Antiqua" pitchFamily="18" charset="0"/>
                          <a:ea typeface="標楷體" pitchFamily="65" charset="-120"/>
                          <a:cs typeface="+mn-cs"/>
                        </a:rPr>
                        <a:t>A</a:t>
                      </a:r>
                      <a:r>
                        <a:rPr lang="en-US" altLang="zh-TW" sz="3000" b="1" kern="1200" baseline="30000" dirty="0">
                          <a:solidFill>
                            <a:srgbClr val="0000FF"/>
                          </a:solidFill>
                          <a:effectLst/>
                          <a:latin typeface="+mn-lt"/>
                          <a:ea typeface="+mn-ea"/>
                          <a:cs typeface="+mn-cs"/>
                        </a:rPr>
                        <a:t>+</a:t>
                      </a:r>
                      <a:endParaRPr lang="zh-TW" altLang="en-US" sz="3000" b="1" dirty="0">
                        <a:solidFill>
                          <a:srgbClr val="0000FF"/>
                        </a:solidFill>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3000" b="1" dirty="0">
                          <a:solidFill>
                            <a:srgbClr val="0000FF"/>
                          </a:solidFill>
                          <a:latin typeface="Book Antiqua" panose="02040602050305030304" pitchFamily="18" charset="0"/>
                          <a:ea typeface="標楷體" panose="03000509000000000000" pitchFamily="65" charset="-120"/>
                        </a:rPr>
                        <a:t>A</a:t>
                      </a:r>
                      <a:endParaRPr lang="zh-TW" altLang="en-US" sz="3000" b="1" dirty="0">
                        <a:solidFill>
                          <a:srgbClr val="0000FF"/>
                        </a:solidFill>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3000" b="1" i="0" u="none" strike="noStrike" kern="1200" baseline="0" dirty="0">
                          <a:solidFill>
                            <a:srgbClr val="0000FF"/>
                          </a:solidFill>
                          <a:effectLst/>
                          <a:latin typeface="Book Antiqua" pitchFamily="18" charset="0"/>
                          <a:ea typeface="標楷體" pitchFamily="65" charset="-120"/>
                          <a:cs typeface="+mn-cs"/>
                        </a:rPr>
                        <a:t>B</a:t>
                      </a:r>
                      <a:r>
                        <a:rPr lang="en-US" altLang="zh-TW" sz="3000" b="1" kern="1200" baseline="30000" dirty="0">
                          <a:solidFill>
                            <a:srgbClr val="0000FF"/>
                          </a:solidFill>
                          <a:effectLst/>
                          <a:latin typeface="+mn-lt"/>
                          <a:ea typeface="+mn-ea"/>
                          <a:cs typeface="+mn-cs"/>
                        </a:rPr>
                        <a:t>++</a:t>
                      </a:r>
                      <a:endParaRPr lang="zh-TW" altLang="en-US" sz="3000" b="1" dirty="0">
                        <a:solidFill>
                          <a:srgbClr val="0000FF"/>
                        </a:solidFill>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3000" b="1" i="0" u="none" strike="noStrike" kern="1200" baseline="0" dirty="0">
                          <a:solidFill>
                            <a:srgbClr val="0000FF"/>
                          </a:solidFill>
                          <a:effectLst/>
                          <a:latin typeface="Book Antiqua" pitchFamily="18" charset="0"/>
                          <a:ea typeface="標楷體" pitchFamily="65" charset="-120"/>
                          <a:cs typeface="+mn-cs"/>
                        </a:rPr>
                        <a:t>B</a:t>
                      </a:r>
                      <a:r>
                        <a:rPr lang="en-US" altLang="zh-TW" sz="3000" b="1" kern="1200" baseline="30000" dirty="0">
                          <a:solidFill>
                            <a:srgbClr val="0000FF"/>
                          </a:solidFill>
                          <a:effectLst/>
                          <a:latin typeface="+mn-lt"/>
                          <a:ea typeface="+mn-ea"/>
                          <a:cs typeface="+mn-cs"/>
                        </a:rPr>
                        <a:t>+</a:t>
                      </a:r>
                      <a:endParaRPr lang="zh-TW" altLang="en-US" sz="3000" b="1" dirty="0">
                        <a:solidFill>
                          <a:srgbClr val="0000FF"/>
                        </a:solidFill>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3000" b="1" kern="1200" dirty="0">
                          <a:solidFill>
                            <a:srgbClr val="0000FF"/>
                          </a:solidFill>
                          <a:latin typeface="Book Antiqua" panose="02040602050305030304" pitchFamily="18" charset="0"/>
                          <a:ea typeface="標楷體" panose="03000509000000000000" pitchFamily="65" charset="-120"/>
                          <a:cs typeface="+mn-cs"/>
                        </a:rPr>
                        <a:t>B</a:t>
                      </a:r>
                      <a:endParaRPr lang="zh-TW" altLang="en-US" sz="3000" b="1" dirty="0">
                        <a:solidFill>
                          <a:srgbClr val="0000FF"/>
                        </a:solidFill>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3000" b="1" kern="1200" dirty="0">
                          <a:solidFill>
                            <a:srgbClr val="0000FF"/>
                          </a:solidFill>
                          <a:latin typeface="Book Antiqua" panose="02040602050305030304" pitchFamily="18" charset="0"/>
                          <a:ea typeface="標楷體" panose="03000509000000000000" pitchFamily="65" charset="-120"/>
                          <a:cs typeface="+mn-cs"/>
                        </a:rPr>
                        <a:t>C</a:t>
                      </a:r>
                      <a:endParaRPr lang="zh-TW" altLang="en-US" sz="3000" b="1" kern="1200" dirty="0">
                        <a:solidFill>
                          <a:srgbClr val="0000FF"/>
                        </a:solidFill>
                        <a:latin typeface="Book Antiqua" panose="02040602050305030304" pitchFamily="18" charset="0"/>
                        <a:ea typeface="標楷體" panose="03000509000000000000" pitchFamily="65"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1013996">
                <a:tc>
                  <a:txBody>
                    <a:bodyPr/>
                    <a:lstStyle/>
                    <a:p>
                      <a:pPr algn="ctr"/>
                      <a:r>
                        <a:rPr lang="zh-TW" altLang="en-US" sz="3300" b="1" dirty="0">
                          <a:solidFill>
                            <a:srgbClr val="FF0000"/>
                          </a:solidFill>
                          <a:effectLst>
                            <a:glow rad="127000">
                              <a:schemeClr val="bg1">
                                <a:alpha val="90000"/>
                              </a:schemeClr>
                            </a:glow>
                          </a:effectLst>
                          <a:latin typeface="標楷體" panose="03000509000000000000" pitchFamily="65" charset="-120"/>
                          <a:ea typeface="標楷體" panose="03000509000000000000" pitchFamily="65" charset="-120"/>
                        </a:rPr>
                        <a:t>核分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r>
                        <a:rPr lang="en-US" altLang="zh-TW" sz="36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rPr>
                        <a:t>6.4</a:t>
                      </a:r>
                      <a:endParaRPr lang="zh-TW" altLang="en-US" sz="36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altLang="zh-TW" sz="36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rPr>
                        <a:t>6</a:t>
                      </a:r>
                      <a:endParaRPr lang="zh-TW" altLang="en-US" sz="36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altLang="zh-TW" sz="36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rPr>
                        <a:t>5</a:t>
                      </a:r>
                      <a:endParaRPr lang="zh-TW" altLang="en-US" sz="36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altLang="zh-TW" sz="36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rPr>
                        <a:t>4</a:t>
                      </a:r>
                      <a:endParaRPr lang="zh-TW" altLang="en-US" sz="36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altLang="zh-TW" sz="36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rPr>
                        <a:t>3</a:t>
                      </a:r>
                      <a:endParaRPr lang="zh-TW" altLang="en-US" sz="36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altLang="zh-TW" sz="36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rPr>
                        <a:t>2</a:t>
                      </a:r>
                      <a:endParaRPr lang="zh-TW" altLang="en-US" sz="36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altLang="zh-TW" sz="36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rPr>
                        <a:t>1</a:t>
                      </a:r>
                      <a:endParaRPr lang="zh-TW" altLang="en-US" sz="36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 xmlns:a16="http://schemas.microsoft.com/office/drawing/2014/main" val="10002"/>
                  </a:ext>
                </a:extLst>
              </a:tr>
            </a:tbl>
          </a:graphicData>
        </a:graphic>
      </p:graphicFrame>
      <p:sp>
        <p:nvSpPr>
          <p:cNvPr id="8" name="標題 1"/>
          <p:cNvSpPr txBox="1">
            <a:spLocks/>
          </p:cNvSpPr>
          <p:nvPr/>
        </p:nvSpPr>
        <p:spPr bwMode="auto">
          <a:xfrm>
            <a:off x="1617663" y="318881"/>
            <a:ext cx="9700380" cy="679450"/>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algn="l" defTabSz="257175" rtl="0" eaLnBrk="0" fontAlgn="base" hangingPunct="0">
              <a:spcBef>
                <a:spcPct val="0"/>
              </a:spcBef>
              <a:spcAft>
                <a:spcPct val="0"/>
              </a:spcAft>
              <a:defRPr sz="2000" kern="1200">
                <a:solidFill>
                  <a:srgbClr val="262626"/>
                </a:solidFill>
                <a:latin typeface="+mj-lt"/>
                <a:ea typeface="+mj-ea"/>
                <a:cs typeface="微軟正黑體"/>
              </a:defRPr>
            </a:lvl1pPr>
            <a:lvl2pPr algn="l" defTabSz="257175" rtl="0" eaLnBrk="0" fontAlgn="base" hangingPunct="0">
              <a:spcBef>
                <a:spcPct val="0"/>
              </a:spcBef>
              <a:spcAft>
                <a:spcPct val="0"/>
              </a:spcAft>
              <a:defRPr sz="2000">
                <a:solidFill>
                  <a:srgbClr val="262626"/>
                </a:solidFill>
                <a:latin typeface="Century Gothic" pitchFamily="34" charset="0"/>
                <a:ea typeface="微軟正黑體"/>
                <a:cs typeface="微軟正黑體"/>
              </a:defRPr>
            </a:lvl2pPr>
            <a:lvl3pPr algn="l" defTabSz="257175" rtl="0" eaLnBrk="0" fontAlgn="base" hangingPunct="0">
              <a:spcBef>
                <a:spcPct val="0"/>
              </a:spcBef>
              <a:spcAft>
                <a:spcPct val="0"/>
              </a:spcAft>
              <a:defRPr sz="2000">
                <a:solidFill>
                  <a:srgbClr val="262626"/>
                </a:solidFill>
                <a:latin typeface="Century Gothic" pitchFamily="34" charset="0"/>
                <a:ea typeface="微軟正黑體"/>
                <a:cs typeface="微軟正黑體"/>
              </a:defRPr>
            </a:lvl3pPr>
            <a:lvl4pPr algn="l" defTabSz="257175" rtl="0" eaLnBrk="0" fontAlgn="base" hangingPunct="0">
              <a:spcBef>
                <a:spcPct val="0"/>
              </a:spcBef>
              <a:spcAft>
                <a:spcPct val="0"/>
              </a:spcAft>
              <a:defRPr sz="2000">
                <a:solidFill>
                  <a:srgbClr val="262626"/>
                </a:solidFill>
                <a:latin typeface="Century Gothic" pitchFamily="34" charset="0"/>
                <a:ea typeface="微軟正黑體"/>
                <a:cs typeface="微軟正黑體"/>
              </a:defRPr>
            </a:lvl4pPr>
            <a:lvl5pPr algn="l" defTabSz="257175" rtl="0" eaLnBrk="0" fontAlgn="base" hangingPunct="0">
              <a:spcBef>
                <a:spcPct val="0"/>
              </a:spcBef>
              <a:spcAft>
                <a:spcPct val="0"/>
              </a:spcAft>
              <a:defRPr sz="2000">
                <a:solidFill>
                  <a:srgbClr val="262626"/>
                </a:solidFill>
                <a:latin typeface="Century Gothic" pitchFamily="34" charset="0"/>
                <a:ea typeface="微軟正黑體"/>
                <a:cs typeface="微軟正黑體"/>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kumimoji="0" lang="en-US" altLang="zh-TW" sz="4000" dirty="0">
                <a:latin typeface="標楷體" panose="03000509000000000000" pitchFamily="65" charset="-120"/>
                <a:ea typeface="標楷體" panose="03000509000000000000" pitchFamily="65" charset="-120"/>
              </a:rPr>
              <a:t>(</a:t>
            </a:r>
            <a:r>
              <a:rPr kumimoji="0" lang="zh-TW" altLang="en-US" sz="4000" dirty="0">
                <a:latin typeface="標楷體" panose="03000509000000000000" pitchFamily="65" charset="-120"/>
                <a:ea typeface="標楷體" panose="03000509000000000000" pitchFamily="65" charset="-120"/>
              </a:rPr>
              <a:t>三</a:t>
            </a:r>
            <a:r>
              <a:rPr kumimoji="0" lang="en-US" altLang="zh-TW" sz="4000" dirty="0">
                <a:latin typeface="標楷體" panose="03000509000000000000" pitchFamily="65" charset="-120"/>
                <a:ea typeface="標楷體" panose="03000509000000000000" pitchFamily="65" charset="-120"/>
              </a:rPr>
              <a:t>)</a:t>
            </a:r>
            <a:r>
              <a:rPr kumimoji="0" lang="zh-TW" altLang="en-US" sz="4000" dirty="0">
                <a:latin typeface="標楷體" panose="03000509000000000000" pitchFamily="65" charset="-120"/>
                <a:ea typeface="標楷體" panose="03000509000000000000" pitchFamily="65" charset="-120"/>
              </a:rPr>
              <a:t>五專優先免試比序積分</a:t>
            </a:r>
            <a:r>
              <a:rPr kumimoji="0" lang="en-US" altLang="zh-TW" sz="4000" dirty="0">
                <a:latin typeface="標楷體" panose="03000509000000000000" pitchFamily="65" charset="-120"/>
                <a:ea typeface="標楷體" panose="03000509000000000000" pitchFamily="65" charset="-120"/>
              </a:rPr>
              <a:t>-</a:t>
            </a:r>
            <a:r>
              <a:rPr kumimoji="0" lang="zh-TW" altLang="en-US" sz="4000" dirty="0">
                <a:latin typeface="標楷體" panose="03000509000000000000" pitchFamily="65" charset="-120"/>
                <a:ea typeface="標楷體" panose="03000509000000000000" pitchFamily="65" charset="-120"/>
              </a:rPr>
              <a:t>國中教育會考</a:t>
            </a:r>
          </a:p>
        </p:txBody>
      </p:sp>
      <p:sp>
        <p:nvSpPr>
          <p:cNvPr id="3" name="矩形 2"/>
          <p:cNvSpPr/>
          <p:nvPr/>
        </p:nvSpPr>
        <p:spPr>
          <a:xfrm>
            <a:off x="903288" y="5340350"/>
            <a:ext cx="11107737" cy="1354138"/>
          </a:xfrm>
          <a:prstGeom prst="rect">
            <a:avLst/>
          </a:prstGeom>
        </p:spPr>
        <p:txBody>
          <a:bodyPr>
            <a:spAutoFit/>
          </a:bodyPr>
          <a:lstStyle/>
          <a:p>
            <a:pPr marL="457200" indent="-457200">
              <a:spcBef>
                <a:spcPts val="600"/>
              </a:spcBef>
              <a:spcAft>
                <a:spcPts val="600"/>
              </a:spcAft>
              <a:buFont typeface="Wingdings" panose="05000000000000000000" pitchFamily="2" charset="2"/>
              <a:buChar char="u"/>
              <a:defRPr/>
            </a:pPr>
            <a:r>
              <a:rPr lang="zh-TW" altLang="en-US" sz="2400" b="1" dirty="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護理科及國立招生學校之</a:t>
            </a:r>
            <a:r>
              <a:rPr lang="zh-TW" altLang="en-US" sz="2400" b="1">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各科組</a:t>
            </a:r>
            <a:r>
              <a:rPr lang="zh-TW" altLang="en-US" sz="2400">
                <a:latin typeface="標楷體" panose="03000509000000000000" pitchFamily="65" charset="-120"/>
                <a:ea typeface="標楷體" panose="03000509000000000000" pitchFamily="65" charset="-120"/>
              </a:rPr>
              <a:t>，</a:t>
            </a:r>
            <a:r>
              <a:rPr lang="zh-TW" altLang="en-US" sz="2400" dirty="0">
                <a:solidFill>
                  <a:srgbClr val="C00000"/>
                </a:solidFill>
                <a:latin typeface="標楷體" panose="03000509000000000000" pitchFamily="65" charset="-120"/>
                <a:ea typeface="標楷體" panose="03000509000000000000" pitchFamily="65" charset="-120"/>
              </a:rPr>
              <a:t>總積分計算項目</a:t>
            </a:r>
            <a:r>
              <a:rPr lang="zh-TW" altLang="en-US" sz="2400" u="sng" dirty="0">
                <a:solidFill>
                  <a:srgbClr val="C00000"/>
                </a:solidFill>
                <a:latin typeface="標楷體" panose="03000509000000000000" pitchFamily="65" charset="-120"/>
                <a:ea typeface="標楷體" panose="03000509000000000000" pitchFamily="65" charset="-120"/>
              </a:rPr>
              <a:t>須採計國中教育會考成績</a:t>
            </a:r>
            <a:r>
              <a:rPr lang="zh-TW" altLang="en-US" sz="2400" dirty="0">
                <a:solidFill>
                  <a:srgbClr val="C00000"/>
                </a:solidFill>
                <a:latin typeface="標楷體" panose="03000509000000000000" pitchFamily="65" charset="-120"/>
                <a:ea typeface="標楷體" panose="03000509000000000000" pitchFamily="65" charset="-120"/>
              </a:rPr>
              <a:t>。</a:t>
            </a:r>
            <a:endParaRPr lang="en-US" altLang="zh-TW" sz="2400" dirty="0">
              <a:solidFill>
                <a:srgbClr val="C00000"/>
              </a:solidFill>
              <a:latin typeface="標楷體" panose="03000509000000000000" pitchFamily="65" charset="-120"/>
              <a:ea typeface="標楷體" panose="03000509000000000000" pitchFamily="65" charset="-120"/>
            </a:endParaRPr>
          </a:p>
          <a:p>
            <a:pPr marL="457200" indent="-457200">
              <a:spcBef>
                <a:spcPts val="600"/>
              </a:spcBef>
              <a:spcAft>
                <a:spcPts val="600"/>
              </a:spcAft>
              <a:buFont typeface="Wingdings" panose="05000000000000000000" pitchFamily="2" charset="2"/>
              <a:buChar char="u"/>
              <a:defRPr/>
            </a:pPr>
            <a:r>
              <a:rPr lang="zh-TW" altLang="en-US" sz="24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非</a:t>
            </a:r>
            <a:r>
              <a:rPr lang="zh-TW" altLang="en-US" sz="2400" b="1" dirty="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護理科</a:t>
            </a:r>
            <a:r>
              <a:rPr lang="zh-TW" altLang="en-US" sz="2400" dirty="0">
                <a:latin typeface="標楷體" panose="03000509000000000000" pitchFamily="65" charset="-120"/>
                <a:ea typeface="標楷體" panose="03000509000000000000" pitchFamily="65" charset="-120"/>
              </a:rPr>
              <a:t>之</a:t>
            </a:r>
            <a:r>
              <a:rPr lang="zh-TW" altLang="en-US" sz="24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私立招生學校</a:t>
            </a:r>
            <a:r>
              <a:rPr lang="zh-TW" altLang="en-US" sz="2400" b="1">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各科組</a:t>
            </a:r>
            <a:r>
              <a:rPr lang="zh-TW" altLang="en-US" sz="2400">
                <a:latin typeface="標楷體" panose="03000509000000000000" pitchFamily="65" charset="-120"/>
                <a:ea typeface="標楷體" panose="03000509000000000000" pitchFamily="65" charset="-120"/>
              </a:rPr>
              <a:t>，</a:t>
            </a:r>
            <a:r>
              <a:rPr lang="zh-TW" altLang="en-US" sz="2400" dirty="0">
                <a:solidFill>
                  <a:srgbClr val="C00000"/>
                </a:solidFill>
                <a:latin typeface="標楷體" panose="03000509000000000000" pitchFamily="65" charset="-120"/>
                <a:ea typeface="標楷體" panose="03000509000000000000" pitchFamily="65" charset="-120"/>
              </a:rPr>
              <a:t>總積分計算項目由各校</a:t>
            </a:r>
            <a:r>
              <a:rPr lang="zh-TW" altLang="en-US" sz="2400" u="sng" dirty="0">
                <a:solidFill>
                  <a:srgbClr val="C00000"/>
                </a:solidFill>
                <a:latin typeface="標楷體" panose="03000509000000000000" pitchFamily="65" charset="-120"/>
                <a:ea typeface="標楷體" panose="03000509000000000000" pitchFamily="65" charset="-120"/>
              </a:rPr>
              <a:t>自行決定是否採計國中教育會考成績</a:t>
            </a:r>
            <a:r>
              <a:rPr lang="zh-TW" altLang="en-US" sz="2400" dirty="0">
                <a:solidFill>
                  <a:srgbClr val="C00000"/>
                </a:solidFill>
                <a:latin typeface="標楷體" panose="03000509000000000000" pitchFamily="65" charset="-120"/>
                <a:ea typeface="標楷體" panose="03000509000000000000" pitchFamily="65" charset="-120"/>
              </a:rPr>
              <a:t>。</a:t>
            </a:r>
            <a:endParaRPr lang="en-US" altLang="zh-TW" sz="2400" dirty="0">
              <a:solidFill>
                <a:srgbClr val="C00000"/>
              </a:solidFill>
              <a:latin typeface="標楷體" panose="03000509000000000000" pitchFamily="65" charset="-120"/>
              <a:ea typeface="標楷體" panose="03000509000000000000" pitchFamily="65" charset="-120"/>
            </a:endParaRPr>
          </a:p>
        </p:txBody>
      </p:sp>
      <p:sp>
        <p:nvSpPr>
          <p:cNvPr id="201734" name="投影片編號版面配置區 1"/>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A1FC5C21-2D04-402F-92A6-53718BC1BD23}" type="slidenum">
              <a:rPr kumimoji="0" lang="zh-TW" altLang="en-US" smtClean="0">
                <a:solidFill>
                  <a:srgbClr val="FEFFFF"/>
                </a:solidFill>
                <a:latin typeface="Century Gothic" panose="020B0502020202020204" pitchFamily="34" charset="0"/>
              </a:rPr>
              <a:pPr/>
              <a:t>154</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內容版面配置區 2"/>
          <p:cNvSpPr>
            <a:spLocks noGrp="1"/>
          </p:cNvSpPr>
          <p:nvPr>
            <p:ph idx="1"/>
          </p:nvPr>
        </p:nvSpPr>
        <p:spPr>
          <a:xfrm>
            <a:off x="763588" y="2035175"/>
            <a:ext cx="10515600" cy="960438"/>
          </a:xfrm>
        </p:spPr>
        <p:txBody>
          <a:bodyPr>
            <a:noAutofit/>
          </a:bodyPr>
          <a:lstStyle/>
          <a:p>
            <a:pPr>
              <a:buFont typeface="Wingdings" panose="05000000000000000000" pitchFamily="2" charset="2"/>
              <a:buChar char="l"/>
              <a:defRPr/>
            </a:pPr>
            <a:r>
              <a:rPr lang="zh-TW" altLang="en-US" sz="3600" b="1" dirty="0">
                <a:solidFill>
                  <a:srgbClr val="0000FF"/>
                </a:solidFill>
                <a:latin typeface="標楷體" panose="03000509000000000000" pitchFamily="65" charset="-120"/>
                <a:ea typeface="標楷體" panose="03000509000000000000" pitchFamily="65" charset="-120"/>
              </a:rPr>
              <a:t>寫作測驗（上限</a:t>
            </a:r>
            <a:r>
              <a:rPr lang="en-US" altLang="zh-TW" sz="3600" b="1" dirty="0">
                <a:solidFill>
                  <a:srgbClr val="0000FF"/>
                </a:solidFill>
                <a:latin typeface="Book Antiqua" panose="02040602050305030304" pitchFamily="18" charset="0"/>
                <a:ea typeface="標楷體" panose="03000509000000000000" pitchFamily="65" charset="-120"/>
              </a:rPr>
              <a:t>1</a:t>
            </a:r>
            <a:r>
              <a:rPr lang="zh-TW" altLang="en-US" sz="3600" b="1" dirty="0">
                <a:solidFill>
                  <a:srgbClr val="0000FF"/>
                </a:solidFill>
                <a:latin typeface="標楷體" panose="03000509000000000000" pitchFamily="65" charset="-120"/>
                <a:ea typeface="標楷體" panose="03000509000000000000" pitchFamily="65" charset="-120"/>
              </a:rPr>
              <a:t>分）</a:t>
            </a:r>
          </a:p>
          <a:p>
            <a:pPr marL="0" indent="0">
              <a:buFont typeface="Wingdings 3" panose="05040102010807070707" pitchFamily="18" charset="2"/>
              <a:buNone/>
              <a:defRPr/>
            </a:pPr>
            <a:endParaRPr lang="zh-TW" altLang="en-US" sz="2400" dirty="0">
              <a:solidFill>
                <a:srgbClr val="C00000"/>
              </a:solidFill>
              <a:latin typeface="微軟正黑體" panose="020B0604030504040204" pitchFamily="34" charset="-120"/>
            </a:endParaRPr>
          </a:p>
        </p:txBody>
      </p:sp>
      <p:graphicFrame>
        <p:nvGraphicFramePr>
          <p:cNvPr id="8" name="表格 7"/>
          <p:cNvGraphicFramePr>
            <a:graphicFrameLocks noGrp="1"/>
          </p:cNvGraphicFramePr>
          <p:nvPr/>
        </p:nvGraphicFramePr>
        <p:xfrm>
          <a:off x="744591" y="2789007"/>
          <a:ext cx="10590485" cy="2026558"/>
        </p:xfrm>
        <a:graphic>
          <a:graphicData uri="http://schemas.openxmlformats.org/drawingml/2006/table">
            <a:tbl>
              <a:tblPr firstRow="1" bandRow="1">
                <a:tableStyleId>{5C22544A-7EE6-4342-B048-85BDC9FD1C3A}</a:tableStyleId>
              </a:tblPr>
              <a:tblGrid>
                <a:gridCol w="1956143">
                  <a:extLst>
                    <a:ext uri="{9D8B030D-6E8A-4147-A177-3AD203B41FA5}">
                      <a16:colId xmlns="" xmlns:a16="http://schemas.microsoft.com/office/drawing/2014/main" val="20000"/>
                    </a:ext>
                  </a:extLst>
                </a:gridCol>
                <a:gridCol w="1439057">
                  <a:extLst>
                    <a:ext uri="{9D8B030D-6E8A-4147-A177-3AD203B41FA5}">
                      <a16:colId xmlns="" xmlns:a16="http://schemas.microsoft.com/office/drawing/2014/main" val="20001"/>
                    </a:ext>
                  </a:extLst>
                </a:gridCol>
                <a:gridCol w="1439057">
                  <a:extLst>
                    <a:ext uri="{9D8B030D-6E8A-4147-A177-3AD203B41FA5}">
                      <a16:colId xmlns="" xmlns:a16="http://schemas.microsoft.com/office/drawing/2014/main" val="20002"/>
                    </a:ext>
                  </a:extLst>
                </a:gridCol>
                <a:gridCol w="1439057">
                  <a:extLst>
                    <a:ext uri="{9D8B030D-6E8A-4147-A177-3AD203B41FA5}">
                      <a16:colId xmlns="" xmlns:a16="http://schemas.microsoft.com/office/drawing/2014/main" val="20003"/>
                    </a:ext>
                  </a:extLst>
                </a:gridCol>
                <a:gridCol w="1439057">
                  <a:extLst>
                    <a:ext uri="{9D8B030D-6E8A-4147-A177-3AD203B41FA5}">
                      <a16:colId xmlns="" xmlns:a16="http://schemas.microsoft.com/office/drawing/2014/main" val="20004"/>
                    </a:ext>
                  </a:extLst>
                </a:gridCol>
                <a:gridCol w="1439057">
                  <a:extLst>
                    <a:ext uri="{9D8B030D-6E8A-4147-A177-3AD203B41FA5}">
                      <a16:colId xmlns="" xmlns:a16="http://schemas.microsoft.com/office/drawing/2014/main" val="20005"/>
                    </a:ext>
                  </a:extLst>
                </a:gridCol>
                <a:gridCol w="1439057">
                  <a:extLst>
                    <a:ext uri="{9D8B030D-6E8A-4147-A177-3AD203B41FA5}">
                      <a16:colId xmlns="" xmlns:a16="http://schemas.microsoft.com/office/drawing/2014/main" val="20006"/>
                    </a:ext>
                  </a:extLst>
                </a:gridCol>
              </a:tblGrid>
              <a:tr h="101327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3300" b="1" dirty="0">
                          <a:solidFill>
                            <a:srgbClr val="0000FF"/>
                          </a:solidFill>
                          <a:latin typeface="標楷體" panose="03000509000000000000" pitchFamily="65" charset="-120"/>
                          <a:ea typeface="標楷體" panose="03000509000000000000" pitchFamily="65" charset="-120"/>
                        </a:rPr>
                        <a:t>寫作成績</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3300" dirty="0">
                          <a:solidFill>
                            <a:srgbClr val="0000FF"/>
                          </a:solidFill>
                          <a:latin typeface="Book Antiqua" panose="02040602050305030304" pitchFamily="18" charset="0"/>
                          <a:ea typeface="標楷體" panose="03000509000000000000" pitchFamily="65" charset="-120"/>
                        </a:rPr>
                        <a:t>6</a:t>
                      </a:r>
                      <a:r>
                        <a:rPr lang="zh-TW" altLang="en-US" sz="3300" dirty="0">
                          <a:solidFill>
                            <a:srgbClr val="0000FF"/>
                          </a:solidFill>
                          <a:latin typeface="Book Antiqua" panose="02040602050305030304" pitchFamily="18" charset="0"/>
                          <a:ea typeface="標楷體" panose="03000509000000000000" pitchFamily="65" charset="-120"/>
                        </a:rPr>
                        <a:t>級分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3300" b="1" kern="1200" dirty="0">
                          <a:solidFill>
                            <a:srgbClr val="0000FF"/>
                          </a:solidFill>
                          <a:latin typeface="Book Antiqua" panose="02040602050305030304" pitchFamily="18" charset="0"/>
                          <a:ea typeface="標楷體" panose="03000509000000000000" pitchFamily="65" charset="-120"/>
                          <a:cs typeface="+mn-cs"/>
                        </a:rPr>
                        <a:t>5</a:t>
                      </a:r>
                      <a:r>
                        <a:rPr lang="zh-TW" altLang="en-US" sz="3300" b="1" kern="1200" dirty="0">
                          <a:solidFill>
                            <a:srgbClr val="0000FF"/>
                          </a:solidFill>
                          <a:latin typeface="Book Antiqua" panose="02040602050305030304" pitchFamily="18" charset="0"/>
                          <a:ea typeface="標楷體" panose="03000509000000000000" pitchFamily="65" charset="-120"/>
                          <a:cs typeface="+mn-cs"/>
                        </a:rPr>
                        <a:t>級分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3300" b="1" kern="1200" dirty="0">
                          <a:solidFill>
                            <a:srgbClr val="0000FF"/>
                          </a:solidFill>
                          <a:latin typeface="Book Antiqua" panose="02040602050305030304" pitchFamily="18" charset="0"/>
                          <a:ea typeface="標楷體" panose="03000509000000000000" pitchFamily="65" charset="-120"/>
                          <a:cs typeface="+mn-cs"/>
                        </a:rPr>
                        <a:t>4</a:t>
                      </a:r>
                      <a:r>
                        <a:rPr lang="zh-TW" altLang="en-US" sz="3300" b="1" kern="1200" dirty="0">
                          <a:solidFill>
                            <a:srgbClr val="0000FF"/>
                          </a:solidFill>
                          <a:latin typeface="Book Antiqua" panose="02040602050305030304" pitchFamily="18" charset="0"/>
                          <a:ea typeface="標楷體" panose="03000509000000000000" pitchFamily="65" charset="-120"/>
                          <a:cs typeface="+mn-cs"/>
                        </a:rPr>
                        <a:t>級分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3300" b="1" kern="1200" dirty="0">
                          <a:solidFill>
                            <a:srgbClr val="0000FF"/>
                          </a:solidFill>
                          <a:latin typeface="Book Antiqua" panose="02040602050305030304" pitchFamily="18" charset="0"/>
                          <a:ea typeface="標楷體" panose="03000509000000000000" pitchFamily="65" charset="-120"/>
                          <a:cs typeface="+mn-cs"/>
                        </a:rPr>
                        <a:t>3</a:t>
                      </a:r>
                      <a:r>
                        <a:rPr lang="zh-TW" altLang="en-US" sz="3300" b="1" kern="1200" dirty="0">
                          <a:solidFill>
                            <a:srgbClr val="0000FF"/>
                          </a:solidFill>
                          <a:latin typeface="Book Antiqua" panose="02040602050305030304" pitchFamily="18" charset="0"/>
                          <a:ea typeface="標楷體" panose="03000509000000000000" pitchFamily="65" charset="-120"/>
                          <a:cs typeface="+mn-cs"/>
                        </a:rPr>
                        <a:t>級分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3300" b="1" kern="1200" dirty="0">
                          <a:solidFill>
                            <a:srgbClr val="0000FF"/>
                          </a:solidFill>
                          <a:latin typeface="Book Antiqua" panose="02040602050305030304" pitchFamily="18" charset="0"/>
                          <a:ea typeface="標楷體" panose="03000509000000000000" pitchFamily="65" charset="-120"/>
                          <a:cs typeface="+mn-cs"/>
                        </a:rPr>
                        <a:t>2</a:t>
                      </a:r>
                      <a:r>
                        <a:rPr lang="zh-TW" altLang="en-US" sz="3300" b="1" kern="1200" dirty="0">
                          <a:solidFill>
                            <a:srgbClr val="0000FF"/>
                          </a:solidFill>
                          <a:latin typeface="Book Antiqua" panose="02040602050305030304" pitchFamily="18" charset="0"/>
                          <a:ea typeface="標楷體" panose="03000509000000000000" pitchFamily="65" charset="-120"/>
                          <a:cs typeface="+mn-cs"/>
                        </a:rPr>
                        <a:t>級分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3300" b="1" kern="1200" dirty="0">
                          <a:solidFill>
                            <a:srgbClr val="0000FF"/>
                          </a:solidFill>
                          <a:latin typeface="Book Antiqua" panose="02040602050305030304" pitchFamily="18" charset="0"/>
                          <a:ea typeface="標楷體" panose="03000509000000000000" pitchFamily="65" charset="-120"/>
                          <a:cs typeface="+mn-cs"/>
                        </a:rPr>
                        <a:t>1</a:t>
                      </a:r>
                      <a:r>
                        <a:rPr lang="zh-TW" altLang="en-US" sz="3300" b="1" kern="1200" dirty="0">
                          <a:solidFill>
                            <a:srgbClr val="0000FF"/>
                          </a:solidFill>
                          <a:latin typeface="Book Antiqua" panose="02040602050305030304" pitchFamily="18" charset="0"/>
                          <a:ea typeface="標楷體" panose="03000509000000000000" pitchFamily="65" charset="-120"/>
                          <a:cs typeface="+mn-cs"/>
                        </a:rPr>
                        <a:t>級分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 xmlns:a16="http://schemas.microsoft.com/office/drawing/2014/main" val="10000"/>
                  </a:ext>
                </a:extLst>
              </a:tr>
              <a:tr h="1013279">
                <a:tc>
                  <a:txBody>
                    <a:bodyPr/>
                    <a:lstStyle/>
                    <a:p>
                      <a:pPr marL="0" algn="ctr" defTabSz="914400" rtl="0" eaLnBrk="1" latinLnBrk="0" hangingPunct="1"/>
                      <a:r>
                        <a:rPr lang="zh-TW" altLang="en-US" sz="36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rPr>
                        <a:t>核   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algn="ctr" defTabSz="914400" rtl="0" eaLnBrk="1" latinLnBrk="0" hangingPunct="1"/>
                      <a:r>
                        <a:rPr lang="en-US" altLang="zh-TW" sz="36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rPr>
                        <a:t>1</a:t>
                      </a:r>
                      <a:endParaRPr lang="zh-TW" altLang="en-US" sz="36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algn="ctr" defTabSz="914400" rtl="0" eaLnBrk="1" latinLnBrk="0" hangingPunct="1"/>
                      <a:r>
                        <a:rPr lang="en-US" altLang="zh-TW" sz="36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rPr>
                        <a:t>0.8</a:t>
                      </a:r>
                      <a:endParaRPr lang="zh-TW" altLang="en-US" sz="36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algn="ctr" defTabSz="914400" rtl="0" eaLnBrk="1" latinLnBrk="0" hangingPunct="1"/>
                      <a:r>
                        <a:rPr lang="en-US" altLang="zh-TW" sz="36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rPr>
                        <a:t>0.6</a:t>
                      </a:r>
                      <a:endParaRPr lang="zh-TW" altLang="en-US" sz="36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algn="ctr" defTabSz="914400" rtl="0" eaLnBrk="1" latinLnBrk="0" hangingPunct="1"/>
                      <a:r>
                        <a:rPr lang="en-US" altLang="zh-TW" sz="36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rPr>
                        <a:t>0.4</a:t>
                      </a:r>
                      <a:endParaRPr lang="zh-TW" altLang="en-US" sz="36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algn="ctr" defTabSz="914400" rtl="0" eaLnBrk="1" latinLnBrk="0" hangingPunct="1"/>
                      <a:r>
                        <a:rPr lang="en-US" altLang="zh-TW" sz="36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rPr>
                        <a:t>0.2</a:t>
                      </a:r>
                      <a:endParaRPr lang="zh-TW" altLang="en-US" sz="36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algn="ctr" defTabSz="914400" rtl="0" eaLnBrk="1" latinLnBrk="0" hangingPunct="1"/>
                      <a:r>
                        <a:rPr lang="en-US" altLang="zh-TW" sz="36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rPr>
                        <a:t>0.1</a:t>
                      </a:r>
                      <a:endParaRPr lang="zh-TW" altLang="en-US" sz="36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 xmlns:a16="http://schemas.microsoft.com/office/drawing/2014/main" val="10001"/>
                  </a:ext>
                </a:extLst>
              </a:tr>
            </a:tbl>
          </a:graphicData>
        </a:graphic>
      </p:graphicFrame>
      <p:sp>
        <p:nvSpPr>
          <p:cNvPr id="9" name="標題 1"/>
          <p:cNvSpPr txBox="1">
            <a:spLocks/>
          </p:cNvSpPr>
          <p:nvPr/>
        </p:nvSpPr>
        <p:spPr bwMode="auto">
          <a:xfrm>
            <a:off x="1592263" y="537484"/>
            <a:ext cx="9686925" cy="679450"/>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algn="l" defTabSz="257175" rtl="0" eaLnBrk="0" fontAlgn="base" hangingPunct="0">
              <a:spcBef>
                <a:spcPct val="0"/>
              </a:spcBef>
              <a:spcAft>
                <a:spcPct val="0"/>
              </a:spcAft>
              <a:defRPr sz="2000" kern="1200">
                <a:solidFill>
                  <a:srgbClr val="262626"/>
                </a:solidFill>
                <a:latin typeface="+mj-lt"/>
                <a:ea typeface="+mj-ea"/>
                <a:cs typeface="微軟正黑體"/>
              </a:defRPr>
            </a:lvl1pPr>
            <a:lvl2pPr algn="l" defTabSz="257175" rtl="0" eaLnBrk="0" fontAlgn="base" hangingPunct="0">
              <a:spcBef>
                <a:spcPct val="0"/>
              </a:spcBef>
              <a:spcAft>
                <a:spcPct val="0"/>
              </a:spcAft>
              <a:defRPr sz="2000">
                <a:solidFill>
                  <a:srgbClr val="262626"/>
                </a:solidFill>
                <a:latin typeface="Century Gothic" pitchFamily="34" charset="0"/>
                <a:ea typeface="微軟正黑體"/>
                <a:cs typeface="微軟正黑體"/>
              </a:defRPr>
            </a:lvl2pPr>
            <a:lvl3pPr algn="l" defTabSz="257175" rtl="0" eaLnBrk="0" fontAlgn="base" hangingPunct="0">
              <a:spcBef>
                <a:spcPct val="0"/>
              </a:spcBef>
              <a:spcAft>
                <a:spcPct val="0"/>
              </a:spcAft>
              <a:defRPr sz="2000">
                <a:solidFill>
                  <a:srgbClr val="262626"/>
                </a:solidFill>
                <a:latin typeface="Century Gothic" pitchFamily="34" charset="0"/>
                <a:ea typeface="微軟正黑體"/>
                <a:cs typeface="微軟正黑體"/>
              </a:defRPr>
            </a:lvl3pPr>
            <a:lvl4pPr algn="l" defTabSz="257175" rtl="0" eaLnBrk="0" fontAlgn="base" hangingPunct="0">
              <a:spcBef>
                <a:spcPct val="0"/>
              </a:spcBef>
              <a:spcAft>
                <a:spcPct val="0"/>
              </a:spcAft>
              <a:defRPr sz="2000">
                <a:solidFill>
                  <a:srgbClr val="262626"/>
                </a:solidFill>
                <a:latin typeface="Century Gothic" pitchFamily="34" charset="0"/>
                <a:ea typeface="微軟正黑體"/>
                <a:cs typeface="微軟正黑體"/>
              </a:defRPr>
            </a:lvl4pPr>
            <a:lvl5pPr algn="l" defTabSz="257175" rtl="0" eaLnBrk="0" fontAlgn="base" hangingPunct="0">
              <a:spcBef>
                <a:spcPct val="0"/>
              </a:spcBef>
              <a:spcAft>
                <a:spcPct val="0"/>
              </a:spcAft>
              <a:defRPr sz="2000">
                <a:solidFill>
                  <a:srgbClr val="262626"/>
                </a:solidFill>
                <a:latin typeface="Century Gothic" pitchFamily="34" charset="0"/>
                <a:ea typeface="微軟正黑體"/>
                <a:cs typeface="微軟正黑體"/>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kumimoji="0" lang="en-US" altLang="zh-TW" sz="4000" dirty="0">
                <a:latin typeface="標楷體" panose="03000509000000000000" pitchFamily="65" charset="-120"/>
                <a:ea typeface="標楷體" panose="03000509000000000000" pitchFamily="65" charset="-120"/>
              </a:rPr>
              <a:t>(</a:t>
            </a:r>
            <a:r>
              <a:rPr kumimoji="0" lang="zh-TW" altLang="en-US" sz="4000" dirty="0">
                <a:latin typeface="標楷體" panose="03000509000000000000" pitchFamily="65" charset="-120"/>
                <a:ea typeface="標楷體" panose="03000509000000000000" pitchFamily="65" charset="-120"/>
              </a:rPr>
              <a:t>三</a:t>
            </a:r>
            <a:r>
              <a:rPr kumimoji="0" lang="en-US" altLang="zh-TW" sz="4000" dirty="0">
                <a:latin typeface="標楷體" panose="03000509000000000000" pitchFamily="65" charset="-120"/>
                <a:ea typeface="標楷體" panose="03000509000000000000" pitchFamily="65" charset="-120"/>
              </a:rPr>
              <a:t>)</a:t>
            </a:r>
            <a:r>
              <a:rPr kumimoji="0" lang="zh-TW" altLang="en-US" sz="4000" dirty="0">
                <a:latin typeface="標楷體" panose="03000509000000000000" pitchFamily="65" charset="-120"/>
                <a:ea typeface="標楷體" panose="03000509000000000000" pitchFamily="65" charset="-120"/>
              </a:rPr>
              <a:t>五專優先免試比序積分</a:t>
            </a:r>
            <a:r>
              <a:rPr kumimoji="0" lang="en-US" altLang="zh-TW" sz="4000" dirty="0">
                <a:latin typeface="標楷體" panose="03000509000000000000" pitchFamily="65" charset="-120"/>
                <a:ea typeface="標楷體" panose="03000509000000000000" pitchFamily="65" charset="-120"/>
              </a:rPr>
              <a:t>-</a:t>
            </a:r>
            <a:r>
              <a:rPr kumimoji="0" lang="zh-TW" altLang="en-US" sz="4000" dirty="0">
                <a:latin typeface="標楷體" panose="03000509000000000000" pitchFamily="65" charset="-120"/>
                <a:ea typeface="標楷體" panose="03000509000000000000" pitchFamily="65" charset="-120"/>
              </a:rPr>
              <a:t>會考寫作測驗</a:t>
            </a:r>
          </a:p>
        </p:txBody>
      </p:sp>
      <p:sp>
        <p:nvSpPr>
          <p:cNvPr id="202757" name="投影片編號版面配置區 1"/>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6952C8CB-7163-4EF5-BEB6-D44AC1D66457}" type="slidenum">
              <a:rPr kumimoji="0" lang="zh-TW" altLang="en-US" smtClean="0">
                <a:solidFill>
                  <a:srgbClr val="FEFFFF"/>
                </a:solidFill>
                <a:latin typeface="Century Gothic" panose="020B0502020202020204" pitchFamily="34" charset="0"/>
              </a:rPr>
              <a:pPr/>
              <a:t>155</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標題 1"/>
          <p:cNvSpPr txBox="1">
            <a:spLocks/>
          </p:cNvSpPr>
          <p:nvPr/>
        </p:nvSpPr>
        <p:spPr bwMode="auto">
          <a:xfrm>
            <a:off x="653030" y="247806"/>
            <a:ext cx="10632581" cy="679450"/>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algn="l" defTabSz="257175" rtl="0" eaLnBrk="0" fontAlgn="base" hangingPunct="0">
              <a:spcBef>
                <a:spcPct val="0"/>
              </a:spcBef>
              <a:spcAft>
                <a:spcPct val="0"/>
              </a:spcAft>
              <a:defRPr sz="2000" kern="1200">
                <a:solidFill>
                  <a:srgbClr val="262626"/>
                </a:solidFill>
                <a:latin typeface="+mj-lt"/>
                <a:ea typeface="+mj-ea"/>
                <a:cs typeface="微軟正黑體"/>
              </a:defRPr>
            </a:lvl1pPr>
            <a:lvl2pPr algn="l" defTabSz="257175" rtl="0" eaLnBrk="0" fontAlgn="base" hangingPunct="0">
              <a:spcBef>
                <a:spcPct val="0"/>
              </a:spcBef>
              <a:spcAft>
                <a:spcPct val="0"/>
              </a:spcAft>
              <a:defRPr sz="2000">
                <a:solidFill>
                  <a:srgbClr val="262626"/>
                </a:solidFill>
                <a:latin typeface="Century Gothic" pitchFamily="34" charset="0"/>
                <a:ea typeface="微軟正黑體"/>
                <a:cs typeface="微軟正黑體"/>
              </a:defRPr>
            </a:lvl2pPr>
            <a:lvl3pPr algn="l" defTabSz="257175" rtl="0" eaLnBrk="0" fontAlgn="base" hangingPunct="0">
              <a:spcBef>
                <a:spcPct val="0"/>
              </a:spcBef>
              <a:spcAft>
                <a:spcPct val="0"/>
              </a:spcAft>
              <a:defRPr sz="2000">
                <a:solidFill>
                  <a:srgbClr val="262626"/>
                </a:solidFill>
                <a:latin typeface="Century Gothic" pitchFamily="34" charset="0"/>
                <a:ea typeface="微軟正黑體"/>
                <a:cs typeface="微軟正黑體"/>
              </a:defRPr>
            </a:lvl3pPr>
            <a:lvl4pPr algn="l" defTabSz="257175" rtl="0" eaLnBrk="0" fontAlgn="base" hangingPunct="0">
              <a:spcBef>
                <a:spcPct val="0"/>
              </a:spcBef>
              <a:spcAft>
                <a:spcPct val="0"/>
              </a:spcAft>
              <a:defRPr sz="2000">
                <a:solidFill>
                  <a:srgbClr val="262626"/>
                </a:solidFill>
                <a:latin typeface="Century Gothic" pitchFamily="34" charset="0"/>
                <a:ea typeface="微軟正黑體"/>
                <a:cs typeface="微軟正黑體"/>
              </a:defRPr>
            </a:lvl4pPr>
            <a:lvl5pPr algn="l" defTabSz="257175" rtl="0" eaLnBrk="0" fontAlgn="base" hangingPunct="0">
              <a:spcBef>
                <a:spcPct val="0"/>
              </a:spcBef>
              <a:spcAft>
                <a:spcPct val="0"/>
              </a:spcAft>
              <a:defRPr sz="2000">
                <a:solidFill>
                  <a:srgbClr val="262626"/>
                </a:solidFill>
                <a:latin typeface="Century Gothic" pitchFamily="34" charset="0"/>
                <a:ea typeface="微軟正黑體"/>
                <a:cs typeface="微軟正黑體"/>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kumimoji="0" lang="en-US" altLang="zh-TW" sz="4000" dirty="0">
                <a:latin typeface="標楷體" panose="03000509000000000000" pitchFamily="65" charset="-120"/>
                <a:ea typeface="標楷體" panose="03000509000000000000" pitchFamily="65" charset="-120"/>
              </a:rPr>
              <a:t>(</a:t>
            </a:r>
            <a:r>
              <a:rPr kumimoji="0" lang="zh-TW" altLang="en-US" sz="4000" dirty="0">
                <a:latin typeface="標楷體" panose="03000509000000000000" pitchFamily="65" charset="-120"/>
                <a:ea typeface="標楷體" panose="03000509000000000000" pitchFamily="65" charset="-120"/>
              </a:rPr>
              <a:t>三</a:t>
            </a:r>
            <a:r>
              <a:rPr kumimoji="0" lang="en-US" altLang="zh-TW" sz="4000" dirty="0">
                <a:latin typeface="標楷體" panose="03000509000000000000" pitchFamily="65" charset="-120"/>
                <a:ea typeface="標楷體" panose="03000509000000000000" pitchFamily="65" charset="-120"/>
              </a:rPr>
              <a:t>)</a:t>
            </a:r>
            <a:r>
              <a:rPr kumimoji="0" lang="zh-TW" altLang="en-US" sz="4000" dirty="0">
                <a:latin typeface="標楷體" panose="03000509000000000000" pitchFamily="65" charset="-120"/>
                <a:ea typeface="標楷體" panose="03000509000000000000" pitchFamily="65" charset="-120"/>
              </a:rPr>
              <a:t>五專優先免試積分</a:t>
            </a:r>
            <a:r>
              <a:rPr kumimoji="0" lang="en-US" altLang="zh-TW" sz="4000" dirty="0">
                <a:latin typeface="標楷體" panose="03000509000000000000" pitchFamily="65" charset="-120"/>
                <a:ea typeface="標楷體" panose="03000509000000000000" pitchFamily="65" charset="-120"/>
              </a:rPr>
              <a:t>-</a:t>
            </a:r>
            <a:r>
              <a:rPr kumimoji="0" lang="zh-TW" altLang="en-US" sz="4000" dirty="0">
                <a:latin typeface="標楷體" panose="03000509000000000000" pitchFamily="65" charset="-120"/>
                <a:ea typeface="標楷體" panose="03000509000000000000" pitchFamily="65" charset="-120"/>
              </a:rPr>
              <a:t>超額同分比序項目順序</a:t>
            </a:r>
          </a:p>
        </p:txBody>
      </p:sp>
      <p:sp>
        <p:nvSpPr>
          <p:cNvPr id="203804" name="投影片編號版面配置區 1"/>
          <p:cNvSpPr>
            <a:spLocks noGrp="1"/>
          </p:cNvSpPr>
          <p:nvPr>
            <p:ph type="sldNum" sz="quarter" idx="12"/>
          </p:nvPr>
        </p:nvSpPr>
        <p:spPr bwMode="auto">
          <a:xfrm>
            <a:off x="509588" y="864818"/>
            <a:ext cx="779462" cy="36512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43B408B3-207A-4AB9-B23B-B488E6B3E06F}" type="slidenum">
              <a:rPr kumimoji="0" lang="zh-TW" altLang="en-US" smtClean="0">
                <a:solidFill>
                  <a:srgbClr val="FEFFFF"/>
                </a:solidFill>
                <a:latin typeface="Century Gothic" panose="020B0502020202020204" pitchFamily="34" charset="0"/>
              </a:rPr>
              <a:pPr/>
              <a:t>156</a:t>
            </a:fld>
            <a:endParaRPr kumimoji="0" lang="zh-TW" altLang="en-US">
              <a:solidFill>
                <a:srgbClr val="FEFFFF"/>
              </a:solidFill>
              <a:latin typeface="Century Gothic" panose="020B0502020202020204" pitchFamily="34" charset="0"/>
            </a:endParaRPr>
          </a:p>
        </p:txBody>
      </p:sp>
      <p:sp>
        <p:nvSpPr>
          <p:cNvPr id="31" name="文字方塊 30"/>
          <p:cNvSpPr txBox="1"/>
          <p:nvPr/>
        </p:nvSpPr>
        <p:spPr>
          <a:xfrm>
            <a:off x="571818" y="5383968"/>
            <a:ext cx="11588750" cy="707886"/>
          </a:xfrm>
          <a:prstGeom prst="rect">
            <a:avLst/>
          </a:prstGeom>
          <a:noFill/>
        </p:spPr>
        <p:txBody>
          <a:bodyPr>
            <a:spAutoFit/>
          </a:bodyPr>
          <a:lstStyle/>
          <a:p>
            <a:pPr eaLnBrk="1" fontAlgn="auto" hangingPunct="1">
              <a:spcBef>
                <a:spcPts val="0"/>
              </a:spcBef>
              <a:spcAft>
                <a:spcPts val="0"/>
              </a:spcAft>
              <a:defRPr/>
            </a:pP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此為同分之參酌比序之分發順位</a:t>
            </a:r>
            <a:endParaRPr lang="en-US" altLang="zh-TW" dirty="0">
              <a:latin typeface="標楷體" panose="03000509000000000000" pitchFamily="65" charset="-120"/>
              <a:ea typeface="標楷體" panose="03000509000000000000" pitchFamily="65" charset="-120"/>
            </a:endParaRPr>
          </a:p>
          <a:p>
            <a:pPr eaLnBrk="1" fontAlgn="auto" hangingPunct="1">
              <a:spcBef>
                <a:spcPts val="0"/>
              </a:spcBef>
              <a:spcAft>
                <a:spcPts val="0"/>
              </a:spcAft>
              <a:defRPr/>
            </a:pP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積分採計</a:t>
            </a:r>
            <a:r>
              <a:rPr lang="zh-TW" altLang="en-US" sz="2200" b="1" dirty="0">
                <a:solidFill>
                  <a:srgbClr val="C00000"/>
                </a:solidFill>
                <a:latin typeface="標楷體" panose="03000509000000000000" pitchFamily="65" charset="-120"/>
                <a:ea typeface="標楷體" panose="03000509000000000000" pitchFamily="65" charset="-120"/>
              </a:rPr>
              <a:t>無論是否採計會考成績，於同分比序項目皆為一致標準，且均包含會考科目之比序</a:t>
            </a:r>
            <a:r>
              <a:rPr lang="zh-TW" altLang="en-US" sz="1600" dirty="0">
                <a:latin typeface="標楷體" panose="03000509000000000000" pitchFamily="65" charset="-120"/>
                <a:ea typeface="標楷體" panose="03000509000000000000" pitchFamily="65" charset="-120"/>
              </a:rPr>
              <a:t>。</a:t>
            </a:r>
            <a:endParaRPr lang="en-US" altLang="zh-TW" sz="2000" dirty="0">
              <a:solidFill>
                <a:srgbClr val="C00000"/>
              </a:solidFill>
              <a:latin typeface="標楷體" panose="03000509000000000000" pitchFamily="65" charset="-120"/>
              <a:ea typeface="標楷體" panose="03000509000000000000" pitchFamily="65" charset="-120"/>
            </a:endParaRPr>
          </a:p>
        </p:txBody>
      </p:sp>
      <p:grpSp>
        <p:nvGrpSpPr>
          <p:cNvPr id="32" name="群組 36"/>
          <p:cNvGrpSpPr>
            <a:grpSpLocks/>
          </p:cNvGrpSpPr>
          <p:nvPr/>
        </p:nvGrpSpPr>
        <p:grpSpPr bwMode="auto">
          <a:xfrm>
            <a:off x="82550" y="1720850"/>
            <a:ext cx="12104688" cy="3344863"/>
            <a:chOff x="-50784" y="1777772"/>
            <a:chExt cx="12104634" cy="3345699"/>
          </a:xfrm>
        </p:grpSpPr>
        <p:grpSp>
          <p:nvGrpSpPr>
            <p:cNvPr id="33" name="群組 1"/>
            <p:cNvGrpSpPr>
              <a:grpSpLocks/>
            </p:cNvGrpSpPr>
            <p:nvPr/>
          </p:nvGrpSpPr>
          <p:grpSpPr bwMode="auto">
            <a:xfrm>
              <a:off x="84809" y="1867215"/>
              <a:ext cx="1717200" cy="1188000"/>
              <a:chOff x="10125132" y="214225"/>
              <a:chExt cx="1976834" cy="1240805"/>
            </a:xfrm>
          </p:grpSpPr>
          <p:sp>
            <p:nvSpPr>
              <p:cNvPr id="91" name="任意多边形 85"/>
              <p:cNvSpPr/>
              <p:nvPr/>
            </p:nvSpPr>
            <p:spPr>
              <a:xfrm>
                <a:off x="10135342" y="213681"/>
                <a:ext cx="1966407" cy="1240541"/>
              </a:xfrm>
              <a:custGeom>
                <a:avLst/>
                <a:gdLst>
                  <a:gd name="connsiteX0" fmla="*/ 0 w 1674206"/>
                  <a:gd name="connsiteY0" fmla="*/ 0 h 775493"/>
                  <a:gd name="connsiteX1" fmla="*/ 1240155 w 1674206"/>
                  <a:gd name="connsiteY1" fmla="*/ 0 h 775493"/>
                  <a:gd name="connsiteX2" fmla="*/ 1674206 w 1674206"/>
                  <a:gd name="connsiteY2" fmla="*/ 387747 h 775493"/>
                  <a:gd name="connsiteX3" fmla="*/ 1240155 w 1674206"/>
                  <a:gd name="connsiteY3" fmla="*/ 775493 h 775493"/>
                  <a:gd name="connsiteX4" fmla="*/ 0 w 1674206"/>
                  <a:gd name="connsiteY4" fmla="*/ 775493 h 775493"/>
                  <a:gd name="connsiteX5" fmla="*/ 434051 w 1674206"/>
                  <a:gd name="connsiteY5" fmla="*/ 387747 h 7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206" h="775493">
                    <a:moveTo>
                      <a:pt x="0" y="0"/>
                    </a:moveTo>
                    <a:lnTo>
                      <a:pt x="1240155" y="0"/>
                    </a:lnTo>
                    <a:lnTo>
                      <a:pt x="1674206" y="387747"/>
                    </a:lnTo>
                    <a:lnTo>
                      <a:pt x="1240155" y="775493"/>
                    </a:lnTo>
                    <a:lnTo>
                      <a:pt x="0" y="775493"/>
                    </a:lnTo>
                    <a:lnTo>
                      <a:pt x="434051" y="387747"/>
                    </a:lnTo>
                    <a:close/>
                  </a:path>
                </a:pathLst>
              </a:custGeom>
              <a:solidFill>
                <a:srgbClr val="D05E51"/>
              </a:solidFill>
              <a:ln>
                <a:solidFill>
                  <a:schemeClr val="bg1"/>
                </a:solid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tIns="0" rIns="252000" bIns="0" anchor="ctr">
                <a:normAutofit/>
              </a:bodyPr>
              <a:lstStyle/>
              <a:p>
                <a:pPr algn="ctr" eaLnBrk="1" fontAlgn="auto" hangingPunct="1">
                  <a:spcBef>
                    <a:spcPts val="0"/>
                  </a:spcBef>
                  <a:spcAft>
                    <a:spcPts val="0"/>
                  </a:spcAft>
                  <a:defRPr/>
                </a:pPr>
                <a:endParaRPr lang="en-US" altLang="zh-TW" sz="2400" b="1" dirty="0">
                  <a:solidFill>
                    <a:srgbClr val="FFFF00"/>
                  </a:solidFill>
                  <a:latin typeface="微軟正黑體" panose="020B0604030504040204" pitchFamily="34" charset="-120"/>
                  <a:ea typeface="微軟正黑體" panose="020B0604030504040204" pitchFamily="34" charset="-120"/>
                </a:endParaRPr>
              </a:p>
            </p:txBody>
          </p:sp>
          <p:sp>
            <p:nvSpPr>
              <p:cNvPr id="92" name="椭圆 86"/>
              <p:cNvSpPr/>
              <p:nvPr/>
            </p:nvSpPr>
            <p:spPr>
              <a:xfrm>
                <a:off x="10124377" y="548693"/>
                <a:ext cx="619527" cy="563882"/>
              </a:xfrm>
              <a:prstGeom prst="ellipse">
                <a:avLst/>
              </a:prstGeom>
              <a:solidFill>
                <a:srgbClr val="D05E51"/>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endParaRPr lang="zh-CN" altLang="en-US" b="1">
                  <a:solidFill>
                    <a:schemeClr val="bg1"/>
                  </a:solidFill>
                  <a:latin typeface="Arial" panose="020B0604020202020204" pitchFamily="34" charset="0"/>
                  <a:ea typeface="SimHei" panose="02010609060101010101" pitchFamily="49" charset="-122"/>
                  <a:cs typeface="Times New Roman" panose="02020603050405020304" pitchFamily="18" charset="0"/>
                </a:endParaRPr>
              </a:p>
            </p:txBody>
          </p:sp>
          <p:sp>
            <p:nvSpPr>
              <p:cNvPr id="93" name="Freeform 93"/>
              <p:cNvSpPr>
                <a:spLocks noEditPoints="1"/>
              </p:cNvSpPr>
              <p:nvPr/>
            </p:nvSpPr>
            <p:spPr bwMode="auto">
              <a:xfrm>
                <a:off x="10265768" y="665499"/>
                <a:ext cx="360000" cy="360000"/>
              </a:xfrm>
              <a:custGeom>
                <a:avLst/>
                <a:gdLst>
                  <a:gd name="T0" fmla="*/ 266667 w 81"/>
                  <a:gd name="T1" fmla="*/ 0 h 80"/>
                  <a:gd name="T2" fmla="*/ 284444 w 81"/>
                  <a:gd name="T3" fmla="*/ 9000 h 80"/>
                  <a:gd name="T4" fmla="*/ 284444 w 81"/>
                  <a:gd name="T5" fmla="*/ 22500 h 80"/>
                  <a:gd name="T6" fmla="*/ 297778 w 81"/>
                  <a:gd name="T7" fmla="*/ 27000 h 80"/>
                  <a:gd name="T8" fmla="*/ 355556 w 81"/>
                  <a:gd name="T9" fmla="*/ 58500 h 80"/>
                  <a:gd name="T10" fmla="*/ 342222 w 81"/>
                  <a:gd name="T11" fmla="*/ 135000 h 80"/>
                  <a:gd name="T12" fmla="*/ 280000 w 81"/>
                  <a:gd name="T13" fmla="*/ 180000 h 80"/>
                  <a:gd name="T14" fmla="*/ 240000 w 81"/>
                  <a:gd name="T15" fmla="*/ 225000 h 80"/>
                  <a:gd name="T16" fmla="*/ 195556 w 81"/>
                  <a:gd name="T17" fmla="*/ 243000 h 80"/>
                  <a:gd name="T18" fmla="*/ 191111 w 81"/>
                  <a:gd name="T19" fmla="*/ 283500 h 80"/>
                  <a:gd name="T20" fmla="*/ 222222 w 81"/>
                  <a:gd name="T21" fmla="*/ 301500 h 80"/>
                  <a:gd name="T22" fmla="*/ 257778 w 81"/>
                  <a:gd name="T23" fmla="*/ 360000 h 80"/>
                  <a:gd name="T24" fmla="*/ 137778 w 81"/>
                  <a:gd name="T25" fmla="*/ 360000 h 80"/>
                  <a:gd name="T26" fmla="*/ 106667 w 81"/>
                  <a:gd name="T27" fmla="*/ 360000 h 80"/>
                  <a:gd name="T28" fmla="*/ 120000 w 81"/>
                  <a:gd name="T29" fmla="*/ 306000 h 80"/>
                  <a:gd name="T30" fmla="*/ 160000 w 81"/>
                  <a:gd name="T31" fmla="*/ 297000 h 80"/>
                  <a:gd name="T32" fmla="*/ 168889 w 81"/>
                  <a:gd name="T33" fmla="*/ 256500 h 80"/>
                  <a:gd name="T34" fmla="*/ 142222 w 81"/>
                  <a:gd name="T35" fmla="*/ 238500 h 80"/>
                  <a:gd name="T36" fmla="*/ 102222 w 81"/>
                  <a:gd name="T37" fmla="*/ 198000 h 80"/>
                  <a:gd name="T38" fmla="*/ 53333 w 81"/>
                  <a:gd name="T39" fmla="*/ 166500 h 80"/>
                  <a:gd name="T40" fmla="*/ 4444 w 81"/>
                  <a:gd name="T41" fmla="*/ 94500 h 80"/>
                  <a:gd name="T42" fmla="*/ 35556 w 81"/>
                  <a:gd name="T43" fmla="*/ 31500 h 80"/>
                  <a:gd name="T44" fmla="*/ 71111 w 81"/>
                  <a:gd name="T45" fmla="*/ 31500 h 80"/>
                  <a:gd name="T46" fmla="*/ 71111 w 81"/>
                  <a:gd name="T47" fmla="*/ 13500 h 80"/>
                  <a:gd name="T48" fmla="*/ 93333 w 81"/>
                  <a:gd name="T49" fmla="*/ 0 h 80"/>
                  <a:gd name="T50" fmla="*/ 177778 w 81"/>
                  <a:gd name="T51" fmla="*/ 18000 h 80"/>
                  <a:gd name="T52" fmla="*/ 111111 w 81"/>
                  <a:gd name="T53" fmla="*/ 18000 h 80"/>
                  <a:gd name="T54" fmla="*/ 93333 w 81"/>
                  <a:gd name="T55" fmla="*/ 31500 h 80"/>
                  <a:gd name="T56" fmla="*/ 102222 w 81"/>
                  <a:gd name="T57" fmla="*/ 103500 h 80"/>
                  <a:gd name="T58" fmla="*/ 111111 w 81"/>
                  <a:gd name="T59" fmla="*/ 180000 h 80"/>
                  <a:gd name="T60" fmla="*/ 195556 w 81"/>
                  <a:gd name="T61" fmla="*/ 225000 h 80"/>
                  <a:gd name="T62" fmla="*/ 253333 w 81"/>
                  <a:gd name="T63" fmla="*/ 148500 h 80"/>
                  <a:gd name="T64" fmla="*/ 262222 w 81"/>
                  <a:gd name="T65" fmla="*/ 45000 h 80"/>
                  <a:gd name="T66" fmla="*/ 257778 w 81"/>
                  <a:gd name="T67" fmla="*/ 18000 h 80"/>
                  <a:gd name="T68" fmla="*/ 177778 w 81"/>
                  <a:gd name="T69" fmla="*/ 18000 h 80"/>
                  <a:gd name="T70" fmla="*/ 337778 w 81"/>
                  <a:gd name="T71" fmla="*/ 63000 h 80"/>
                  <a:gd name="T72" fmla="*/ 280000 w 81"/>
                  <a:gd name="T73" fmla="*/ 67500 h 80"/>
                  <a:gd name="T74" fmla="*/ 271111 w 81"/>
                  <a:gd name="T75" fmla="*/ 135000 h 80"/>
                  <a:gd name="T76" fmla="*/ 271111 w 81"/>
                  <a:gd name="T77" fmla="*/ 157500 h 80"/>
                  <a:gd name="T78" fmla="*/ 288889 w 81"/>
                  <a:gd name="T79" fmla="*/ 157500 h 80"/>
                  <a:gd name="T80" fmla="*/ 337778 w 81"/>
                  <a:gd name="T81" fmla="*/ 81000 h 80"/>
                  <a:gd name="T82" fmla="*/ 22222 w 81"/>
                  <a:gd name="T83" fmla="*/ 90000 h 80"/>
                  <a:gd name="T84" fmla="*/ 53333 w 81"/>
                  <a:gd name="T85" fmla="*/ 144000 h 80"/>
                  <a:gd name="T86" fmla="*/ 88889 w 81"/>
                  <a:gd name="T87" fmla="*/ 153000 h 80"/>
                  <a:gd name="T88" fmla="*/ 88889 w 81"/>
                  <a:gd name="T89" fmla="*/ 130500 h 80"/>
                  <a:gd name="T90" fmla="*/ 75556 w 81"/>
                  <a:gd name="T91" fmla="*/ 54000 h 80"/>
                  <a:gd name="T92" fmla="*/ 22222 w 81"/>
                  <a:gd name="T93" fmla="*/ 81000 h 80"/>
                  <a:gd name="T94" fmla="*/ 182222 w 81"/>
                  <a:gd name="T95" fmla="*/ 342000 h 80"/>
                  <a:gd name="T96" fmla="*/ 235556 w 81"/>
                  <a:gd name="T97" fmla="*/ 342000 h 80"/>
                  <a:gd name="T98" fmla="*/ 240000 w 81"/>
                  <a:gd name="T99" fmla="*/ 333000 h 80"/>
                  <a:gd name="T100" fmla="*/ 146667 w 81"/>
                  <a:gd name="T101" fmla="*/ 319500 h 80"/>
                  <a:gd name="T102" fmla="*/ 124444 w 81"/>
                  <a:gd name="T103" fmla="*/ 342000 h 80"/>
                  <a:gd name="T104" fmla="*/ 182222 w 81"/>
                  <a:gd name="T105" fmla="*/ 342000 h 8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81" h="80">
                    <a:moveTo>
                      <a:pt x="41" y="0"/>
                    </a:moveTo>
                    <a:cubicBezTo>
                      <a:pt x="47" y="0"/>
                      <a:pt x="53" y="0"/>
                      <a:pt x="60" y="0"/>
                    </a:cubicBezTo>
                    <a:cubicBezTo>
                      <a:pt x="60" y="0"/>
                      <a:pt x="61" y="0"/>
                      <a:pt x="62" y="0"/>
                    </a:cubicBezTo>
                    <a:cubicBezTo>
                      <a:pt x="64" y="0"/>
                      <a:pt x="64" y="1"/>
                      <a:pt x="64" y="2"/>
                    </a:cubicBezTo>
                    <a:cubicBezTo>
                      <a:pt x="64" y="3"/>
                      <a:pt x="64" y="4"/>
                      <a:pt x="64" y="5"/>
                    </a:cubicBezTo>
                    <a:cubicBezTo>
                      <a:pt x="64" y="5"/>
                      <a:pt x="64" y="5"/>
                      <a:pt x="64" y="5"/>
                    </a:cubicBezTo>
                    <a:cubicBezTo>
                      <a:pt x="64" y="6"/>
                      <a:pt x="65" y="6"/>
                      <a:pt x="66" y="6"/>
                    </a:cubicBezTo>
                    <a:cubicBezTo>
                      <a:pt x="66" y="6"/>
                      <a:pt x="67" y="6"/>
                      <a:pt x="67" y="6"/>
                    </a:cubicBezTo>
                    <a:cubicBezTo>
                      <a:pt x="70" y="6"/>
                      <a:pt x="73" y="6"/>
                      <a:pt x="76" y="8"/>
                    </a:cubicBezTo>
                    <a:cubicBezTo>
                      <a:pt x="78" y="9"/>
                      <a:pt x="79" y="11"/>
                      <a:pt x="80" y="13"/>
                    </a:cubicBezTo>
                    <a:cubicBezTo>
                      <a:pt x="81" y="16"/>
                      <a:pt x="81" y="19"/>
                      <a:pt x="80" y="21"/>
                    </a:cubicBezTo>
                    <a:cubicBezTo>
                      <a:pt x="80" y="24"/>
                      <a:pt x="78" y="27"/>
                      <a:pt x="77" y="30"/>
                    </a:cubicBezTo>
                    <a:cubicBezTo>
                      <a:pt x="74" y="34"/>
                      <a:pt x="72" y="36"/>
                      <a:pt x="68" y="38"/>
                    </a:cubicBezTo>
                    <a:cubicBezTo>
                      <a:pt x="66" y="39"/>
                      <a:pt x="65" y="39"/>
                      <a:pt x="63" y="40"/>
                    </a:cubicBezTo>
                    <a:cubicBezTo>
                      <a:pt x="61" y="41"/>
                      <a:pt x="59" y="43"/>
                      <a:pt x="58" y="45"/>
                    </a:cubicBezTo>
                    <a:cubicBezTo>
                      <a:pt x="57" y="47"/>
                      <a:pt x="55" y="48"/>
                      <a:pt x="54" y="50"/>
                    </a:cubicBezTo>
                    <a:cubicBezTo>
                      <a:pt x="52" y="52"/>
                      <a:pt x="49" y="53"/>
                      <a:pt x="47" y="54"/>
                    </a:cubicBezTo>
                    <a:cubicBezTo>
                      <a:pt x="46" y="54"/>
                      <a:pt x="45" y="54"/>
                      <a:pt x="44" y="54"/>
                    </a:cubicBezTo>
                    <a:cubicBezTo>
                      <a:pt x="43" y="55"/>
                      <a:pt x="43" y="56"/>
                      <a:pt x="43" y="58"/>
                    </a:cubicBezTo>
                    <a:cubicBezTo>
                      <a:pt x="43" y="59"/>
                      <a:pt x="43" y="61"/>
                      <a:pt x="43" y="63"/>
                    </a:cubicBezTo>
                    <a:cubicBezTo>
                      <a:pt x="43" y="65"/>
                      <a:pt x="44" y="66"/>
                      <a:pt x="46" y="66"/>
                    </a:cubicBezTo>
                    <a:cubicBezTo>
                      <a:pt x="47" y="66"/>
                      <a:pt x="49" y="66"/>
                      <a:pt x="50" y="67"/>
                    </a:cubicBezTo>
                    <a:cubicBezTo>
                      <a:pt x="55" y="68"/>
                      <a:pt x="59" y="72"/>
                      <a:pt x="60" y="76"/>
                    </a:cubicBezTo>
                    <a:cubicBezTo>
                      <a:pt x="60" y="78"/>
                      <a:pt x="59" y="80"/>
                      <a:pt x="58" y="80"/>
                    </a:cubicBezTo>
                    <a:cubicBezTo>
                      <a:pt x="56" y="80"/>
                      <a:pt x="55" y="80"/>
                      <a:pt x="53" y="80"/>
                    </a:cubicBezTo>
                    <a:cubicBezTo>
                      <a:pt x="46" y="80"/>
                      <a:pt x="39" y="80"/>
                      <a:pt x="31" y="80"/>
                    </a:cubicBezTo>
                    <a:cubicBezTo>
                      <a:pt x="29" y="80"/>
                      <a:pt x="28" y="80"/>
                      <a:pt x="26" y="80"/>
                    </a:cubicBezTo>
                    <a:cubicBezTo>
                      <a:pt x="25" y="80"/>
                      <a:pt x="24" y="80"/>
                      <a:pt x="24" y="80"/>
                    </a:cubicBezTo>
                    <a:cubicBezTo>
                      <a:pt x="22" y="80"/>
                      <a:pt x="21" y="78"/>
                      <a:pt x="21" y="76"/>
                    </a:cubicBezTo>
                    <a:cubicBezTo>
                      <a:pt x="22" y="73"/>
                      <a:pt x="24" y="70"/>
                      <a:pt x="27" y="68"/>
                    </a:cubicBezTo>
                    <a:cubicBezTo>
                      <a:pt x="29" y="67"/>
                      <a:pt x="31" y="67"/>
                      <a:pt x="32" y="66"/>
                    </a:cubicBezTo>
                    <a:cubicBezTo>
                      <a:pt x="34" y="66"/>
                      <a:pt x="35" y="66"/>
                      <a:pt x="36" y="66"/>
                    </a:cubicBezTo>
                    <a:cubicBezTo>
                      <a:pt x="38" y="66"/>
                      <a:pt x="38" y="65"/>
                      <a:pt x="38" y="64"/>
                    </a:cubicBezTo>
                    <a:cubicBezTo>
                      <a:pt x="39" y="62"/>
                      <a:pt x="39" y="60"/>
                      <a:pt x="38" y="57"/>
                    </a:cubicBezTo>
                    <a:cubicBezTo>
                      <a:pt x="38" y="56"/>
                      <a:pt x="37" y="55"/>
                      <a:pt x="36" y="54"/>
                    </a:cubicBezTo>
                    <a:cubicBezTo>
                      <a:pt x="35" y="54"/>
                      <a:pt x="33" y="53"/>
                      <a:pt x="32" y="53"/>
                    </a:cubicBezTo>
                    <a:cubicBezTo>
                      <a:pt x="29" y="51"/>
                      <a:pt x="26" y="49"/>
                      <a:pt x="24" y="47"/>
                    </a:cubicBezTo>
                    <a:cubicBezTo>
                      <a:pt x="24" y="46"/>
                      <a:pt x="23" y="45"/>
                      <a:pt x="23" y="44"/>
                    </a:cubicBezTo>
                    <a:cubicBezTo>
                      <a:pt x="21" y="42"/>
                      <a:pt x="20" y="41"/>
                      <a:pt x="18" y="40"/>
                    </a:cubicBezTo>
                    <a:cubicBezTo>
                      <a:pt x="16" y="39"/>
                      <a:pt x="14" y="38"/>
                      <a:pt x="12" y="37"/>
                    </a:cubicBezTo>
                    <a:cubicBezTo>
                      <a:pt x="8" y="35"/>
                      <a:pt x="5" y="32"/>
                      <a:pt x="3" y="28"/>
                    </a:cubicBezTo>
                    <a:cubicBezTo>
                      <a:pt x="2" y="26"/>
                      <a:pt x="1" y="24"/>
                      <a:pt x="1" y="21"/>
                    </a:cubicBezTo>
                    <a:cubicBezTo>
                      <a:pt x="0" y="19"/>
                      <a:pt x="0" y="16"/>
                      <a:pt x="2" y="13"/>
                    </a:cubicBezTo>
                    <a:cubicBezTo>
                      <a:pt x="3" y="10"/>
                      <a:pt x="5" y="8"/>
                      <a:pt x="8" y="7"/>
                    </a:cubicBezTo>
                    <a:cubicBezTo>
                      <a:pt x="10" y="6"/>
                      <a:pt x="12" y="6"/>
                      <a:pt x="15" y="7"/>
                    </a:cubicBezTo>
                    <a:cubicBezTo>
                      <a:pt x="15" y="7"/>
                      <a:pt x="15" y="7"/>
                      <a:pt x="16" y="7"/>
                    </a:cubicBezTo>
                    <a:cubicBezTo>
                      <a:pt x="16" y="7"/>
                      <a:pt x="17" y="6"/>
                      <a:pt x="17" y="5"/>
                    </a:cubicBezTo>
                    <a:cubicBezTo>
                      <a:pt x="17" y="5"/>
                      <a:pt x="17" y="4"/>
                      <a:pt x="16" y="3"/>
                    </a:cubicBezTo>
                    <a:cubicBezTo>
                      <a:pt x="16" y="2"/>
                      <a:pt x="17" y="0"/>
                      <a:pt x="19" y="0"/>
                    </a:cubicBezTo>
                    <a:cubicBezTo>
                      <a:pt x="19" y="0"/>
                      <a:pt x="20" y="0"/>
                      <a:pt x="21" y="0"/>
                    </a:cubicBezTo>
                    <a:cubicBezTo>
                      <a:pt x="27" y="0"/>
                      <a:pt x="34" y="0"/>
                      <a:pt x="41" y="0"/>
                    </a:cubicBezTo>
                    <a:close/>
                    <a:moveTo>
                      <a:pt x="40" y="4"/>
                    </a:moveTo>
                    <a:cubicBezTo>
                      <a:pt x="40" y="4"/>
                      <a:pt x="40" y="4"/>
                      <a:pt x="40" y="4"/>
                    </a:cubicBezTo>
                    <a:cubicBezTo>
                      <a:pt x="35" y="4"/>
                      <a:pt x="30" y="4"/>
                      <a:pt x="25" y="4"/>
                    </a:cubicBezTo>
                    <a:cubicBezTo>
                      <a:pt x="25" y="4"/>
                      <a:pt x="24" y="4"/>
                      <a:pt x="24" y="4"/>
                    </a:cubicBezTo>
                    <a:cubicBezTo>
                      <a:pt x="22" y="4"/>
                      <a:pt x="21" y="5"/>
                      <a:pt x="21" y="7"/>
                    </a:cubicBezTo>
                    <a:cubicBezTo>
                      <a:pt x="22" y="9"/>
                      <a:pt x="22" y="12"/>
                      <a:pt x="22" y="14"/>
                    </a:cubicBezTo>
                    <a:cubicBezTo>
                      <a:pt x="23" y="17"/>
                      <a:pt x="23" y="20"/>
                      <a:pt x="23" y="23"/>
                    </a:cubicBezTo>
                    <a:cubicBezTo>
                      <a:pt x="24" y="27"/>
                      <a:pt x="24" y="30"/>
                      <a:pt x="24" y="34"/>
                    </a:cubicBezTo>
                    <a:cubicBezTo>
                      <a:pt x="24" y="36"/>
                      <a:pt x="25" y="38"/>
                      <a:pt x="25" y="40"/>
                    </a:cubicBezTo>
                    <a:cubicBezTo>
                      <a:pt x="26" y="43"/>
                      <a:pt x="28" y="46"/>
                      <a:pt x="31" y="48"/>
                    </a:cubicBezTo>
                    <a:cubicBezTo>
                      <a:pt x="35" y="50"/>
                      <a:pt x="39" y="51"/>
                      <a:pt x="44" y="50"/>
                    </a:cubicBezTo>
                    <a:cubicBezTo>
                      <a:pt x="49" y="49"/>
                      <a:pt x="52" y="47"/>
                      <a:pt x="55" y="42"/>
                    </a:cubicBezTo>
                    <a:cubicBezTo>
                      <a:pt x="56" y="40"/>
                      <a:pt x="57" y="37"/>
                      <a:pt x="57" y="33"/>
                    </a:cubicBezTo>
                    <a:cubicBezTo>
                      <a:pt x="57" y="30"/>
                      <a:pt x="57" y="27"/>
                      <a:pt x="57" y="23"/>
                    </a:cubicBezTo>
                    <a:cubicBezTo>
                      <a:pt x="58" y="19"/>
                      <a:pt x="58" y="15"/>
                      <a:pt x="59" y="10"/>
                    </a:cubicBezTo>
                    <a:cubicBezTo>
                      <a:pt x="59" y="9"/>
                      <a:pt x="59" y="8"/>
                      <a:pt x="59" y="7"/>
                    </a:cubicBezTo>
                    <a:cubicBezTo>
                      <a:pt x="60" y="5"/>
                      <a:pt x="59" y="4"/>
                      <a:pt x="58" y="4"/>
                    </a:cubicBezTo>
                    <a:cubicBezTo>
                      <a:pt x="57" y="4"/>
                      <a:pt x="57" y="4"/>
                      <a:pt x="56" y="4"/>
                    </a:cubicBezTo>
                    <a:cubicBezTo>
                      <a:pt x="51" y="4"/>
                      <a:pt x="45" y="4"/>
                      <a:pt x="40" y="4"/>
                    </a:cubicBezTo>
                    <a:close/>
                    <a:moveTo>
                      <a:pt x="76" y="18"/>
                    </a:moveTo>
                    <a:cubicBezTo>
                      <a:pt x="76" y="17"/>
                      <a:pt x="76" y="15"/>
                      <a:pt x="76" y="14"/>
                    </a:cubicBezTo>
                    <a:cubicBezTo>
                      <a:pt x="74" y="11"/>
                      <a:pt x="71" y="9"/>
                      <a:pt x="68" y="10"/>
                    </a:cubicBezTo>
                    <a:cubicBezTo>
                      <a:pt x="65" y="11"/>
                      <a:pt x="64" y="13"/>
                      <a:pt x="63" y="15"/>
                    </a:cubicBezTo>
                    <a:cubicBezTo>
                      <a:pt x="62" y="16"/>
                      <a:pt x="62" y="17"/>
                      <a:pt x="62" y="19"/>
                    </a:cubicBezTo>
                    <a:cubicBezTo>
                      <a:pt x="61" y="22"/>
                      <a:pt x="61" y="26"/>
                      <a:pt x="61" y="30"/>
                    </a:cubicBezTo>
                    <a:cubicBezTo>
                      <a:pt x="61" y="31"/>
                      <a:pt x="61" y="32"/>
                      <a:pt x="61" y="33"/>
                    </a:cubicBezTo>
                    <a:cubicBezTo>
                      <a:pt x="61" y="34"/>
                      <a:pt x="61" y="34"/>
                      <a:pt x="61" y="35"/>
                    </a:cubicBezTo>
                    <a:cubicBezTo>
                      <a:pt x="62" y="35"/>
                      <a:pt x="62" y="36"/>
                      <a:pt x="63" y="36"/>
                    </a:cubicBezTo>
                    <a:cubicBezTo>
                      <a:pt x="64" y="36"/>
                      <a:pt x="64" y="35"/>
                      <a:pt x="65" y="35"/>
                    </a:cubicBezTo>
                    <a:cubicBezTo>
                      <a:pt x="68" y="34"/>
                      <a:pt x="71" y="31"/>
                      <a:pt x="73" y="28"/>
                    </a:cubicBezTo>
                    <a:cubicBezTo>
                      <a:pt x="75" y="25"/>
                      <a:pt x="76" y="22"/>
                      <a:pt x="76" y="18"/>
                    </a:cubicBezTo>
                    <a:close/>
                    <a:moveTo>
                      <a:pt x="5" y="18"/>
                    </a:moveTo>
                    <a:cubicBezTo>
                      <a:pt x="5" y="19"/>
                      <a:pt x="5" y="19"/>
                      <a:pt x="5" y="20"/>
                    </a:cubicBezTo>
                    <a:cubicBezTo>
                      <a:pt x="5" y="20"/>
                      <a:pt x="5" y="21"/>
                      <a:pt x="5" y="21"/>
                    </a:cubicBezTo>
                    <a:cubicBezTo>
                      <a:pt x="6" y="26"/>
                      <a:pt x="8" y="29"/>
                      <a:pt x="12" y="32"/>
                    </a:cubicBezTo>
                    <a:cubicBezTo>
                      <a:pt x="13" y="34"/>
                      <a:pt x="16" y="35"/>
                      <a:pt x="18" y="35"/>
                    </a:cubicBezTo>
                    <a:cubicBezTo>
                      <a:pt x="19" y="36"/>
                      <a:pt x="20" y="35"/>
                      <a:pt x="20" y="34"/>
                    </a:cubicBezTo>
                    <a:cubicBezTo>
                      <a:pt x="20" y="34"/>
                      <a:pt x="20" y="34"/>
                      <a:pt x="20" y="34"/>
                    </a:cubicBezTo>
                    <a:cubicBezTo>
                      <a:pt x="20" y="32"/>
                      <a:pt x="20" y="30"/>
                      <a:pt x="20" y="29"/>
                    </a:cubicBezTo>
                    <a:cubicBezTo>
                      <a:pt x="20" y="25"/>
                      <a:pt x="19" y="21"/>
                      <a:pt x="19" y="18"/>
                    </a:cubicBezTo>
                    <a:cubicBezTo>
                      <a:pt x="19" y="16"/>
                      <a:pt x="18" y="14"/>
                      <a:pt x="17" y="12"/>
                    </a:cubicBezTo>
                    <a:cubicBezTo>
                      <a:pt x="14" y="10"/>
                      <a:pt x="11" y="9"/>
                      <a:pt x="9" y="11"/>
                    </a:cubicBezTo>
                    <a:cubicBezTo>
                      <a:pt x="6" y="13"/>
                      <a:pt x="5" y="15"/>
                      <a:pt x="5" y="18"/>
                    </a:cubicBezTo>
                    <a:close/>
                    <a:moveTo>
                      <a:pt x="41" y="76"/>
                    </a:moveTo>
                    <a:cubicBezTo>
                      <a:pt x="41" y="76"/>
                      <a:pt x="41" y="76"/>
                      <a:pt x="41" y="76"/>
                    </a:cubicBezTo>
                    <a:cubicBezTo>
                      <a:pt x="45" y="76"/>
                      <a:pt x="49" y="76"/>
                      <a:pt x="53" y="76"/>
                    </a:cubicBezTo>
                    <a:cubicBezTo>
                      <a:pt x="53" y="76"/>
                      <a:pt x="53" y="76"/>
                      <a:pt x="53" y="76"/>
                    </a:cubicBezTo>
                    <a:cubicBezTo>
                      <a:pt x="54" y="76"/>
                      <a:pt x="54" y="76"/>
                      <a:pt x="55" y="75"/>
                    </a:cubicBezTo>
                    <a:cubicBezTo>
                      <a:pt x="55" y="75"/>
                      <a:pt x="55" y="74"/>
                      <a:pt x="54" y="74"/>
                    </a:cubicBezTo>
                    <a:cubicBezTo>
                      <a:pt x="53" y="72"/>
                      <a:pt x="51" y="71"/>
                      <a:pt x="48" y="71"/>
                    </a:cubicBezTo>
                    <a:cubicBezTo>
                      <a:pt x="43" y="71"/>
                      <a:pt x="38" y="71"/>
                      <a:pt x="33" y="71"/>
                    </a:cubicBezTo>
                    <a:cubicBezTo>
                      <a:pt x="30" y="71"/>
                      <a:pt x="28" y="72"/>
                      <a:pt x="27" y="74"/>
                    </a:cubicBezTo>
                    <a:cubicBezTo>
                      <a:pt x="26" y="75"/>
                      <a:pt x="27" y="76"/>
                      <a:pt x="28" y="76"/>
                    </a:cubicBezTo>
                    <a:cubicBezTo>
                      <a:pt x="28" y="76"/>
                      <a:pt x="29" y="76"/>
                      <a:pt x="29" y="76"/>
                    </a:cubicBezTo>
                    <a:cubicBezTo>
                      <a:pt x="33" y="76"/>
                      <a:pt x="37" y="76"/>
                      <a:pt x="41" y="76"/>
                    </a:cubicBezTo>
                    <a:close/>
                  </a:path>
                </a:pathLst>
              </a:custGeom>
              <a:solidFill>
                <a:schemeClr val="bg1"/>
              </a:solidFill>
              <a:ln w="9525">
                <a:solidFill>
                  <a:schemeClr val="bg1"/>
                </a:solidFill>
                <a:round/>
                <a:headEnd/>
                <a:tailEnd/>
              </a:ln>
            </p:spPr>
            <p:txBody>
              <a:bodyPr/>
              <a:lstStyle/>
              <a:p>
                <a:endParaRPr lang="zh-TW" altLang="en-US"/>
              </a:p>
            </p:txBody>
          </p:sp>
        </p:grpSp>
        <p:grpSp>
          <p:nvGrpSpPr>
            <p:cNvPr id="34" name="群組 33"/>
            <p:cNvGrpSpPr/>
            <p:nvPr/>
          </p:nvGrpSpPr>
          <p:grpSpPr>
            <a:xfrm>
              <a:off x="1545450" y="1868627"/>
              <a:ext cx="1692000" cy="1157672"/>
              <a:chOff x="10121768" y="214225"/>
              <a:chExt cx="1980196" cy="1240805"/>
            </a:xfrm>
            <a:solidFill>
              <a:schemeClr val="accent1"/>
            </a:solidFill>
          </p:grpSpPr>
          <p:sp>
            <p:nvSpPr>
              <p:cNvPr id="89" name="任意多边形 85"/>
              <p:cNvSpPr/>
              <p:nvPr/>
            </p:nvSpPr>
            <p:spPr>
              <a:xfrm>
                <a:off x="10136282" y="214225"/>
                <a:ext cx="1965682" cy="1240805"/>
              </a:xfrm>
              <a:custGeom>
                <a:avLst/>
                <a:gdLst>
                  <a:gd name="connsiteX0" fmla="*/ 0 w 1674206"/>
                  <a:gd name="connsiteY0" fmla="*/ 0 h 775493"/>
                  <a:gd name="connsiteX1" fmla="*/ 1240155 w 1674206"/>
                  <a:gd name="connsiteY1" fmla="*/ 0 h 775493"/>
                  <a:gd name="connsiteX2" fmla="*/ 1674206 w 1674206"/>
                  <a:gd name="connsiteY2" fmla="*/ 387747 h 775493"/>
                  <a:gd name="connsiteX3" fmla="*/ 1240155 w 1674206"/>
                  <a:gd name="connsiteY3" fmla="*/ 775493 h 775493"/>
                  <a:gd name="connsiteX4" fmla="*/ 0 w 1674206"/>
                  <a:gd name="connsiteY4" fmla="*/ 775493 h 775493"/>
                  <a:gd name="connsiteX5" fmla="*/ 434051 w 1674206"/>
                  <a:gd name="connsiteY5" fmla="*/ 387747 h 7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206" h="775493">
                    <a:moveTo>
                      <a:pt x="0" y="0"/>
                    </a:moveTo>
                    <a:lnTo>
                      <a:pt x="1240155" y="0"/>
                    </a:lnTo>
                    <a:lnTo>
                      <a:pt x="1674206" y="387747"/>
                    </a:lnTo>
                    <a:lnTo>
                      <a:pt x="1240155" y="775493"/>
                    </a:lnTo>
                    <a:lnTo>
                      <a:pt x="0" y="775493"/>
                    </a:lnTo>
                    <a:lnTo>
                      <a:pt x="434051" y="387747"/>
                    </a:lnTo>
                    <a:close/>
                  </a:path>
                </a:pathLst>
              </a:custGeom>
              <a:solidFill>
                <a:schemeClr val="accent1"/>
              </a:solidFill>
              <a:ln>
                <a:solidFill>
                  <a:schemeClr val="bg1"/>
                </a:solid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tIns="0" rIns="252000" bIns="0" anchor="ctr">
                <a:normAutofit/>
              </a:bodyPr>
              <a:lstStyle/>
              <a:p>
                <a:pPr algn="ctr" eaLnBrk="1" fontAlgn="auto" hangingPunct="1">
                  <a:spcBef>
                    <a:spcPts val="0"/>
                  </a:spcBef>
                  <a:spcAft>
                    <a:spcPts val="0"/>
                  </a:spcAft>
                  <a:defRPr/>
                </a:pPr>
                <a:endParaRPr lang="en-US" altLang="zh-TW" sz="2400" b="1" dirty="0">
                  <a:solidFill>
                    <a:srgbClr val="FFFF00"/>
                  </a:solidFill>
                  <a:latin typeface="微軟正黑體" panose="020B0604030504040204" pitchFamily="34" charset="-120"/>
                  <a:ea typeface="微軟正黑體" panose="020B0604030504040204" pitchFamily="34" charset="-120"/>
                </a:endParaRPr>
              </a:p>
            </p:txBody>
          </p:sp>
          <p:sp>
            <p:nvSpPr>
              <p:cNvPr id="90" name="椭圆 86"/>
              <p:cNvSpPr/>
              <p:nvPr/>
            </p:nvSpPr>
            <p:spPr>
              <a:xfrm>
                <a:off x="10121768" y="560139"/>
                <a:ext cx="618811" cy="564002"/>
              </a:xfrm>
              <a:prstGeom prst="ellipse">
                <a:avLst/>
              </a:prstGeom>
              <a:grp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US" altLang="zh-CN" b="1"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01</a:t>
                </a:r>
                <a:endParaRPr lang="zh-CN" altLang="en-US" b="1"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grpSp>
        <p:sp>
          <p:nvSpPr>
            <p:cNvPr id="35" name="文字方塊 34"/>
            <p:cNvSpPr txBox="1"/>
            <p:nvPr/>
          </p:nvSpPr>
          <p:spPr>
            <a:xfrm>
              <a:off x="1671474" y="1834068"/>
              <a:ext cx="1617237" cy="1261884"/>
            </a:xfrm>
            <a:prstGeom prst="rect">
              <a:avLst/>
            </a:prstGeom>
            <a:noFill/>
          </p:spPr>
          <p:txBody>
            <a:bodyPr>
              <a:spAutoFit/>
            </a:bodyPr>
            <a:lstStyle/>
            <a:p>
              <a:pPr algn="ctr" eaLnBrk="1" fontAlgn="auto" hangingPunct="1">
                <a:spcBef>
                  <a:spcPts val="0"/>
                </a:spcBef>
                <a:spcAft>
                  <a:spcPts val="0"/>
                </a:spcAft>
                <a:defRPr/>
              </a:pPr>
              <a:r>
                <a:rPr lang="zh-TW" altLang="en-US" sz="2400" b="1" dirty="0">
                  <a:solidFill>
                    <a:srgbClr val="C00000"/>
                  </a:solidFill>
                  <a:latin typeface="Book Antiqua" panose="02040602050305030304" pitchFamily="18" charset="0"/>
                  <a:ea typeface="標楷體" panose="03000509000000000000" pitchFamily="65" charset="-120"/>
                </a:rPr>
                <a:t> </a:t>
              </a: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均衡</a:t>
              </a:r>
              <a:endParaRPr lang="en-US" altLang="zh-TW" sz="2400" b="1" dirty="0">
                <a:solidFill>
                  <a:srgbClr val="C00000"/>
                </a:solidFill>
                <a:effectLst>
                  <a:glow rad="127000">
                    <a:schemeClr val="bg1"/>
                  </a:glow>
                </a:effectLst>
                <a:latin typeface="Book Antiqua" panose="02040602050305030304" pitchFamily="18" charset="0"/>
                <a:ea typeface="標楷體" panose="03000509000000000000" pitchFamily="65" charset="-120"/>
              </a:endParaRPr>
            </a:p>
            <a:p>
              <a:pPr algn="ctr" eaLnBrk="1" fontAlgn="auto" hangingPunct="1">
                <a:spcBef>
                  <a:spcPts val="0"/>
                </a:spcBef>
                <a:spcAft>
                  <a:spcPts val="0"/>
                </a:spcAft>
                <a:defRPr/>
              </a:pP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學習</a:t>
              </a:r>
              <a:endParaRPr lang="en-US" altLang="zh-TW" sz="2400" b="1" dirty="0">
                <a:solidFill>
                  <a:srgbClr val="C00000"/>
                </a:solidFill>
                <a:effectLst>
                  <a:glow rad="127000">
                    <a:schemeClr val="bg1"/>
                  </a:glow>
                </a:effectLst>
                <a:latin typeface="Book Antiqua" panose="02040602050305030304" pitchFamily="18" charset="0"/>
                <a:ea typeface="標楷體" panose="03000509000000000000" pitchFamily="65" charset="-120"/>
              </a:endParaRPr>
            </a:p>
            <a:p>
              <a:pPr algn="ctr" eaLnBrk="1" fontAlgn="auto" hangingPunct="1">
                <a:spcBef>
                  <a:spcPts val="0"/>
                </a:spcBef>
                <a:spcAft>
                  <a:spcPts val="0"/>
                </a:spcAft>
                <a:defRPr/>
              </a:pPr>
              <a:r>
                <a:rPr lang="en-US" altLang="zh-TW" sz="1400" b="1" dirty="0">
                  <a:latin typeface="Book Antiqua" panose="02040602050305030304" pitchFamily="18" charset="0"/>
                  <a:ea typeface="標楷體" panose="03000509000000000000" pitchFamily="65" charset="-120"/>
                </a:rPr>
                <a:t>21</a:t>
              </a:r>
              <a:r>
                <a:rPr lang="zh-TW" altLang="en-US" sz="1400" b="1" dirty="0">
                  <a:latin typeface="Book Antiqua" panose="02040602050305030304" pitchFamily="18" charset="0"/>
                  <a:ea typeface="標楷體" panose="03000509000000000000" pitchFamily="65" charset="-120"/>
                </a:rPr>
                <a:t>、</a:t>
              </a:r>
              <a:r>
                <a:rPr lang="en-US" altLang="zh-TW" sz="1400" b="1" dirty="0">
                  <a:latin typeface="Book Antiqua" panose="02040602050305030304" pitchFamily="18" charset="0"/>
                  <a:ea typeface="標楷體" panose="03000509000000000000" pitchFamily="65" charset="-120"/>
                </a:rPr>
                <a:t>14</a:t>
              </a:r>
              <a:r>
                <a:rPr lang="zh-TW" altLang="en-US" sz="1400" b="1" dirty="0">
                  <a:latin typeface="Book Antiqua" panose="02040602050305030304" pitchFamily="18" charset="0"/>
                  <a:ea typeface="標楷體" panose="03000509000000000000" pitchFamily="65" charset="-120"/>
                </a:rPr>
                <a:t>、</a:t>
              </a:r>
              <a:endParaRPr lang="en-US" altLang="zh-TW" sz="1400" b="1" dirty="0">
                <a:latin typeface="Book Antiqua" panose="02040602050305030304" pitchFamily="18" charset="0"/>
                <a:ea typeface="標楷體" panose="03000509000000000000" pitchFamily="65" charset="-120"/>
              </a:endParaRPr>
            </a:p>
            <a:p>
              <a:pPr algn="ctr" eaLnBrk="1" fontAlgn="auto" hangingPunct="1">
                <a:spcBef>
                  <a:spcPts val="0"/>
                </a:spcBef>
                <a:spcAft>
                  <a:spcPts val="0"/>
                </a:spcAft>
                <a:defRPr/>
              </a:pPr>
              <a:r>
                <a:rPr lang="en-US" altLang="zh-TW" sz="1400" b="1" dirty="0">
                  <a:latin typeface="Book Antiqua" panose="02040602050305030304" pitchFamily="18" charset="0"/>
                  <a:ea typeface="標楷體" panose="03000509000000000000" pitchFamily="65" charset="-120"/>
                </a:rPr>
                <a:t>7</a:t>
              </a:r>
              <a:r>
                <a:rPr lang="zh-TW" altLang="en-US" sz="1400" b="1" dirty="0">
                  <a:latin typeface="Book Antiqua" panose="02040602050305030304" pitchFamily="18" charset="0"/>
                  <a:ea typeface="標楷體" panose="03000509000000000000" pitchFamily="65" charset="-120"/>
                </a:rPr>
                <a:t>、</a:t>
              </a:r>
              <a:r>
                <a:rPr lang="en-US" altLang="zh-TW" sz="1400" b="1" dirty="0">
                  <a:latin typeface="Book Antiqua" panose="02040602050305030304" pitchFamily="18" charset="0"/>
                  <a:ea typeface="標楷體" panose="03000509000000000000" pitchFamily="65" charset="-120"/>
                </a:rPr>
                <a:t>0</a:t>
              </a:r>
              <a:endParaRPr lang="zh-TW" altLang="en-US" sz="1400" dirty="0">
                <a:latin typeface="+mn-lt"/>
                <a:ea typeface="+mn-ea"/>
              </a:endParaRPr>
            </a:p>
          </p:txBody>
        </p:sp>
        <p:sp>
          <p:nvSpPr>
            <p:cNvPr id="36" name="文字方塊 35"/>
            <p:cNvSpPr txBox="1"/>
            <p:nvPr/>
          </p:nvSpPr>
          <p:spPr>
            <a:xfrm>
              <a:off x="-50784" y="1929571"/>
              <a:ext cx="2196335" cy="1223412"/>
            </a:xfrm>
            <a:prstGeom prst="rect">
              <a:avLst/>
            </a:prstGeom>
            <a:noFill/>
          </p:spPr>
          <p:txBody>
            <a:bodyPr>
              <a:spAutoFit/>
            </a:bodyPr>
            <a:lstStyle/>
            <a:p>
              <a:pPr algn="ctr" eaLnBrk="1" fontAlgn="auto" hangingPunct="1">
                <a:spcBef>
                  <a:spcPts val="600"/>
                </a:spcBef>
                <a:spcAft>
                  <a:spcPts val="0"/>
                </a:spcAft>
                <a:defRPr/>
              </a:pPr>
              <a:r>
                <a:rPr lang="zh-TW" altLang="en-US" sz="2800" b="1" dirty="0">
                  <a:solidFill>
                    <a:srgbClr val="C00000"/>
                  </a:solidFill>
                  <a:effectLst>
                    <a:glow rad="101600">
                      <a:schemeClr val="bg1">
                        <a:alpha val="60000"/>
                      </a:schemeClr>
                    </a:glow>
                  </a:effectLst>
                  <a:latin typeface="Book Antiqua" panose="02040602050305030304" pitchFamily="18" charset="0"/>
                  <a:ea typeface="標楷體" panose="03000509000000000000" pitchFamily="65" charset="-120"/>
                </a:rPr>
                <a:t>總積分</a:t>
              </a:r>
              <a:endParaRPr lang="en-US" altLang="zh-TW" sz="2800" b="1" dirty="0">
                <a:solidFill>
                  <a:srgbClr val="C00000"/>
                </a:solidFill>
                <a:effectLst>
                  <a:glow rad="101600">
                    <a:schemeClr val="bg1">
                      <a:alpha val="60000"/>
                    </a:schemeClr>
                  </a:glow>
                </a:effectLst>
                <a:latin typeface="Book Antiqua" panose="02040602050305030304" pitchFamily="18" charset="0"/>
                <a:ea typeface="標楷體" panose="03000509000000000000" pitchFamily="65" charset="-120"/>
              </a:endParaRPr>
            </a:p>
            <a:p>
              <a:pPr algn="ctr" eaLnBrk="1" fontAlgn="auto" hangingPunct="1">
                <a:lnSpc>
                  <a:spcPts val="3300"/>
                </a:lnSpc>
                <a:spcBef>
                  <a:spcPts val="0"/>
                </a:spcBef>
                <a:spcAft>
                  <a:spcPts val="0"/>
                </a:spcAft>
                <a:defRPr/>
              </a:pPr>
              <a:r>
                <a:rPr lang="en-US" altLang="zh-TW" b="1" dirty="0">
                  <a:latin typeface="Book Antiqua" panose="02040602050305030304" pitchFamily="18" charset="0"/>
                  <a:ea typeface="標楷體" panose="03000509000000000000" pitchFamily="65" charset="-120"/>
                </a:rPr>
                <a:t>101</a:t>
              </a:r>
              <a:r>
                <a:rPr lang="zh-TW" altLang="en-US" b="1" dirty="0">
                  <a:latin typeface="Book Antiqua" panose="02040602050305030304" pitchFamily="18" charset="0"/>
                  <a:ea typeface="標楷體" panose="03000509000000000000" pitchFamily="65" charset="-120"/>
                </a:rPr>
                <a:t>～</a:t>
              </a:r>
              <a:r>
                <a:rPr lang="en-US" altLang="zh-TW" b="1" dirty="0">
                  <a:latin typeface="Book Antiqua" panose="02040602050305030304" pitchFamily="18" charset="0"/>
                  <a:ea typeface="標楷體" panose="03000509000000000000" pitchFamily="65" charset="-120"/>
                </a:rPr>
                <a:t>21</a:t>
              </a:r>
              <a:endParaRPr lang="zh-TW" altLang="en-US" b="1" dirty="0">
                <a:latin typeface="Book Antiqua" panose="02040602050305030304" pitchFamily="18" charset="0"/>
                <a:ea typeface="標楷體" panose="03000509000000000000" pitchFamily="65" charset="-120"/>
              </a:endParaRPr>
            </a:p>
            <a:p>
              <a:pPr eaLnBrk="1" fontAlgn="auto" hangingPunct="1">
                <a:spcBef>
                  <a:spcPts val="0"/>
                </a:spcBef>
                <a:spcAft>
                  <a:spcPts val="0"/>
                </a:spcAft>
                <a:defRPr/>
              </a:pPr>
              <a:endParaRPr lang="zh-TW" altLang="en-US" dirty="0">
                <a:latin typeface="+mn-lt"/>
                <a:ea typeface="+mn-ea"/>
              </a:endParaRPr>
            </a:p>
          </p:txBody>
        </p:sp>
        <p:grpSp>
          <p:nvGrpSpPr>
            <p:cNvPr id="37" name="群組 32"/>
            <p:cNvGrpSpPr>
              <a:grpSpLocks/>
            </p:cNvGrpSpPr>
            <p:nvPr/>
          </p:nvGrpSpPr>
          <p:grpSpPr bwMode="auto">
            <a:xfrm>
              <a:off x="3007050" y="1868627"/>
              <a:ext cx="1718705" cy="1152000"/>
              <a:chOff x="8000462" y="1377025"/>
              <a:chExt cx="1718705" cy="1152000"/>
            </a:xfrm>
          </p:grpSpPr>
          <p:sp>
            <p:nvSpPr>
              <p:cNvPr id="87" name="任意多边形 83"/>
              <p:cNvSpPr/>
              <p:nvPr/>
            </p:nvSpPr>
            <p:spPr>
              <a:xfrm>
                <a:off x="8027127" y="1376681"/>
                <a:ext cx="1692267" cy="1152813"/>
              </a:xfrm>
              <a:custGeom>
                <a:avLst/>
                <a:gdLst>
                  <a:gd name="connsiteX0" fmla="*/ 0 w 1674206"/>
                  <a:gd name="connsiteY0" fmla="*/ 0 h 775493"/>
                  <a:gd name="connsiteX1" fmla="*/ 1240155 w 1674206"/>
                  <a:gd name="connsiteY1" fmla="*/ 0 h 775493"/>
                  <a:gd name="connsiteX2" fmla="*/ 1674206 w 1674206"/>
                  <a:gd name="connsiteY2" fmla="*/ 387747 h 775493"/>
                  <a:gd name="connsiteX3" fmla="*/ 1240155 w 1674206"/>
                  <a:gd name="connsiteY3" fmla="*/ 775493 h 775493"/>
                  <a:gd name="connsiteX4" fmla="*/ 0 w 1674206"/>
                  <a:gd name="connsiteY4" fmla="*/ 775493 h 775493"/>
                  <a:gd name="connsiteX5" fmla="*/ 434051 w 1674206"/>
                  <a:gd name="connsiteY5" fmla="*/ 387747 h 7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206" h="775493">
                    <a:moveTo>
                      <a:pt x="0" y="0"/>
                    </a:moveTo>
                    <a:lnTo>
                      <a:pt x="1240155" y="0"/>
                    </a:lnTo>
                    <a:lnTo>
                      <a:pt x="1674206" y="387747"/>
                    </a:lnTo>
                    <a:lnTo>
                      <a:pt x="1240155" y="775493"/>
                    </a:lnTo>
                    <a:lnTo>
                      <a:pt x="0" y="775493"/>
                    </a:lnTo>
                    <a:lnTo>
                      <a:pt x="434051" y="387747"/>
                    </a:lnTo>
                    <a:close/>
                  </a:path>
                </a:pathLst>
              </a:custGeom>
              <a:solidFill>
                <a:srgbClr val="F7B447"/>
              </a:solidFill>
              <a:ln>
                <a:solidFill>
                  <a:schemeClr val="bg1"/>
                </a:solid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tIns="0" rIns="252000" bIns="0" anchor="ctr">
                <a:normAutofit/>
              </a:bodyPr>
              <a:lstStyle/>
              <a:p>
                <a:pPr algn="ctr" eaLnBrk="1" fontAlgn="auto" hangingPunct="1">
                  <a:spcBef>
                    <a:spcPts val="0"/>
                  </a:spcBef>
                  <a:spcAft>
                    <a:spcPts val="0"/>
                  </a:spcAft>
                  <a:defRPr/>
                </a:pPr>
                <a:endParaRPr lang="zh-CN" altLang="en-US" sz="2400" dirty="0">
                  <a:solidFill>
                    <a:schemeClr val="tx1"/>
                  </a:solidFill>
                  <a:latin typeface="微軟正黑體" panose="020B0604030504040204" pitchFamily="34" charset="-120"/>
                  <a:ea typeface="微軟正黑體" panose="020B0604030504040204" pitchFamily="34" charset="-120"/>
                </a:endParaRPr>
              </a:p>
            </p:txBody>
          </p:sp>
          <p:sp>
            <p:nvSpPr>
              <p:cNvPr id="88" name="椭圆 84"/>
              <p:cNvSpPr/>
              <p:nvPr/>
            </p:nvSpPr>
            <p:spPr>
              <a:xfrm>
                <a:off x="8000139" y="1683145"/>
                <a:ext cx="539747" cy="539885"/>
              </a:xfrm>
              <a:prstGeom prst="ellipse">
                <a:avLst/>
              </a:prstGeom>
              <a:solidFill>
                <a:srgbClr val="F7B447"/>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r>
                  <a:rPr lang="en-US" altLang="zh-CN" b="1">
                    <a:solidFill>
                      <a:schemeClr val="bg1"/>
                    </a:solidFill>
                    <a:latin typeface="Arial" panose="020B0604020202020204" pitchFamily="34" charset="0"/>
                    <a:ea typeface="SimHei" panose="02010609060101010101" pitchFamily="49" charset="-122"/>
                    <a:cs typeface="Times New Roman" panose="02020603050405020304" pitchFamily="18" charset="0"/>
                  </a:rPr>
                  <a:t>02</a:t>
                </a:r>
                <a:endParaRPr lang="zh-CN" altLang="en-US" b="1">
                  <a:solidFill>
                    <a:schemeClr val="bg1"/>
                  </a:solidFill>
                  <a:latin typeface="Arial" panose="020B0604020202020204" pitchFamily="34" charset="0"/>
                  <a:ea typeface="SimHei" panose="02010609060101010101" pitchFamily="49" charset="-122"/>
                  <a:cs typeface="Times New Roman" panose="02020603050405020304" pitchFamily="18" charset="0"/>
                </a:endParaRPr>
              </a:p>
            </p:txBody>
          </p:sp>
        </p:grpSp>
        <p:sp>
          <p:nvSpPr>
            <p:cNvPr id="38" name="文字方塊 37"/>
            <p:cNvSpPr txBox="1"/>
            <p:nvPr/>
          </p:nvSpPr>
          <p:spPr>
            <a:xfrm>
              <a:off x="3160752" y="1849718"/>
              <a:ext cx="1506583" cy="1261884"/>
            </a:xfrm>
            <a:prstGeom prst="rect">
              <a:avLst/>
            </a:prstGeom>
            <a:noFill/>
          </p:spPr>
          <p:txBody>
            <a:bodyPr>
              <a:spAutoFit/>
            </a:bodyPr>
            <a:lstStyle/>
            <a:p>
              <a:pPr algn="ctr" eaLnBrk="1" fontAlgn="auto" hangingPunct="1">
                <a:spcBef>
                  <a:spcPts val="0"/>
                </a:spcBef>
                <a:spcAft>
                  <a:spcPts val="0"/>
                </a:spcAft>
                <a:defRPr/>
              </a:pP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技藝</a:t>
              </a:r>
              <a:endParaRPr lang="en-US" altLang="zh-TW" sz="2400" b="1" dirty="0">
                <a:solidFill>
                  <a:srgbClr val="C00000"/>
                </a:solidFill>
                <a:effectLst>
                  <a:glow rad="127000">
                    <a:schemeClr val="bg1"/>
                  </a:glow>
                </a:effectLst>
                <a:latin typeface="Book Antiqua" panose="02040602050305030304" pitchFamily="18" charset="0"/>
                <a:ea typeface="標楷體" panose="03000509000000000000" pitchFamily="65" charset="-120"/>
              </a:endParaRPr>
            </a:p>
            <a:p>
              <a:pPr algn="ctr" eaLnBrk="1" fontAlgn="auto" hangingPunct="1">
                <a:spcBef>
                  <a:spcPts val="0"/>
                </a:spcBef>
                <a:spcAft>
                  <a:spcPts val="0"/>
                </a:spcAft>
                <a:defRPr/>
              </a:pP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優良</a:t>
              </a:r>
              <a:endParaRPr lang="en-US" altLang="zh-TW" sz="2400" b="1" dirty="0">
                <a:solidFill>
                  <a:srgbClr val="C00000"/>
                </a:solidFill>
                <a:effectLst>
                  <a:glow rad="127000">
                    <a:schemeClr val="bg1"/>
                  </a:glow>
                </a:effectLst>
                <a:latin typeface="Book Antiqua" panose="02040602050305030304" pitchFamily="18" charset="0"/>
                <a:ea typeface="標楷體" panose="03000509000000000000" pitchFamily="65" charset="-120"/>
              </a:endParaRPr>
            </a:p>
            <a:p>
              <a:pPr indent="84138" algn="ctr" eaLnBrk="1" fontAlgn="auto" hangingPunct="1">
                <a:spcBef>
                  <a:spcPts val="0"/>
                </a:spcBef>
                <a:spcAft>
                  <a:spcPts val="0"/>
                </a:spcAft>
                <a:defRPr/>
              </a:pPr>
              <a:r>
                <a:rPr lang="en-US" altLang="zh-TW" sz="1400" b="1" dirty="0">
                  <a:latin typeface="Book Antiqua" panose="02040602050305030304" pitchFamily="18" charset="0"/>
                  <a:ea typeface="標楷體" panose="03000509000000000000" pitchFamily="65" charset="-120"/>
                </a:rPr>
                <a:t>3</a:t>
              </a:r>
              <a:r>
                <a:rPr lang="zh-TW" altLang="en-US" sz="1400" b="1" dirty="0">
                  <a:latin typeface="Book Antiqua" panose="02040602050305030304" pitchFamily="18" charset="0"/>
                  <a:ea typeface="標楷體" panose="03000509000000000000" pitchFamily="65" charset="-120"/>
                </a:rPr>
                <a:t>、</a:t>
              </a:r>
              <a:r>
                <a:rPr lang="en-US" altLang="zh-TW" sz="1400" b="1" dirty="0">
                  <a:latin typeface="Book Antiqua" panose="02040602050305030304" pitchFamily="18" charset="0"/>
                  <a:ea typeface="標楷體" panose="03000509000000000000" pitchFamily="65" charset="-120"/>
                </a:rPr>
                <a:t>2.5</a:t>
              </a:r>
              <a:r>
                <a:rPr lang="zh-TW" altLang="en-US" sz="1400" b="1" dirty="0">
                  <a:latin typeface="Book Antiqua" panose="02040602050305030304" pitchFamily="18" charset="0"/>
                  <a:ea typeface="標楷體" panose="03000509000000000000" pitchFamily="65" charset="-120"/>
                </a:rPr>
                <a:t>、</a:t>
              </a:r>
              <a:endParaRPr lang="en-US" altLang="zh-TW" sz="1400" b="1" dirty="0">
                <a:latin typeface="Book Antiqua" panose="02040602050305030304" pitchFamily="18" charset="0"/>
                <a:ea typeface="標楷體" panose="03000509000000000000" pitchFamily="65" charset="-120"/>
              </a:endParaRPr>
            </a:p>
            <a:p>
              <a:pPr indent="84138" algn="ctr" eaLnBrk="1" fontAlgn="auto" hangingPunct="1">
                <a:spcBef>
                  <a:spcPts val="0"/>
                </a:spcBef>
                <a:spcAft>
                  <a:spcPts val="0"/>
                </a:spcAft>
                <a:defRPr/>
              </a:pPr>
              <a:r>
                <a:rPr lang="en-US" altLang="zh-TW" sz="1400" b="1" dirty="0">
                  <a:latin typeface="Book Antiqua" panose="02040602050305030304" pitchFamily="18" charset="0"/>
                  <a:ea typeface="標楷體" panose="03000509000000000000" pitchFamily="65" charset="-120"/>
                </a:rPr>
                <a:t>1.5</a:t>
              </a:r>
              <a:r>
                <a:rPr lang="zh-TW" altLang="en-US" sz="1400" b="1" dirty="0">
                  <a:latin typeface="Book Antiqua" panose="02040602050305030304" pitchFamily="18" charset="0"/>
                  <a:ea typeface="標楷體" panose="03000509000000000000" pitchFamily="65" charset="-120"/>
                </a:rPr>
                <a:t>、</a:t>
              </a:r>
              <a:r>
                <a:rPr lang="en-US" altLang="zh-TW" sz="1400" b="1" dirty="0">
                  <a:latin typeface="Book Antiqua" panose="02040602050305030304" pitchFamily="18" charset="0"/>
                  <a:ea typeface="標楷體" panose="03000509000000000000" pitchFamily="65" charset="-120"/>
                </a:rPr>
                <a:t>1</a:t>
              </a:r>
              <a:r>
                <a:rPr lang="zh-TW" altLang="en-US" sz="1400" b="1" dirty="0">
                  <a:latin typeface="Book Antiqua" panose="02040602050305030304" pitchFamily="18" charset="0"/>
                  <a:ea typeface="標楷體" panose="03000509000000000000" pitchFamily="65" charset="-120"/>
                </a:rPr>
                <a:t>、</a:t>
              </a:r>
              <a:r>
                <a:rPr lang="en-US" altLang="zh-TW" sz="1400" b="1" dirty="0">
                  <a:latin typeface="Book Antiqua" panose="02040602050305030304" pitchFamily="18" charset="0"/>
                  <a:ea typeface="標楷體" panose="03000509000000000000" pitchFamily="65" charset="-120"/>
                </a:rPr>
                <a:t>0</a:t>
              </a:r>
              <a:endParaRPr lang="zh-TW" altLang="en-US" sz="1400" b="1" dirty="0">
                <a:latin typeface="Book Antiqua" panose="02040602050305030304" pitchFamily="18" charset="0"/>
                <a:ea typeface="標楷體" panose="03000509000000000000" pitchFamily="65" charset="-120"/>
              </a:endParaRPr>
            </a:p>
          </p:txBody>
        </p:sp>
        <p:grpSp>
          <p:nvGrpSpPr>
            <p:cNvPr id="39" name="群組 33"/>
            <p:cNvGrpSpPr>
              <a:grpSpLocks/>
            </p:cNvGrpSpPr>
            <p:nvPr/>
          </p:nvGrpSpPr>
          <p:grpSpPr bwMode="auto">
            <a:xfrm>
              <a:off x="4468650" y="1868627"/>
              <a:ext cx="1717200" cy="1152000"/>
              <a:chOff x="4575696" y="1077436"/>
              <a:chExt cx="1740629" cy="1152000"/>
            </a:xfrm>
          </p:grpSpPr>
          <p:sp>
            <p:nvSpPr>
              <p:cNvPr id="85" name="任意多边形 47"/>
              <p:cNvSpPr/>
              <p:nvPr/>
            </p:nvSpPr>
            <p:spPr>
              <a:xfrm>
                <a:off x="4599994" y="1077092"/>
                <a:ext cx="1716966" cy="1152813"/>
              </a:xfrm>
              <a:custGeom>
                <a:avLst/>
                <a:gdLst>
                  <a:gd name="connsiteX0" fmla="*/ 0 w 1674206"/>
                  <a:gd name="connsiteY0" fmla="*/ 0 h 775493"/>
                  <a:gd name="connsiteX1" fmla="*/ 1240155 w 1674206"/>
                  <a:gd name="connsiteY1" fmla="*/ 0 h 775493"/>
                  <a:gd name="connsiteX2" fmla="*/ 1674206 w 1674206"/>
                  <a:gd name="connsiteY2" fmla="*/ 387747 h 775493"/>
                  <a:gd name="connsiteX3" fmla="*/ 1240155 w 1674206"/>
                  <a:gd name="connsiteY3" fmla="*/ 775493 h 775493"/>
                  <a:gd name="connsiteX4" fmla="*/ 0 w 1674206"/>
                  <a:gd name="connsiteY4" fmla="*/ 775493 h 775493"/>
                  <a:gd name="connsiteX5" fmla="*/ 434051 w 1674206"/>
                  <a:gd name="connsiteY5" fmla="*/ 387747 h 7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206" h="775493">
                    <a:moveTo>
                      <a:pt x="0" y="0"/>
                    </a:moveTo>
                    <a:lnTo>
                      <a:pt x="1240155" y="0"/>
                    </a:lnTo>
                    <a:lnTo>
                      <a:pt x="1674206" y="387747"/>
                    </a:lnTo>
                    <a:lnTo>
                      <a:pt x="1240155" y="775493"/>
                    </a:lnTo>
                    <a:lnTo>
                      <a:pt x="0" y="775493"/>
                    </a:lnTo>
                    <a:lnTo>
                      <a:pt x="434051" y="387747"/>
                    </a:lnTo>
                    <a:close/>
                  </a:path>
                </a:pathLst>
              </a:custGeom>
              <a:solidFill>
                <a:srgbClr val="32B6A1"/>
              </a:solidFill>
              <a:ln>
                <a:solidFill>
                  <a:schemeClr val="bg1"/>
                </a:solid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tIns="0" rIns="252000" bIns="0" anchor="ctr">
                <a:normAutofit/>
              </a:bodyPr>
              <a:lstStyle/>
              <a:p>
                <a:pPr algn="ctr" eaLnBrk="1" fontAlgn="auto" hangingPunct="1">
                  <a:spcBef>
                    <a:spcPts val="0"/>
                  </a:spcBef>
                  <a:spcAft>
                    <a:spcPts val="0"/>
                  </a:spcAft>
                  <a:defRPr/>
                </a:pPr>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86" name="椭圆 48"/>
              <p:cNvSpPr/>
              <p:nvPr/>
            </p:nvSpPr>
            <p:spPr>
              <a:xfrm>
                <a:off x="4575857" y="1383556"/>
                <a:ext cx="547112" cy="539885"/>
              </a:xfrm>
              <a:prstGeom prst="ellipse">
                <a:avLst/>
              </a:prstGeom>
              <a:solidFill>
                <a:srgbClr val="1CAE97"/>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r>
                  <a:rPr lang="en-US" altLang="zh-CN" b="1">
                    <a:solidFill>
                      <a:schemeClr val="bg1"/>
                    </a:solidFill>
                    <a:latin typeface="Arial" panose="020B0604020202020204" pitchFamily="34" charset="0"/>
                    <a:ea typeface="SimHei" panose="02010609060101010101" pitchFamily="49" charset="-122"/>
                    <a:cs typeface="Times New Roman" panose="02020603050405020304" pitchFamily="18" charset="0"/>
                  </a:rPr>
                  <a:t>03</a:t>
                </a:r>
                <a:endParaRPr lang="zh-CN" altLang="en-US" b="1">
                  <a:solidFill>
                    <a:schemeClr val="bg1"/>
                  </a:solidFill>
                  <a:latin typeface="Arial" panose="020B0604020202020204" pitchFamily="34" charset="0"/>
                  <a:ea typeface="SimHei" panose="02010609060101010101" pitchFamily="49" charset="-122"/>
                  <a:cs typeface="Times New Roman" panose="02020603050405020304" pitchFamily="18" charset="0"/>
                </a:endParaRPr>
              </a:p>
            </p:txBody>
          </p:sp>
        </p:grpSp>
        <p:sp>
          <p:nvSpPr>
            <p:cNvPr id="40" name="文字方塊 39"/>
            <p:cNvSpPr txBox="1"/>
            <p:nvPr/>
          </p:nvSpPr>
          <p:spPr>
            <a:xfrm>
              <a:off x="4609300" y="1919420"/>
              <a:ext cx="1623531" cy="1138773"/>
            </a:xfrm>
            <a:prstGeom prst="rect">
              <a:avLst/>
            </a:prstGeom>
            <a:noFill/>
          </p:spPr>
          <p:txBody>
            <a:bodyPr>
              <a:spAutoFit/>
            </a:bodyPr>
            <a:lstStyle/>
            <a:p>
              <a:pPr algn="ctr" eaLnBrk="1" fontAlgn="auto" hangingPunct="1">
                <a:spcBef>
                  <a:spcPts val="0"/>
                </a:spcBef>
                <a:spcAft>
                  <a:spcPts val="0"/>
                </a:spcAft>
                <a:defRPr/>
              </a:pP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志願序</a:t>
              </a:r>
              <a:endParaRPr lang="en-US" altLang="zh-TW" sz="2400" b="1" dirty="0">
                <a:solidFill>
                  <a:srgbClr val="C00000"/>
                </a:solidFill>
                <a:effectLst>
                  <a:glow rad="127000">
                    <a:schemeClr val="bg1"/>
                  </a:glow>
                </a:effectLst>
                <a:latin typeface="Book Antiqua" panose="02040602050305030304" pitchFamily="18" charset="0"/>
                <a:ea typeface="標楷體" panose="03000509000000000000" pitchFamily="65" charset="-120"/>
              </a:endParaRPr>
            </a:p>
            <a:p>
              <a:pPr algn="ctr" eaLnBrk="1" fontAlgn="auto" hangingPunct="1">
                <a:spcBef>
                  <a:spcPts val="0"/>
                </a:spcBef>
                <a:spcAft>
                  <a:spcPts val="0"/>
                </a:spcAft>
                <a:defRPr/>
              </a:pPr>
              <a:endParaRPr lang="en-US" altLang="zh-TW" b="1" dirty="0">
                <a:solidFill>
                  <a:srgbClr val="C00000"/>
                </a:solidFill>
                <a:effectLst>
                  <a:glow rad="127000">
                    <a:schemeClr val="bg1"/>
                  </a:glow>
                </a:effectLst>
                <a:latin typeface="Book Antiqua" panose="02040602050305030304" pitchFamily="18" charset="0"/>
                <a:ea typeface="標楷體" panose="03000509000000000000" pitchFamily="65" charset="-120"/>
              </a:endParaRPr>
            </a:p>
            <a:p>
              <a:pPr algn="ctr" eaLnBrk="1" fontAlgn="auto" hangingPunct="1">
                <a:spcBef>
                  <a:spcPts val="1200"/>
                </a:spcBef>
                <a:spcAft>
                  <a:spcPts val="0"/>
                </a:spcAft>
                <a:defRPr/>
              </a:pPr>
              <a:r>
                <a:rPr lang="en-US" altLang="zh-TW" sz="1400" b="1" dirty="0">
                  <a:latin typeface="Book Antiqua" panose="02040602050305030304" pitchFamily="18" charset="0"/>
                  <a:ea typeface="標楷體" panose="03000509000000000000" pitchFamily="65" charset="-120"/>
                </a:rPr>
                <a:t>26</a:t>
              </a:r>
              <a:r>
                <a:rPr lang="zh-TW" altLang="en-US" sz="1400" b="1" dirty="0">
                  <a:latin typeface="Book Antiqua" panose="02040602050305030304" pitchFamily="18" charset="0"/>
                  <a:ea typeface="標楷體" panose="03000509000000000000" pitchFamily="65" charset="-120"/>
                </a:rPr>
                <a:t>～</a:t>
              </a:r>
              <a:r>
                <a:rPr lang="en-US" altLang="zh-TW" sz="1400" b="1" dirty="0">
                  <a:latin typeface="Book Antiqua" panose="02040602050305030304" pitchFamily="18" charset="0"/>
                  <a:ea typeface="標楷體" panose="03000509000000000000" pitchFamily="65" charset="-120"/>
                </a:rPr>
                <a:t>21</a:t>
              </a:r>
              <a:endParaRPr lang="zh-TW" altLang="en-US" sz="1400" b="1" dirty="0">
                <a:latin typeface="Book Antiqua" panose="02040602050305030304" pitchFamily="18" charset="0"/>
                <a:ea typeface="標楷體" panose="03000509000000000000" pitchFamily="65" charset="-120"/>
              </a:endParaRPr>
            </a:p>
          </p:txBody>
        </p:sp>
        <p:grpSp>
          <p:nvGrpSpPr>
            <p:cNvPr id="41" name="群組 64"/>
            <p:cNvGrpSpPr>
              <a:grpSpLocks/>
            </p:cNvGrpSpPr>
            <p:nvPr/>
          </p:nvGrpSpPr>
          <p:grpSpPr bwMode="auto">
            <a:xfrm>
              <a:off x="630408" y="3858471"/>
              <a:ext cx="1717200" cy="1152000"/>
              <a:chOff x="9631601" y="41456"/>
              <a:chExt cx="1767048" cy="1152000"/>
            </a:xfrm>
          </p:grpSpPr>
          <p:sp>
            <p:nvSpPr>
              <p:cNvPr id="83" name="任意多边形 81"/>
              <p:cNvSpPr/>
              <p:nvPr/>
            </p:nvSpPr>
            <p:spPr>
              <a:xfrm>
                <a:off x="9682080" y="40902"/>
                <a:ext cx="1716888" cy="1152813"/>
              </a:xfrm>
              <a:custGeom>
                <a:avLst/>
                <a:gdLst>
                  <a:gd name="connsiteX0" fmla="*/ 0 w 1674206"/>
                  <a:gd name="connsiteY0" fmla="*/ 0 h 775493"/>
                  <a:gd name="connsiteX1" fmla="*/ 1240155 w 1674206"/>
                  <a:gd name="connsiteY1" fmla="*/ 0 h 775493"/>
                  <a:gd name="connsiteX2" fmla="*/ 1674206 w 1674206"/>
                  <a:gd name="connsiteY2" fmla="*/ 387747 h 775493"/>
                  <a:gd name="connsiteX3" fmla="*/ 1240155 w 1674206"/>
                  <a:gd name="connsiteY3" fmla="*/ 775493 h 775493"/>
                  <a:gd name="connsiteX4" fmla="*/ 0 w 1674206"/>
                  <a:gd name="connsiteY4" fmla="*/ 775493 h 775493"/>
                  <a:gd name="connsiteX5" fmla="*/ 434051 w 1674206"/>
                  <a:gd name="connsiteY5" fmla="*/ 387747 h 7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206" h="775493">
                    <a:moveTo>
                      <a:pt x="0" y="0"/>
                    </a:moveTo>
                    <a:lnTo>
                      <a:pt x="1240155" y="0"/>
                    </a:lnTo>
                    <a:lnTo>
                      <a:pt x="1674206" y="387747"/>
                    </a:lnTo>
                    <a:lnTo>
                      <a:pt x="1240155" y="775493"/>
                    </a:lnTo>
                    <a:lnTo>
                      <a:pt x="0" y="775493"/>
                    </a:lnTo>
                    <a:lnTo>
                      <a:pt x="434051" y="387747"/>
                    </a:lnTo>
                    <a:close/>
                  </a:path>
                </a:pathLst>
              </a:custGeom>
              <a:solidFill>
                <a:srgbClr val="B4CB7F"/>
              </a:solidFill>
              <a:ln>
                <a:solidFill>
                  <a:schemeClr val="bg1"/>
                </a:solid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tIns="0" rIns="252000" bIns="0" anchor="ctr">
                <a:normAutofit/>
              </a:bodyPr>
              <a:lstStyle/>
              <a:p>
                <a:pPr algn="ctr" eaLnBrk="1" fontAlgn="auto" hangingPunct="1">
                  <a:spcBef>
                    <a:spcPts val="0"/>
                  </a:spcBef>
                  <a:spcAft>
                    <a:spcPts val="0"/>
                  </a:spcAft>
                  <a:defRPr/>
                </a:pPr>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84" name="椭圆 82"/>
              <p:cNvSpPr/>
              <p:nvPr/>
            </p:nvSpPr>
            <p:spPr>
              <a:xfrm>
                <a:off x="9631439" y="347366"/>
                <a:ext cx="540713" cy="539885"/>
              </a:xfrm>
              <a:prstGeom prst="ellipse">
                <a:avLst/>
              </a:prstGeom>
              <a:solidFill>
                <a:srgbClr val="B4CB7F"/>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r>
                  <a:rPr lang="en-US" altLang="zh-CN" b="1">
                    <a:solidFill>
                      <a:schemeClr val="bg1"/>
                    </a:solidFill>
                    <a:latin typeface="Arial" panose="020B0604020202020204" pitchFamily="34" charset="0"/>
                    <a:ea typeface="SimHei" panose="02010609060101010101" pitchFamily="49" charset="-122"/>
                    <a:cs typeface="Times New Roman" panose="02020603050405020304" pitchFamily="18" charset="0"/>
                  </a:rPr>
                  <a:t>08</a:t>
                </a:r>
                <a:endParaRPr lang="zh-CN" altLang="en-US" b="1">
                  <a:solidFill>
                    <a:schemeClr val="bg1"/>
                  </a:solidFill>
                  <a:latin typeface="Arial" panose="020B0604020202020204" pitchFamily="34" charset="0"/>
                  <a:ea typeface="SimHei" panose="02010609060101010101" pitchFamily="49" charset="-122"/>
                  <a:cs typeface="Times New Roman" panose="02020603050405020304" pitchFamily="18" charset="0"/>
                </a:endParaRPr>
              </a:p>
            </p:txBody>
          </p:sp>
        </p:grpSp>
        <p:grpSp>
          <p:nvGrpSpPr>
            <p:cNvPr id="42" name="群組 35"/>
            <p:cNvGrpSpPr>
              <a:grpSpLocks/>
            </p:cNvGrpSpPr>
            <p:nvPr/>
          </p:nvGrpSpPr>
          <p:grpSpPr bwMode="auto">
            <a:xfrm>
              <a:off x="5930250" y="1868627"/>
              <a:ext cx="1717200" cy="1152000"/>
              <a:chOff x="9631601" y="41456"/>
              <a:chExt cx="1767048" cy="1152000"/>
            </a:xfrm>
          </p:grpSpPr>
          <p:sp>
            <p:nvSpPr>
              <p:cNvPr id="81" name="任意多边形 81"/>
              <p:cNvSpPr/>
              <p:nvPr/>
            </p:nvSpPr>
            <p:spPr>
              <a:xfrm>
                <a:off x="9681266" y="41112"/>
                <a:ext cx="1716888" cy="1152813"/>
              </a:xfrm>
              <a:custGeom>
                <a:avLst/>
                <a:gdLst>
                  <a:gd name="connsiteX0" fmla="*/ 0 w 1674206"/>
                  <a:gd name="connsiteY0" fmla="*/ 0 h 775493"/>
                  <a:gd name="connsiteX1" fmla="*/ 1240155 w 1674206"/>
                  <a:gd name="connsiteY1" fmla="*/ 0 h 775493"/>
                  <a:gd name="connsiteX2" fmla="*/ 1674206 w 1674206"/>
                  <a:gd name="connsiteY2" fmla="*/ 387747 h 775493"/>
                  <a:gd name="connsiteX3" fmla="*/ 1240155 w 1674206"/>
                  <a:gd name="connsiteY3" fmla="*/ 775493 h 775493"/>
                  <a:gd name="connsiteX4" fmla="*/ 0 w 1674206"/>
                  <a:gd name="connsiteY4" fmla="*/ 775493 h 775493"/>
                  <a:gd name="connsiteX5" fmla="*/ 434051 w 1674206"/>
                  <a:gd name="connsiteY5" fmla="*/ 387747 h 7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206" h="775493">
                    <a:moveTo>
                      <a:pt x="0" y="0"/>
                    </a:moveTo>
                    <a:lnTo>
                      <a:pt x="1240155" y="0"/>
                    </a:lnTo>
                    <a:lnTo>
                      <a:pt x="1674206" y="387747"/>
                    </a:lnTo>
                    <a:lnTo>
                      <a:pt x="1240155" y="775493"/>
                    </a:lnTo>
                    <a:lnTo>
                      <a:pt x="0" y="775493"/>
                    </a:lnTo>
                    <a:lnTo>
                      <a:pt x="434051" y="387747"/>
                    </a:lnTo>
                    <a:close/>
                  </a:path>
                </a:pathLst>
              </a:custGeom>
              <a:solidFill>
                <a:srgbClr val="B4CB7F"/>
              </a:solidFill>
              <a:ln>
                <a:solidFill>
                  <a:schemeClr val="bg1"/>
                </a:solid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tIns="0" rIns="252000" bIns="0" anchor="ctr">
                <a:normAutofit/>
              </a:bodyPr>
              <a:lstStyle/>
              <a:p>
                <a:pPr algn="ctr" eaLnBrk="1" fontAlgn="auto" hangingPunct="1">
                  <a:spcBef>
                    <a:spcPts val="0"/>
                  </a:spcBef>
                  <a:spcAft>
                    <a:spcPts val="0"/>
                  </a:spcAft>
                  <a:defRPr/>
                </a:pPr>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82" name="椭圆 82"/>
              <p:cNvSpPr/>
              <p:nvPr/>
            </p:nvSpPr>
            <p:spPr>
              <a:xfrm>
                <a:off x="9632259" y="347576"/>
                <a:ext cx="539080" cy="539885"/>
              </a:xfrm>
              <a:prstGeom prst="ellipse">
                <a:avLst/>
              </a:prstGeom>
              <a:solidFill>
                <a:srgbClr val="B4CB7F"/>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r>
                  <a:rPr lang="en-US" altLang="zh-CN" b="1">
                    <a:solidFill>
                      <a:schemeClr val="bg1"/>
                    </a:solidFill>
                    <a:latin typeface="Arial" panose="020B0604020202020204" pitchFamily="34" charset="0"/>
                    <a:ea typeface="SimHei" panose="02010609060101010101" pitchFamily="49" charset="-122"/>
                    <a:cs typeface="Times New Roman" panose="02020603050405020304" pitchFamily="18" charset="0"/>
                  </a:rPr>
                  <a:t>04</a:t>
                </a:r>
                <a:endParaRPr lang="zh-CN" altLang="en-US" b="1">
                  <a:solidFill>
                    <a:schemeClr val="bg1"/>
                  </a:solidFill>
                  <a:latin typeface="Arial" panose="020B0604020202020204" pitchFamily="34" charset="0"/>
                  <a:ea typeface="SimHei" panose="02010609060101010101" pitchFamily="49" charset="-122"/>
                  <a:cs typeface="Times New Roman" panose="02020603050405020304" pitchFamily="18" charset="0"/>
                </a:endParaRPr>
              </a:p>
            </p:txBody>
          </p:sp>
        </p:grpSp>
        <p:sp>
          <p:nvSpPr>
            <p:cNvPr id="43" name="文字方塊 42"/>
            <p:cNvSpPr txBox="1"/>
            <p:nvPr/>
          </p:nvSpPr>
          <p:spPr>
            <a:xfrm>
              <a:off x="6176758" y="1837831"/>
              <a:ext cx="1432183" cy="1208023"/>
            </a:xfrm>
            <a:prstGeom prst="rect">
              <a:avLst/>
            </a:prstGeom>
            <a:noFill/>
          </p:spPr>
          <p:txBody>
            <a:bodyPr>
              <a:spAutoFit/>
            </a:bodyPr>
            <a:lstStyle/>
            <a:p>
              <a:pPr algn="ctr" eaLnBrk="1" fontAlgn="auto" hangingPunct="1">
                <a:spcBef>
                  <a:spcPts val="0"/>
                </a:spcBef>
                <a:spcAft>
                  <a:spcPts val="0"/>
                </a:spcAft>
                <a:defRPr/>
              </a:pP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弱勢</a:t>
              </a:r>
              <a:endParaRPr lang="en-US" altLang="zh-TW" sz="2400" b="1" dirty="0">
                <a:solidFill>
                  <a:srgbClr val="C00000"/>
                </a:solidFill>
                <a:effectLst>
                  <a:glow rad="127000">
                    <a:schemeClr val="bg1"/>
                  </a:glow>
                </a:effectLst>
                <a:latin typeface="Book Antiqua" panose="02040602050305030304" pitchFamily="18" charset="0"/>
                <a:ea typeface="標楷體" panose="03000509000000000000" pitchFamily="65" charset="-120"/>
              </a:endParaRPr>
            </a:p>
            <a:p>
              <a:pPr algn="ctr" eaLnBrk="1" fontAlgn="auto" hangingPunct="1">
                <a:spcBef>
                  <a:spcPts val="0"/>
                </a:spcBef>
                <a:spcAft>
                  <a:spcPts val="0"/>
                </a:spcAft>
                <a:defRPr/>
              </a:pP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身分</a:t>
              </a:r>
              <a:endParaRPr lang="en-US" altLang="zh-TW" sz="2400" b="1" dirty="0">
                <a:solidFill>
                  <a:srgbClr val="C00000"/>
                </a:solidFill>
                <a:effectLst>
                  <a:glow rad="127000">
                    <a:schemeClr val="bg1"/>
                  </a:glow>
                </a:effectLst>
                <a:latin typeface="Book Antiqua" panose="02040602050305030304" pitchFamily="18" charset="0"/>
                <a:ea typeface="標楷體" panose="03000509000000000000" pitchFamily="65" charset="-120"/>
              </a:endParaRPr>
            </a:p>
            <a:p>
              <a:pPr algn="ctr" eaLnBrk="1" fontAlgn="auto" hangingPunct="1">
                <a:spcBef>
                  <a:spcPts val="0"/>
                </a:spcBef>
                <a:spcAft>
                  <a:spcPts val="0"/>
                </a:spcAft>
                <a:defRPr/>
              </a:pPr>
              <a:endParaRPr lang="en-US" altLang="zh-TW" sz="1000" b="1" dirty="0">
                <a:latin typeface="Book Antiqua" panose="02040602050305030304" pitchFamily="18" charset="0"/>
                <a:ea typeface="標楷體" panose="03000509000000000000" pitchFamily="65" charset="-120"/>
              </a:endParaRPr>
            </a:p>
            <a:p>
              <a:pPr algn="ctr" eaLnBrk="1" fontAlgn="auto" hangingPunct="1">
                <a:spcBef>
                  <a:spcPts val="0"/>
                </a:spcBef>
                <a:spcAft>
                  <a:spcPts val="0"/>
                </a:spcAft>
                <a:defRPr/>
              </a:pPr>
              <a:r>
                <a:rPr lang="en-US" altLang="zh-TW" sz="1400" b="1" dirty="0">
                  <a:latin typeface="Book Antiqua" panose="02040602050305030304" pitchFamily="18" charset="0"/>
                  <a:ea typeface="標楷體" panose="03000509000000000000" pitchFamily="65" charset="-120"/>
                </a:rPr>
                <a:t>3</a:t>
              </a:r>
              <a:r>
                <a:rPr lang="zh-TW" altLang="en-US" sz="1400" b="1" dirty="0">
                  <a:latin typeface="Book Antiqua" panose="02040602050305030304" pitchFamily="18" charset="0"/>
                  <a:ea typeface="標楷體" panose="03000509000000000000" pitchFamily="65" charset="-120"/>
                </a:rPr>
                <a:t>、</a:t>
              </a:r>
              <a:r>
                <a:rPr lang="en-US" altLang="zh-TW" sz="1400" b="1" dirty="0">
                  <a:latin typeface="Book Antiqua" panose="02040602050305030304" pitchFamily="18" charset="0"/>
                  <a:ea typeface="標楷體" panose="03000509000000000000" pitchFamily="65" charset="-120"/>
                </a:rPr>
                <a:t>1.5</a:t>
              </a:r>
              <a:r>
                <a:rPr lang="zh-TW" altLang="en-US" sz="1400" b="1" dirty="0">
                  <a:latin typeface="Book Antiqua" panose="02040602050305030304" pitchFamily="18" charset="0"/>
                  <a:ea typeface="標楷體" panose="03000509000000000000" pitchFamily="65" charset="-120"/>
                </a:rPr>
                <a:t>、</a:t>
              </a:r>
              <a:r>
                <a:rPr lang="en-US" altLang="zh-TW" sz="1400" b="1" dirty="0">
                  <a:latin typeface="Book Antiqua" panose="02040602050305030304" pitchFamily="18" charset="0"/>
                  <a:ea typeface="標楷體" panose="03000509000000000000" pitchFamily="65" charset="-120"/>
                </a:rPr>
                <a:t>0</a:t>
              </a:r>
              <a:endParaRPr lang="zh-TW" altLang="en-US" sz="1400" b="1" dirty="0">
                <a:latin typeface="Book Antiqua" panose="02040602050305030304" pitchFamily="18" charset="0"/>
                <a:ea typeface="+mn-ea"/>
              </a:endParaRPr>
            </a:p>
          </p:txBody>
        </p:sp>
        <p:grpSp>
          <p:nvGrpSpPr>
            <p:cNvPr id="44" name="群組 43"/>
            <p:cNvGrpSpPr/>
            <p:nvPr/>
          </p:nvGrpSpPr>
          <p:grpSpPr>
            <a:xfrm>
              <a:off x="7413450" y="1868627"/>
              <a:ext cx="1717200" cy="1150412"/>
              <a:chOff x="10121768" y="214225"/>
              <a:chExt cx="1980196" cy="1240805"/>
            </a:xfrm>
            <a:solidFill>
              <a:schemeClr val="accent1"/>
            </a:solidFill>
          </p:grpSpPr>
          <p:sp>
            <p:nvSpPr>
              <p:cNvPr id="79" name="任意多边形 85"/>
              <p:cNvSpPr/>
              <p:nvPr/>
            </p:nvSpPr>
            <p:spPr>
              <a:xfrm>
                <a:off x="10136282" y="214225"/>
                <a:ext cx="1965682" cy="1240805"/>
              </a:xfrm>
              <a:custGeom>
                <a:avLst/>
                <a:gdLst>
                  <a:gd name="connsiteX0" fmla="*/ 0 w 1674206"/>
                  <a:gd name="connsiteY0" fmla="*/ 0 h 775493"/>
                  <a:gd name="connsiteX1" fmla="*/ 1240155 w 1674206"/>
                  <a:gd name="connsiteY1" fmla="*/ 0 h 775493"/>
                  <a:gd name="connsiteX2" fmla="*/ 1674206 w 1674206"/>
                  <a:gd name="connsiteY2" fmla="*/ 387747 h 775493"/>
                  <a:gd name="connsiteX3" fmla="*/ 1240155 w 1674206"/>
                  <a:gd name="connsiteY3" fmla="*/ 775493 h 775493"/>
                  <a:gd name="connsiteX4" fmla="*/ 0 w 1674206"/>
                  <a:gd name="connsiteY4" fmla="*/ 775493 h 775493"/>
                  <a:gd name="connsiteX5" fmla="*/ 434051 w 1674206"/>
                  <a:gd name="connsiteY5" fmla="*/ 387747 h 7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206" h="775493">
                    <a:moveTo>
                      <a:pt x="0" y="0"/>
                    </a:moveTo>
                    <a:lnTo>
                      <a:pt x="1240155" y="0"/>
                    </a:lnTo>
                    <a:lnTo>
                      <a:pt x="1674206" y="387747"/>
                    </a:lnTo>
                    <a:lnTo>
                      <a:pt x="1240155" y="775493"/>
                    </a:lnTo>
                    <a:lnTo>
                      <a:pt x="0" y="775493"/>
                    </a:lnTo>
                    <a:lnTo>
                      <a:pt x="434051" y="387747"/>
                    </a:lnTo>
                    <a:close/>
                  </a:path>
                </a:pathLst>
              </a:custGeom>
              <a:solidFill>
                <a:schemeClr val="accent1"/>
              </a:solidFill>
              <a:ln>
                <a:solidFill>
                  <a:schemeClr val="bg1"/>
                </a:solid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tIns="0" rIns="252000" bIns="0" anchor="ctr">
                <a:normAutofit/>
              </a:bodyPr>
              <a:lstStyle/>
              <a:p>
                <a:pPr algn="ctr" eaLnBrk="1" fontAlgn="auto" hangingPunct="1">
                  <a:spcBef>
                    <a:spcPts val="0"/>
                  </a:spcBef>
                  <a:spcAft>
                    <a:spcPts val="0"/>
                  </a:spcAft>
                  <a:defRPr/>
                </a:pPr>
                <a:endParaRPr lang="en-US" altLang="zh-TW" sz="2400" b="1" dirty="0">
                  <a:solidFill>
                    <a:srgbClr val="FFFF00"/>
                  </a:solidFill>
                  <a:latin typeface="微軟正黑體" panose="020B0604030504040204" pitchFamily="34" charset="-120"/>
                  <a:ea typeface="微軟正黑體" panose="020B0604030504040204" pitchFamily="34" charset="-120"/>
                </a:endParaRPr>
              </a:p>
            </p:txBody>
          </p:sp>
          <p:sp>
            <p:nvSpPr>
              <p:cNvPr id="80" name="椭圆 86"/>
              <p:cNvSpPr/>
              <p:nvPr/>
            </p:nvSpPr>
            <p:spPr>
              <a:xfrm>
                <a:off x="10121768" y="544269"/>
                <a:ext cx="618811" cy="564002"/>
              </a:xfrm>
              <a:prstGeom prst="ellipse">
                <a:avLst/>
              </a:prstGeom>
              <a:grp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US" altLang="zh-CN" b="1"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05</a:t>
                </a:r>
                <a:endParaRPr lang="zh-CN" altLang="en-US" b="1"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grpSp>
        <p:sp>
          <p:nvSpPr>
            <p:cNvPr id="45" name="文字方塊 44"/>
            <p:cNvSpPr txBox="1"/>
            <p:nvPr/>
          </p:nvSpPr>
          <p:spPr>
            <a:xfrm>
              <a:off x="7584833" y="1928734"/>
              <a:ext cx="1677643" cy="1107996"/>
            </a:xfrm>
            <a:prstGeom prst="rect">
              <a:avLst/>
            </a:prstGeom>
            <a:noFill/>
          </p:spPr>
          <p:txBody>
            <a:bodyPr>
              <a:spAutoFit/>
            </a:bodyPr>
            <a:lstStyle/>
            <a:p>
              <a:pPr algn="ctr" eaLnBrk="1" fontAlgn="auto" hangingPunct="1">
                <a:spcBef>
                  <a:spcPts val="0"/>
                </a:spcBef>
                <a:spcAft>
                  <a:spcPts val="0"/>
                </a:spcAft>
                <a:defRPr/>
              </a:pP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多元學</a:t>
              </a:r>
              <a:endParaRPr lang="en-US" altLang="zh-TW" sz="2400" b="1" dirty="0">
                <a:solidFill>
                  <a:srgbClr val="C00000"/>
                </a:solidFill>
                <a:effectLst>
                  <a:glow rad="127000">
                    <a:schemeClr val="bg1"/>
                  </a:glow>
                </a:effectLst>
                <a:latin typeface="Book Antiqua" panose="02040602050305030304" pitchFamily="18" charset="0"/>
                <a:ea typeface="標楷體" panose="03000509000000000000" pitchFamily="65" charset="-120"/>
              </a:endParaRPr>
            </a:p>
            <a:p>
              <a:pPr algn="ctr" eaLnBrk="1" fontAlgn="auto" hangingPunct="1">
                <a:spcBef>
                  <a:spcPts val="0"/>
                </a:spcBef>
                <a:spcAft>
                  <a:spcPts val="0"/>
                </a:spcAft>
                <a:defRPr/>
              </a:pP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習表現</a:t>
              </a:r>
              <a:endParaRPr lang="en-US" altLang="zh-TW" sz="2400" b="1" dirty="0">
                <a:solidFill>
                  <a:srgbClr val="C00000"/>
                </a:solidFill>
                <a:effectLst>
                  <a:glow rad="127000">
                    <a:schemeClr val="bg1"/>
                  </a:glow>
                </a:effectLst>
                <a:latin typeface="Book Antiqua" panose="02040602050305030304" pitchFamily="18" charset="0"/>
                <a:ea typeface="標楷體" panose="03000509000000000000" pitchFamily="65" charset="-120"/>
              </a:endParaRPr>
            </a:p>
            <a:p>
              <a:pPr algn="ctr" eaLnBrk="1" fontAlgn="auto" hangingPunct="1">
                <a:spcBef>
                  <a:spcPts val="0"/>
                </a:spcBef>
                <a:spcAft>
                  <a:spcPts val="0"/>
                </a:spcAft>
                <a:defRPr/>
              </a:pPr>
              <a:endParaRPr lang="en-US" altLang="zh-TW" sz="400" b="1" dirty="0">
                <a:latin typeface="Book Antiqua" panose="02040602050305030304" pitchFamily="18" charset="0"/>
                <a:ea typeface="標楷體" panose="03000509000000000000" pitchFamily="65" charset="-120"/>
              </a:endParaRPr>
            </a:p>
            <a:p>
              <a:pPr algn="ctr" eaLnBrk="1" fontAlgn="auto" hangingPunct="1">
                <a:spcBef>
                  <a:spcPts val="0"/>
                </a:spcBef>
                <a:spcAft>
                  <a:spcPts val="0"/>
                </a:spcAft>
                <a:defRPr/>
              </a:pPr>
              <a:r>
                <a:rPr lang="en-US" altLang="zh-TW" sz="1400" b="1" dirty="0">
                  <a:latin typeface="Book Antiqua" panose="02040602050305030304" pitchFamily="18" charset="0"/>
                  <a:ea typeface="標楷體" panose="03000509000000000000" pitchFamily="65" charset="-120"/>
                </a:rPr>
                <a:t>15</a:t>
              </a:r>
              <a:r>
                <a:rPr lang="zh-TW" altLang="en-US" sz="1400" b="1" dirty="0">
                  <a:latin typeface="Book Antiqua" panose="02040602050305030304" pitchFamily="18" charset="0"/>
                  <a:ea typeface="標楷體" panose="03000509000000000000" pitchFamily="65" charset="-120"/>
                </a:rPr>
                <a:t>～</a:t>
              </a:r>
              <a:r>
                <a:rPr lang="en-US" altLang="zh-TW" sz="1400" b="1" dirty="0">
                  <a:latin typeface="Book Antiqua" panose="02040602050305030304" pitchFamily="18" charset="0"/>
                  <a:ea typeface="標楷體" panose="03000509000000000000" pitchFamily="65" charset="-120"/>
                </a:rPr>
                <a:t>0</a:t>
              </a:r>
              <a:endParaRPr lang="zh-TW" altLang="en-US" sz="1400" b="1" dirty="0">
                <a:latin typeface="Book Antiqua" panose="02040602050305030304" pitchFamily="18" charset="0"/>
                <a:ea typeface="+mn-ea"/>
              </a:endParaRPr>
            </a:p>
          </p:txBody>
        </p:sp>
        <p:grpSp>
          <p:nvGrpSpPr>
            <p:cNvPr id="46" name="群組 34"/>
            <p:cNvGrpSpPr>
              <a:grpSpLocks/>
            </p:cNvGrpSpPr>
            <p:nvPr/>
          </p:nvGrpSpPr>
          <p:grpSpPr bwMode="auto">
            <a:xfrm>
              <a:off x="8875050" y="1868627"/>
              <a:ext cx="1717200" cy="1152000"/>
              <a:chOff x="7879160" y="1085575"/>
              <a:chExt cx="1734157" cy="1152000"/>
            </a:xfrm>
          </p:grpSpPr>
          <p:sp>
            <p:nvSpPr>
              <p:cNvPr id="77" name="任意多边形 83"/>
              <p:cNvSpPr/>
              <p:nvPr/>
            </p:nvSpPr>
            <p:spPr>
              <a:xfrm>
                <a:off x="7907059" y="1085231"/>
                <a:ext cx="1705772" cy="1152813"/>
              </a:xfrm>
              <a:custGeom>
                <a:avLst/>
                <a:gdLst>
                  <a:gd name="connsiteX0" fmla="*/ 0 w 1674206"/>
                  <a:gd name="connsiteY0" fmla="*/ 0 h 775493"/>
                  <a:gd name="connsiteX1" fmla="*/ 1240155 w 1674206"/>
                  <a:gd name="connsiteY1" fmla="*/ 0 h 775493"/>
                  <a:gd name="connsiteX2" fmla="*/ 1674206 w 1674206"/>
                  <a:gd name="connsiteY2" fmla="*/ 387747 h 775493"/>
                  <a:gd name="connsiteX3" fmla="*/ 1240155 w 1674206"/>
                  <a:gd name="connsiteY3" fmla="*/ 775493 h 775493"/>
                  <a:gd name="connsiteX4" fmla="*/ 0 w 1674206"/>
                  <a:gd name="connsiteY4" fmla="*/ 775493 h 775493"/>
                  <a:gd name="connsiteX5" fmla="*/ 434051 w 1674206"/>
                  <a:gd name="connsiteY5" fmla="*/ 387747 h 7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206" h="775493">
                    <a:moveTo>
                      <a:pt x="0" y="0"/>
                    </a:moveTo>
                    <a:lnTo>
                      <a:pt x="1240155" y="0"/>
                    </a:lnTo>
                    <a:lnTo>
                      <a:pt x="1674206" y="387747"/>
                    </a:lnTo>
                    <a:lnTo>
                      <a:pt x="1240155" y="775493"/>
                    </a:lnTo>
                    <a:lnTo>
                      <a:pt x="0" y="775493"/>
                    </a:lnTo>
                    <a:lnTo>
                      <a:pt x="434051" y="387747"/>
                    </a:lnTo>
                    <a:close/>
                  </a:path>
                </a:pathLst>
              </a:custGeom>
              <a:solidFill>
                <a:srgbClr val="F7B447"/>
              </a:solidFill>
              <a:ln>
                <a:solidFill>
                  <a:schemeClr val="bg1"/>
                </a:solid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tIns="0" rIns="252000" bIns="0" anchor="ctr">
                <a:normAutofit/>
              </a:bodyPr>
              <a:lstStyle/>
              <a:p>
                <a:pPr algn="ctr" eaLnBrk="1" fontAlgn="auto" hangingPunct="1">
                  <a:spcBef>
                    <a:spcPts val="0"/>
                  </a:spcBef>
                  <a:spcAft>
                    <a:spcPts val="0"/>
                  </a:spcAft>
                  <a:defRPr/>
                </a:pPr>
                <a:endParaRPr lang="zh-CN" altLang="en-US" sz="2400" dirty="0">
                  <a:solidFill>
                    <a:schemeClr val="tx1"/>
                  </a:solidFill>
                  <a:latin typeface="微軟正黑體" panose="020B0604030504040204" pitchFamily="34" charset="-120"/>
                  <a:ea typeface="微軟正黑體" panose="020B0604030504040204" pitchFamily="34" charset="-120"/>
                </a:endParaRPr>
              </a:p>
            </p:txBody>
          </p:sp>
          <p:sp>
            <p:nvSpPr>
              <p:cNvPr id="78" name="椭圆 84"/>
              <p:cNvSpPr/>
              <p:nvPr/>
            </p:nvSpPr>
            <p:spPr>
              <a:xfrm>
                <a:off x="7879805" y="1372640"/>
                <a:ext cx="540267" cy="541473"/>
              </a:xfrm>
              <a:prstGeom prst="ellipse">
                <a:avLst/>
              </a:prstGeom>
              <a:solidFill>
                <a:srgbClr val="F7B447"/>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r>
                  <a:rPr lang="en-US" altLang="zh-CN" b="1">
                    <a:solidFill>
                      <a:schemeClr val="bg1"/>
                    </a:solidFill>
                    <a:latin typeface="Arial" panose="020B0604020202020204" pitchFamily="34" charset="0"/>
                    <a:ea typeface="SimHei" panose="02010609060101010101" pitchFamily="49" charset="-122"/>
                    <a:cs typeface="Times New Roman" panose="02020603050405020304" pitchFamily="18" charset="0"/>
                  </a:rPr>
                  <a:t>06</a:t>
                </a:r>
                <a:endParaRPr lang="zh-CN" altLang="en-US" b="1">
                  <a:solidFill>
                    <a:schemeClr val="bg1"/>
                  </a:solidFill>
                  <a:latin typeface="Arial" panose="020B0604020202020204" pitchFamily="34" charset="0"/>
                  <a:ea typeface="SimHei" panose="02010609060101010101" pitchFamily="49" charset="-122"/>
                  <a:cs typeface="Times New Roman" panose="02020603050405020304" pitchFamily="18" charset="0"/>
                </a:endParaRPr>
              </a:p>
            </p:txBody>
          </p:sp>
        </p:grpSp>
        <p:sp>
          <p:nvSpPr>
            <p:cNvPr id="47" name="文字方塊 46"/>
            <p:cNvSpPr txBox="1"/>
            <p:nvPr/>
          </p:nvSpPr>
          <p:spPr>
            <a:xfrm>
              <a:off x="9113371" y="1990290"/>
              <a:ext cx="1481519" cy="1046440"/>
            </a:xfrm>
            <a:prstGeom prst="rect">
              <a:avLst/>
            </a:prstGeom>
            <a:noFill/>
          </p:spPr>
          <p:txBody>
            <a:bodyPr>
              <a:spAutoFit/>
            </a:bodyPr>
            <a:lstStyle/>
            <a:p>
              <a:pPr algn="ctr" eaLnBrk="1" fontAlgn="auto" hangingPunct="1">
                <a:spcBef>
                  <a:spcPts val="0"/>
                </a:spcBef>
                <a:spcAft>
                  <a:spcPts val="0"/>
                </a:spcAft>
                <a:defRPr/>
              </a:pP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會考</a:t>
              </a:r>
              <a:endParaRPr lang="en-US" altLang="zh-TW" sz="2400" b="1" dirty="0">
                <a:solidFill>
                  <a:srgbClr val="C00000"/>
                </a:solidFill>
                <a:effectLst>
                  <a:glow rad="127000">
                    <a:schemeClr val="bg1"/>
                  </a:glow>
                </a:effectLst>
                <a:latin typeface="Book Antiqua" panose="02040602050305030304" pitchFamily="18" charset="0"/>
                <a:ea typeface="標楷體" panose="03000509000000000000" pitchFamily="65" charset="-120"/>
              </a:endParaRPr>
            </a:p>
            <a:p>
              <a:pPr algn="ctr" eaLnBrk="1" fontAlgn="auto" hangingPunct="1">
                <a:spcBef>
                  <a:spcPts val="0"/>
                </a:spcBef>
                <a:spcAft>
                  <a:spcPts val="0"/>
                </a:spcAft>
                <a:defRPr/>
              </a:pPr>
              <a:r>
                <a:rPr lang="en-US" altLang="zh-TW"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a:t>
              </a: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寫作</a:t>
              </a:r>
              <a:endParaRPr lang="en-US" altLang="zh-TW" sz="2400" b="1" dirty="0">
                <a:solidFill>
                  <a:srgbClr val="C00000"/>
                </a:solidFill>
                <a:effectLst>
                  <a:glow rad="127000">
                    <a:schemeClr val="bg1"/>
                  </a:glow>
                </a:effectLst>
                <a:latin typeface="Book Antiqua" panose="02040602050305030304" pitchFamily="18" charset="0"/>
                <a:ea typeface="標楷體" panose="03000509000000000000" pitchFamily="65" charset="-120"/>
              </a:endParaRPr>
            </a:p>
            <a:p>
              <a:pPr marL="84138" algn="ctr" eaLnBrk="1" fontAlgn="auto" hangingPunct="1">
                <a:spcBef>
                  <a:spcPts val="0"/>
                </a:spcBef>
                <a:spcAft>
                  <a:spcPts val="0"/>
                </a:spcAft>
                <a:defRPr/>
              </a:pPr>
              <a:r>
                <a:rPr lang="en-US" altLang="zh-TW" sz="1400" b="1" i="1" dirty="0">
                  <a:latin typeface="Book Antiqua" panose="02040602050305030304" pitchFamily="18" charset="0"/>
                  <a:ea typeface="標楷體" panose="03000509000000000000" pitchFamily="65" charset="-120"/>
                </a:rPr>
                <a:t>33~0</a:t>
              </a:r>
              <a:endParaRPr lang="zh-TW" altLang="en-US" dirty="0">
                <a:latin typeface="+mn-lt"/>
                <a:ea typeface="+mn-ea"/>
              </a:endParaRPr>
            </a:p>
          </p:txBody>
        </p:sp>
        <p:grpSp>
          <p:nvGrpSpPr>
            <p:cNvPr id="48" name="群組 70"/>
            <p:cNvGrpSpPr>
              <a:grpSpLocks/>
            </p:cNvGrpSpPr>
            <p:nvPr/>
          </p:nvGrpSpPr>
          <p:grpSpPr bwMode="auto">
            <a:xfrm>
              <a:off x="10336650" y="1868627"/>
              <a:ext cx="1717200" cy="1152000"/>
              <a:chOff x="4575696" y="1077436"/>
              <a:chExt cx="1740629" cy="1152000"/>
            </a:xfrm>
          </p:grpSpPr>
          <p:sp>
            <p:nvSpPr>
              <p:cNvPr id="75" name="任意多边形 47"/>
              <p:cNvSpPr/>
              <p:nvPr/>
            </p:nvSpPr>
            <p:spPr>
              <a:xfrm>
                <a:off x="4599359" y="1077092"/>
                <a:ext cx="1716966" cy="1152813"/>
              </a:xfrm>
              <a:custGeom>
                <a:avLst/>
                <a:gdLst>
                  <a:gd name="connsiteX0" fmla="*/ 0 w 1674206"/>
                  <a:gd name="connsiteY0" fmla="*/ 0 h 775493"/>
                  <a:gd name="connsiteX1" fmla="*/ 1240155 w 1674206"/>
                  <a:gd name="connsiteY1" fmla="*/ 0 h 775493"/>
                  <a:gd name="connsiteX2" fmla="*/ 1674206 w 1674206"/>
                  <a:gd name="connsiteY2" fmla="*/ 387747 h 775493"/>
                  <a:gd name="connsiteX3" fmla="*/ 1240155 w 1674206"/>
                  <a:gd name="connsiteY3" fmla="*/ 775493 h 775493"/>
                  <a:gd name="connsiteX4" fmla="*/ 0 w 1674206"/>
                  <a:gd name="connsiteY4" fmla="*/ 775493 h 775493"/>
                  <a:gd name="connsiteX5" fmla="*/ 434051 w 1674206"/>
                  <a:gd name="connsiteY5" fmla="*/ 387747 h 7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206" h="775493">
                    <a:moveTo>
                      <a:pt x="0" y="0"/>
                    </a:moveTo>
                    <a:lnTo>
                      <a:pt x="1240155" y="0"/>
                    </a:lnTo>
                    <a:lnTo>
                      <a:pt x="1674206" y="387747"/>
                    </a:lnTo>
                    <a:lnTo>
                      <a:pt x="1240155" y="775493"/>
                    </a:lnTo>
                    <a:lnTo>
                      <a:pt x="0" y="775493"/>
                    </a:lnTo>
                    <a:lnTo>
                      <a:pt x="434051" y="387747"/>
                    </a:lnTo>
                    <a:close/>
                  </a:path>
                </a:pathLst>
              </a:custGeom>
              <a:solidFill>
                <a:srgbClr val="32B6A1"/>
              </a:solidFill>
              <a:ln>
                <a:solidFill>
                  <a:schemeClr val="bg1"/>
                </a:solid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tIns="0" rIns="252000" bIns="0" anchor="ctr">
                <a:normAutofit/>
              </a:bodyPr>
              <a:lstStyle/>
              <a:p>
                <a:pPr algn="ctr" eaLnBrk="1" fontAlgn="auto" hangingPunct="1">
                  <a:spcBef>
                    <a:spcPts val="0"/>
                  </a:spcBef>
                  <a:spcAft>
                    <a:spcPts val="0"/>
                  </a:spcAft>
                  <a:defRPr/>
                </a:pPr>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76" name="椭圆 48"/>
              <p:cNvSpPr/>
              <p:nvPr/>
            </p:nvSpPr>
            <p:spPr>
              <a:xfrm>
                <a:off x="4575223" y="1369265"/>
                <a:ext cx="540675" cy="539885"/>
              </a:xfrm>
              <a:prstGeom prst="ellipse">
                <a:avLst/>
              </a:prstGeom>
              <a:solidFill>
                <a:srgbClr val="1CAE97"/>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r>
                  <a:rPr lang="en-US" altLang="zh-CN" b="1">
                    <a:solidFill>
                      <a:schemeClr val="bg1"/>
                    </a:solidFill>
                    <a:latin typeface="Arial" panose="020B0604020202020204" pitchFamily="34" charset="0"/>
                    <a:ea typeface="SimHei" panose="02010609060101010101" pitchFamily="49" charset="-122"/>
                    <a:cs typeface="Times New Roman" panose="02020603050405020304" pitchFamily="18" charset="0"/>
                  </a:rPr>
                  <a:t>07</a:t>
                </a:r>
                <a:endParaRPr lang="zh-CN" altLang="en-US" b="1">
                  <a:solidFill>
                    <a:schemeClr val="bg1"/>
                  </a:solidFill>
                  <a:latin typeface="Arial" panose="020B0604020202020204" pitchFamily="34" charset="0"/>
                  <a:ea typeface="SimHei" panose="02010609060101010101" pitchFamily="49" charset="-122"/>
                  <a:cs typeface="Times New Roman" panose="02020603050405020304" pitchFamily="18" charset="0"/>
                </a:endParaRPr>
              </a:p>
            </p:txBody>
          </p:sp>
        </p:grpSp>
        <p:sp>
          <p:nvSpPr>
            <p:cNvPr id="49" name="文字方塊 48"/>
            <p:cNvSpPr txBox="1"/>
            <p:nvPr/>
          </p:nvSpPr>
          <p:spPr>
            <a:xfrm>
              <a:off x="10489644" y="1777772"/>
              <a:ext cx="1489575" cy="1261884"/>
            </a:xfrm>
            <a:prstGeom prst="rect">
              <a:avLst/>
            </a:prstGeom>
            <a:noFill/>
          </p:spPr>
          <p:txBody>
            <a:bodyPr>
              <a:spAutoFit/>
            </a:bodyPr>
            <a:lstStyle/>
            <a:p>
              <a:pPr algn="ctr" eaLnBrk="1" fontAlgn="auto" hangingPunct="1">
                <a:spcBef>
                  <a:spcPts val="0"/>
                </a:spcBef>
                <a:spcAft>
                  <a:spcPts val="0"/>
                </a:spcAft>
                <a:defRPr/>
              </a:pP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服務</a:t>
              </a:r>
              <a:endParaRPr lang="en-US" altLang="zh-TW" sz="2400" b="1" dirty="0">
                <a:solidFill>
                  <a:srgbClr val="C00000"/>
                </a:solidFill>
                <a:effectLst>
                  <a:glow rad="127000">
                    <a:schemeClr val="bg1"/>
                  </a:glow>
                </a:effectLst>
                <a:latin typeface="Book Antiqua" panose="02040602050305030304" pitchFamily="18" charset="0"/>
                <a:ea typeface="標楷體" panose="03000509000000000000" pitchFamily="65" charset="-120"/>
              </a:endParaRPr>
            </a:p>
            <a:p>
              <a:pPr algn="ctr" eaLnBrk="1" fontAlgn="auto" hangingPunct="1">
                <a:spcBef>
                  <a:spcPts val="0"/>
                </a:spcBef>
                <a:spcAft>
                  <a:spcPts val="0"/>
                </a:spcAft>
                <a:defRPr/>
              </a:pP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學習</a:t>
              </a:r>
              <a:endParaRPr lang="en-US" altLang="zh-TW" sz="2400" b="1" dirty="0">
                <a:solidFill>
                  <a:srgbClr val="C00000"/>
                </a:solidFill>
                <a:effectLst>
                  <a:glow rad="127000">
                    <a:schemeClr val="bg1"/>
                  </a:glow>
                </a:effectLst>
                <a:latin typeface="Book Antiqua" panose="02040602050305030304" pitchFamily="18" charset="0"/>
                <a:ea typeface="標楷體" panose="03000509000000000000" pitchFamily="65" charset="-120"/>
              </a:endParaRPr>
            </a:p>
            <a:p>
              <a:pPr marL="84138" algn="ctr" eaLnBrk="1" fontAlgn="auto" hangingPunct="1">
                <a:spcBef>
                  <a:spcPts val="0"/>
                </a:spcBef>
                <a:spcAft>
                  <a:spcPts val="0"/>
                </a:spcAft>
                <a:defRPr/>
              </a:pPr>
              <a:r>
                <a:rPr lang="en-US" altLang="zh-TW" sz="1400" b="1" i="1" dirty="0">
                  <a:latin typeface="Book Antiqua" panose="02040602050305030304" pitchFamily="18" charset="0"/>
                  <a:ea typeface="標楷體" panose="03000509000000000000" pitchFamily="65" charset="-120"/>
                </a:rPr>
                <a:t>15</a:t>
              </a:r>
              <a:r>
                <a:rPr lang="zh-TW" altLang="en-US" sz="1400" b="1" dirty="0">
                  <a:latin typeface="Book Antiqua" panose="02040602050305030304" pitchFamily="18" charset="0"/>
                  <a:ea typeface="標楷體" panose="03000509000000000000" pitchFamily="65" charset="-120"/>
                </a:rPr>
                <a:t> ～</a:t>
              </a:r>
              <a:r>
                <a:rPr lang="en-US" altLang="zh-TW" sz="1400" b="1" dirty="0">
                  <a:latin typeface="Book Antiqua" panose="02040602050305030304" pitchFamily="18" charset="0"/>
                  <a:ea typeface="標楷體" panose="03000509000000000000" pitchFamily="65" charset="-120"/>
                </a:rPr>
                <a:t>0</a:t>
              </a:r>
              <a:br>
                <a:rPr lang="en-US" altLang="zh-TW" sz="1400" b="1" dirty="0">
                  <a:latin typeface="Book Antiqua" panose="02040602050305030304" pitchFamily="18" charset="0"/>
                  <a:ea typeface="標楷體" panose="03000509000000000000" pitchFamily="65" charset="-120"/>
                </a:rPr>
              </a:br>
              <a:r>
                <a:rPr lang="en-US" altLang="zh-TW" sz="1400" b="1" dirty="0">
                  <a:latin typeface="Book Antiqua" panose="02040602050305030304" pitchFamily="18" charset="0"/>
                  <a:ea typeface="標楷體" panose="03000509000000000000" pitchFamily="65" charset="-120"/>
                </a:rPr>
                <a:t>(</a:t>
              </a:r>
              <a:r>
                <a:rPr lang="zh-TW" altLang="en-US" sz="1400" b="1" dirty="0">
                  <a:latin typeface="Book Antiqua" panose="02040602050305030304" pitchFamily="18" charset="0"/>
                  <a:ea typeface="標楷體" panose="03000509000000000000" pitchFamily="65" charset="-120"/>
                </a:rPr>
                <a:t>級距</a:t>
              </a:r>
              <a:r>
                <a:rPr lang="en-US" altLang="zh-TW" sz="1400" b="1" dirty="0">
                  <a:latin typeface="Book Antiqua" panose="02040602050305030304" pitchFamily="18" charset="0"/>
                  <a:ea typeface="標楷體" panose="03000509000000000000" pitchFamily="65" charset="-120"/>
                </a:rPr>
                <a:t>0.25)</a:t>
              </a:r>
              <a:endParaRPr lang="zh-TW" altLang="en-US" sz="1400" b="1" dirty="0">
                <a:latin typeface="Book Antiqua" panose="02040602050305030304" pitchFamily="18" charset="0"/>
                <a:ea typeface="標楷體" panose="03000509000000000000" pitchFamily="65" charset="-120"/>
              </a:endParaRPr>
            </a:p>
          </p:txBody>
        </p:sp>
        <p:sp>
          <p:nvSpPr>
            <p:cNvPr id="50" name="文字方塊 49"/>
            <p:cNvSpPr txBox="1"/>
            <p:nvPr/>
          </p:nvSpPr>
          <p:spPr>
            <a:xfrm>
              <a:off x="703079" y="3861587"/>
              <a:ext cx="1617237" cy="1261884"/>
            </a:xfrm>
            <a:prstGeom prst="rect">
              <a:avLst/>
            </a:prstGeom>
            <a:noFill/>
          </p:spPr>
          <p:txBody>
            <a:bodyPr>
              <a:spAutoFit/>
            </a:bodyPr>
            <a:lstStyle/>
            <a:p>
              <a:pPr algn="ctr" eaLnBrk="1" fontAlgn="auto" hangingPunct="1">
                <a:spcBef>
                  <a:spcPts val="0"/>
                </a:spcBef>
                <a:spcAft>
                  <a:spcPts val="0"/>
                </a:spcAft>
                <a:defRPr/>
              </a:pPr>
              <a:r>
                <a:rPr lang="zh-TW" altLang="en-US" sz="2400" b="1" dirty="0">
                  <a:solidFill>
                    <a:srgbClr val="C00000"/>
                  </a:solidFill>
                  <a:latin typeface="Book Antiqua" panose="02040602050305030304" pitchFamily="18" charset="0"/>
                  <a:ea typeface="標楷體" panose="03000509000000000000" pitchFamily="65" charset="-120"/>
                </a:rPr>
                <a:t> </a:t>
              </a: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競賽</a:t>
              </a:r>
              <a:endParaRPr lang="en-US" altLang="zh-TW" sz="2400" b="1" dirty="0">
                <a:solidFill>
                  <a:srgbClr val="C00000"/>
                </a:solidFill>
                <a:effectLst>
                  <a:glow rad="127000">
                    <a:schemeClr val="bg1"/>
                  </a:glow>
                </a:effectLst>
                <a:latin typeface="Book Antiqua" panose="02040602050305030304" pitchFamily="18" charset="0"/>
                <a:ea typeface="標楷體" panose="03000509000000000000" pitchFamily="65" charset="-120"/>
              </a:endParaRPr>
            </a:p>
            <a:p>
              <a:pPr algn="ctr" eaLnBrk="1" fontAlgn="auto" hangingPunct="1">
                <a:spcBef>
                  <a:spcPts val="0"/>
                </a:spcBef>
                <a:spcAft>
                  <a:spcPts val="0"/>
                </a:spcAft>
                <a:defRPr/>
              </a:pPr>
              <a:endParaRPr lang="en-US" altLang="zh-TW" sz="2100" b="1" dirty="0">
                <a:latin typeface="Book Antiqua" panose="02040602050305030304" pitchFamily="18" charset="0"/>
                <a:ea typeface="標楷體" panose="03000509000000000000" pitchFamily="65" charset="-120"/>
              </a:endParaRPr>
            </a:p>
            <a:p>
              <a:pPr algn="ctr" eaLnBrk="1" fontAlgn="auto" hangingPunct="1">
                <a:spcBef>
                  <a:spcPts val="0"/>
                </a:spcBef>
                <a:spcAft>
                  <a:spcPts val="0"/>
                </a:spcAft>
                <a:defRPr/>
              </a:pPr>
              <a:r>
                <a:rPr lang="en-US" altLang="zh-TW" sz="1400" b="1" dirty="0">
                  <a:latin typeface="Book Antiqua" panose="02040602050305030304" pitchFamily="18" charset="0"/>
                  <a:ea typeface="標楷體" panose="03000509000000000000" pitchFamily="65" charset="-120"/>
                </a:rPr>
                <a:t>7</a:t>
              </a:r>
              <a:r>
                <a:rPr lang="zh-TW" altLang="en-US" sz="1400" b="1" dirty="0">
                  <a:latin typeface="Book Antiqua" panose="02040602050305030304" pitchFamily="18" charset="0"/>
                  <a:ea typeface="標楷體" panose="03000509000000000000" pitchFamily="65" charset="-120"/>
                </a:rPr>
                <a:t>、</a:t>
              </a:r>
              <a:r>
                <a:rPr lang="en-US" altLang="zh-TW" sz="1400" b="1" dirty="0">
                  <a:latin typeface="Book Antiqua" panose="02040602050305030304" pitchFamily="18" charset="0"/>
                  <a:ea typeface="標楷體" panose="03000509000000000000" pitchFamily="65" charset="-120"/>
                </a:rPr>
                <a:t>6</a:t>
              </a:r>
              <a:r>
                <a:rPr lang="zh-TW" altLang="en-US" sz="1400" b="1" dirty="0">
                  <a:latin typeface="Book Antiqua" panose="02040602050305030304" pitchFamily="18" charset="0"/>
                  <a:ea typeface="標楷體" panose="03000509000000000000" pitchFamily="65" charset="-120"/>
                </a:rPr>
                <a:t>、</a:t>
              </a:r>
              <a:r>
                <a:rPr lang="en-US" altLang="zh-TW" sz="1400" b="1" dirty="0">
                  <a:latin typeface="Book Antiqua" panose="02040602050305030304" pitchFamily="18" charset="0"/>
                  <a:ea typeface="標楷體" panose="03000509000000000000" pitchFamily="65" charset="-120"/>
                </a:rPr>
                <a:t>5</a:t>
              </a:r>
              <a:r>
                <a:rPr lang="zh-TW" altLang="en-US" sz="1400" b="1" dirty="0">
                  <a:latin typeface="Book Antiqua" panose="02040602050305030304" pitchFamily="18" charset="0"/>
                  <a:ea typeface="標楷體" panose="03000509000000000000" pitchFamily="65" charset="-120"/>
                </a:rPr>
                <a:t>、</a:t>
              </a:r>
              <a:r>
                <a:rPr lang="en-US" altLang="zh-TW" sz="1400" b="1" dirty="0">
                  <a:latin typeface="Book Antiqua" panose="02040602050305030304" pitchFamily="18" charset="0"/>
                  <a:ea typeface="標楷體" panose="03000509000000000000" pitchFamily="65" charset="-120"/>
                </a:rPr>
                <a:t>4</a:t>
              </a:r>
              <a:r>
                <a:rPr lang="zh-TW" altLang="en-US" sz="1400" b="1" dirty="0">
                  <a:latin typeface="Book Antiqua" panose="02040602050305030304" pitchFamily="18" charset="0"/>
                  <a:ea typeface="標楷體" panose="03000509000000000000" pitchFamily="65" charset="-120"/>
                </a:rPr>
                <a:t>、</a:t>
              </a:r>
              <a:endParaRPr lang="en-US" altLang="zh-TW" sz="1400" b="1" dirty="0">
                <a:latin typeface="Book Antiqua" panose="02040602050305030304" pitchFamily="18" charset="0"/>
                <a:ea typeface="標楷體" panose="03000509000000000000" pitchFamily="65" charset="-120"/>
              </a:endParaRPr>
            </a:p>
            <a:p>
              <a:pPr algn="ctr" eaLnBrk="1" fontAlgn="auto" hangingPunct="1">
                <a:spcBef>
                  <a:spcPts val="0"/>
                </a:spcBef>
                <a:spcAft>
                  <a:spcPts val="0"/>
                </a:spcAft>
                <a:defRPr/>
              </a:pPr>
              <a:r>
                <a:rPr lang="en-US" altLang="zh-TW" sz="1400" b="1" dirty="0">
                  <a:latin typeface="Book Antiqua" panose="02040602050305030304" pitchFamily="18" charset="0"/>
                  <a:ea typeface="標楷體" panose="03000509000000000000" pitchFamily="65" charset="-120"/>
                </a:rPr>
                <a:t>3</a:t>
              </a:r>
              <a:r>
                <a:rPr lang="zh-TW" altLang="en-US" sz="1400" b="1" dirty="0">
                  <a:latin typeface="Book Antiqua" panose="02040602050305030304" pitchFamily="18" charset="0"/>
                  <a:ea typeface="標楷體" panose="03000509000000000000" pitchFamily="65" charset="-120"/>
                </a:rPr>
                <a:t>、</a:t>
              </a:r>
              <a:r>
                <a:rPr lang="en-US" altLang="zh-TW" sz="1400" b="1" dirty="0">
                  <a:latin typeface="Book Antiqua" panose="02040602050305030304" pitchFamily="18" charset="0"/>
                  <a:ea typeface="標楷體" panose="03000509000000000000" pitchFamily="65" charset="-120"/>
                </a:rPr>
                <a:t>2</a:t>
              </a:r>
              <a:r>
                <a:rPr lang="zh-TW" altLang="en-US" sz="1400" b="1" dirty="0">
                  <a:latin typeface="Book Antiqua" panose="02040602050305030304" pitchFamily="18" charset="0"/>
                  <a:ea typeface="標楷體" panose="03000509000000000000" pitchFamily="65" charset="-120"/>
                </a:rPr>
                <a:t>、</a:t>
              </a:r>
              <a:r>
                <a:rPr lang="en-US" altLang="zh-TW" sz="1400" b="1" dirty="0">
                  <a:latin typeface="Book Antiqua" panose="02040602050305030304" pitchFamily="18" charset="0"/>
                  <a:ea typeface="標楷體" panose="03000509000000000000" pitchFamily="65" charset="-120"/>
                </a:rPr>
                <a:t>1</a:t>
              </a:r>
              <a:r>
                <a:rPr lang="zh-TW" altLang="en-US" sz="1400" b="1" dirty="0">
                  <a:latin typeface="Book Antiqua" panose="02040602050305030304" pitchFamily="18" charset="0"/>
                  <a:ea typeface="標楷體" panose="03000509000000000000" pitchFamily="65" charset="-120"/>
                </a:rPr>
                <a:t>、</a:t>
              </a:r>
              <a:r>
                <a:rPr lang="en-US" altLang="zh-TW" sz="1400" b="1" dirty="0">
                  <a:latin typeface="Book Antiqua" panose="02040602050305030304" pitchFamily="18" charset="0"/>
                  <a:ea typeface="標楷體" panose="03000509000000000000" pitchFamily="65" charset="-120"/>
                </a:rPr>
                <a:t>0</a:t>
              </a:r>
              <a:endParaRPr lang="zh-TW" altLang="en-US" sz="1400" dirty="0">
                <a:latin typeface="+mn-lt"/>
                <a:ea typeface="+mn-ea"/>
              </a:endParaRPr>
            </a:p>
          </p:txBody>
        </p:sp>
        <p:grpSp>
          <p:nvGrpSpPr>
            <p:cNvPr id="51" name="群組 50"/>
            <p:cNvGrpSpPr/>
            <p:nvPr/>
          </p:nvGrpSpPr>
          <p:grpSpPr>
            <a:xfrm>
              <a:off x="2123133" y="3860059"/>
              <a:ext cx="1721250" cy="1150412"/>
              <a:chOff x="10121768" y="214225"/>
              <a:chExt cx="1984866" cy="1240805"/>
            </a:xfrm>
            <a:solidFill>
              <a:schemeClr val="accent1"/>
            </a:solidFill>
          </p:grpSpPr>
          <p:sp>
            <p:nvSpPr>
              <p:cNvPr id="73" name="任意多边形 85"/>
              <p:cNvSpPr/>
              <p:nvPr/>
            </p:nvSpPr>
            <p:spPr>
              <a:xfrm>
                <a:off x="10136280" y="214225"/>
                <a:ext cx="1970354" cy="1240805"/>
              </a:xfrm>
              <a:custGeom>
                <a:avLst/>
                <a:gdLst>
                  <a:gd name="connsiteX0" fmla="*/ 0 w 1674206"/>
                  <a:gd name="connsiteY0" fmla="*/ 0 h 775493"/>
                  <a:gd name="connsiteX1" fmla="*/ 1240155 w 1674206"/>
                  <a:gd name="connsiteY1" fmla="*/ 0 h 775493"/>
                  <a:gd name="connsiteX2" fmla="*/ 1674206 w 1674206"/>
                  <a:gd name="connsiteY2" fmla="*/ 387747 h 775493"/>
                  <a:gd name="connsiteX3" fmla="*/ 1240155 w 1674206"/>
                  <a:gd name="connsiteY3" fmla="*/ 775493 h 775493"/>
                  <a:gd name="connsiteX4" fmla="*/ 0 w 1674206"/>
                  <a:gd name="connsiteY4" fmla="*/ 775493 h 775493"/>
                  <a:gd name="connsiteX5" fmla="*/ 434051 w 1674206"/>
                  <a:gd name="connsiteY5" fmla="*/ 387747 h 7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206" h="775493">
                    <a:moveTo>
                      <a:pt x="0" y="0"/>
                    </a:moveTo>
                    <a:lnTo>
                      <a:pt x="1240155" y="0"/>
                    </a:lnTo>
                    <a:lnTo>
                      <a:pt x="1674206" y="387747"/>
                    </a:lnTo>
                    <a:lnTo>
                      <a:pt x="1240155" y="775493"/>
                    </a:lnTo>
                    <a:lnTo>
                      <a:pt x="0" y="775493"/>
                    </a:lnTo>
                    <a:lnTo>
                      <a:pt x="434051" y="387747"/>
                    </a:lnTo>
                    <a:close/>
                  </a:path>
                </a:pathLst>
              </a:custGeom>
              <a:solidFill>
                <a:schemeClr val="accent1"/>
              </a:solidFill>
              <a:ln>
                <a:solidFill>
                  <a:schemeClr val="bg1"/>
                </a:solid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tIns="0" rIns="252000" bIns="0" anchor="ctr">
                <a:normAutofit/>
              </a:bodyPr>
              <a:lstStyle/>
              <a:p>
                <a:pPr algn="ctr" eaLnBrk="1" fontAlgn="auto" hangingPunct="1">
                  <a:spcBef>
                    <a:spcPts val="0"/>
                  </a:spcBef>
                  <a:spcAft>
                    <a:spcPts val="0"/>
                  </a:spcAft>
                  <a:defRPr/>
                </a:pPr>
                <a:endParaRPr lang="en-US" altLang="zh-TW" sz="2400" b="1" dirty="0">
                  <a:solidFill>
                    <a:srgbClr val="FFFF00"/>
                  </a:solidFill>
                  <a:latin typeface="微軟正黑體" panose="020B0604030504040204" pitchFamily="34" charset="-120"/>
                  <a:ea typeface="微軟正黑體" panose="020B0604030504040204" pitchFamily="34" charset="-120"/>
                </a:endParaRPr>
              </a:p>
            </p:txBody>
          </p:sp>
          <p:sp>
            <p:nvSpPr>
              <p:cNvPr id="74" name="椭圆 86"/>
              <p:cNvSpPr/>
              <p:nvPr/>
            </p:nvSpPr>
            <p:spPr>
              <a:xfrm>
                <a:off x="10121768" y="560139"/>
                <a:ext cx="618811" cy="564002"/>
              </a:xfrm>
              <a:prstGeom prst="ellipse">
                <a:avLst/>
              </a:prstGeom>
              <a:grp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US" altLang="zh-CN" b="1"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09</a:t>
                </a:r>
                <a:endParaRPr lang="zh-CN" altLang="en-US" b="1"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grpSp>
        <p:sp>
          <p:nvSpPr>
            <p:cNvPr id="52" name="文字方塊 51"/>
            <p:cNvSpPr txBox="1"/>
            <p:nvPr/>
          </p:nvSpPr>
          <p:spPr>
            <a:xfrm>
              <a:off x="2319473" y="3856098"/>
              <a:ext cx="1590161" cy="1200329"/>
            </a:xfrm>
            <a:prstGeom prst="rect">
              <a:avLst/>
            </a:prstGeom>
            <a:noFill/>
          </p:spPr>
          <p:txBody>
            <a:bodyPr>
              <a:spAutoFit/>
            </a:bodyPr>
            <a:lstStyle/>
            <a:p>
              <a:pPr algn="ctr" eaLnBrk="1" fontAlgn="auto" hangingPunct="1">
                <a:spcBef>
                  <a:spcPts val="0"/>
                </a:spcBef>
                <a:spcAft>
                  <a:spcPts val="0"/>
                </a:spcAft>
                <a:defRPr/>
              </a:pP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國文</a:t>
              </a:r>
              <a:r>
                <a:rPr lang="en-US" altLang="zh-TW" sz="2400" b="1" dirty="0">
                  <a:solidFill>
                    <a:srgbClr val="C00000"/>
                  </a:solidFill>
                  <a:latin typeface="Book Antiqua" panose="02040602050305030304" pitchFamily="18" charset="0"/>
                  <a:ea typeface="標楷體" panose="03000509000000000000" pitchFamily="65" charset="-120"/>
                </a:rPr>
                <a:t/>
              </a:r>
              <a:br>
                <a:rPr lang="en-US" altLang="zh-TW" sz="2400" b="1" dirty="0">
                  <a:solidFill>
                    <a:srgbClr val="C00000"/>
                  </a:solidFill>
                  <a:latin typeface="Book Antiqua" panose="02040602050305030304" pitchFamily="18" charset="0"/>
                  <a:ea typeface="標楷體" panose="03000509000000000000" pitchFamily="65" charset="-120"/>
                </a:rPr>
              </a:br>
              <a:endParaRPr lang="en-US" altLang="zh-TW" sz="1200" b="1"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endParaRPr>
            </a:p>
            <a:p>
              <a:pPr algn="ctr" eaLnBrk="1" fontAlgn="auto" hangingPunct="1">
                <a:spcBef>
                  <a:spcPts val="0"/>
                </a:spcBef>
                <a:spcAft>
                  <a:spcPts val="0"/>
                </a:spcAft>
                <a:defRPr/>
              </a:pPr>
              <a:r>
                <a:rPr lang="pt-BR" altLang="zh-TW" sz="1200" b="1" dirty="0">
                  <a:latin typeface="Book Antiqua" panose="02040602050305030304" pitchFamily="18" charset="0"/>
                  <a:ea typeface="標楷體" panose="03000509000000000000" pitchFamily="65" charset="-120"/>
                </a:rPr>
                <a:t>A++&gt; A+&gt; A&gt; </a:t>
              </a:r>
            </a:p>
            <a:p>
              <a:pPr algn="ctr" eaLnBrk="1" fontAlgn="auto" hangingPunct="1">
                <a:spcBef>
                  <a:spcPts val="0"/>
                </a:spcBef>
                <a:spcAft>
                  <a:spcPts val="0"/>
                </a:spcAft>
                <a:defRPr/>
              </a:pPr>
              <a:r>
                <a:rPr lang="pt-BR" altLang="zh-TW" sz="1200" b="1" dirty="0">
                  <a:latin typeface="Book Antiqua" panose="02040602050305030304" pitchFamily="18" charset="0"/>
                  <a:ea typeface="標楷體" panose="03000509000000000000" pitchFamily="65" charset="-120"/>
                </a:rPr>
                <a:t>B++&gt; B+&gt; B&gt;</a:t>
              </a:r>
            </a:p>
            <a:p>
              <a:pPr algn="ctr" eaLnBrk="1" fontAlgn="auto" hangingPunct="1">
                <a:spcBef>
                  <a:spcPts val="0"/>
                </a:spcBef>
                <a:spcAft>
                  <a:spcPts val="0"/>
                </a:spcAft>
                <a:defRPr/>
              </a:pPr>
              <a:r>
                <a:rPr lang="pt-BR" altLang="zh-TW" sz="1200" b="1" dirty="0">
                  <a:latin typeface="Book Antiqua" panose="02040602050305030304" pitchFamily="18" charset="0"/>
                  <a:ea typeface="標楷體" panose="03000509000000000000" pitchFamily="65" charset="-120"/>
                </a:rPr>
                <a:t> C&gt;</a:t>
              </a:r>
              <a:r>
                <a:rPr lang="zh-TW" altLang="pt-BR" sz="1200" b="1" dirty="0">
                  <a:latin typeface="Book Antiqua" panose="02040602050305030304" pitchFamily="18" charset="0"/>
                  <a:ea typeface="標楷體" panose="03000509000000000000" pitchFamily="65" charset="-120"/>
                </a:rPr>
                <a:t>缺考</a:t>
              </a:r>
              <a:endParaRPr lang="zh-TW" altLang="en-US" sz="1200" b="1" dirty="0">
                <a:latin typeface="Book Antiqua" panose="02040602050305030304" pitchFamily="18" charset="0"/>
                <a:ea typeface="+mn-ea"/>
              </a:endParaRPr>
            </a:p>
          </p:txBody>
        </p:sp>
        <p:grpSp>
          <p:nvGrpSpPr>
            <p:cNvPr id="53" name="群組 67"/>
            <p:cNvGrpSpPr>
              <a:grpSpLocks/>
            </p:cNvGrpSpPr>
            <p:nvPr/>
          </p:nvGrpSpPr>
          <p:grpSpPr bwMode="auto">
            <a:xfrm>
              <a:off x="3619458" y="3858471"/>
              <a:ext cx="1717200" cy="1152000"/>
              <a:chOff x="7879160" y="1085575"/>
              <a:chExt cx="1734157" cy="1152000"/>
            </a:xfrm>
          </p:grpSpPr>
          <p:sp>
            <p:nvSpPr>
              <p:cNvPr id="71" name="任意多边形 83"/>
              <p:cNvSpPr/>
              <p:nvPr/>
            </p:nvSpPr>
            <p:spPr>
              <a:xfrm>
                <a:off x="7906457" y="1085021"/>
                <a:ext cx="1707374" cy="1152813"/>
              </a:xfrm>
              <a:custGeom>
                <a:avLst/>
                <a:gdLst>
                  <a:gd name="connsiteX0" fmla="*/ 0 w 1674206"/>
                  <a:gd name="connsiteY0" fmla="*/ 0 h 775493"/>
                  <a:gd name="connsiteX1" fmla="*/ 1240155 w 1674206"/>
                  <a:gd name="connsiteY1" fmla="*/ 0 h 775493"/>
                  <a:gd name="connsiteX2" fmla="*/ 1674206 w 1674206"/>
                  <a:gd name="connsiteY2" fmla="*/ 387747 h 775493"/>
                  <a:gd name="connsiteX3" fmla="*/ 1240155 w 1674206"/>
                  <a:gd name="connsiteY3" fmla="*/ 775493 h 775493"/>
                  <a:gd name="connsiteX4" fmla="*/ 0 w 1674206"/>
                  <a:gd name="connsiteY4" fmla="*/ 775493 h 775493"/>
                  <a:gd name="connsiteX5" fmla="*/ 434051 w 1674206"/>
                  <a:gd name="connsiteY5" fmla="*/ 387747 h 7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206" h="775493">
                    <a:moveTo>
                      <a:pt x="0" y="0"/>
                    </a:moveTo>
                    <a:lnTo>
                      <a:pt x="1240155" y="0"/>
                    </a:lnTo>
                    <a:lnTo>
                      <a:pt x="1674206" y="387747"/>
                    </a:lnTo>
                    <a:lnTo>
                      <a:pt x="1240155" y="775493"/>
                    </a:lnTo>
                    <a:lnTo>
                      <a:pt x="0" y="775493"/>
                    </a:lnTo>
                    <a:lnTo>
                      <a:pt x="434051" y="387747"/>
                    </a:lnTo>
                    <a:close/>
                  </a:path>
                </a:pathLst>
              </a:custGeom>
              <a:solidFill>
                <a:srgbClr val="F7B447"/>
              </a:solidFill>
              <a:ln>
                <a:solidFill>
                  <a:schemeClr val="bg1"/>
                </a:solid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tIns="0" rIns="252000" bIns="0" anchor="ctr">
                <a:normAutofit/>
              </a:bodyPr>
              <a:lstStyle/>
              <a:p>
                <a:pPr algn="ctr" eaLnBrk="1" fontAlgn="auto" hangingPunct="1">
                  <a:spcBef>
                    <a:spcPts val="0"/>
                  </a:spcBef>
                  <a:spcAft>
                    <a:spcPts val="0"/>
                  </a:spcAft>
                  <a:defRPr/>
                </a:pPr>
                <a:endParaRPr lang="zh-CN" altLang="en-US" sz="2400" dirty="0">
                  <a:solidFill>
                    <a:schemeClr val="tx1"/>
                  </a:solidFill>
                  <a:latin typeface="微軟正黑體" panose="020B0604030504040204" pitchFamily="34" charset="-120"/>
                  <a:ea typeface="微軟正黑體" panose="020B0604030504040204" pitchFamily="34" charset="-120"/>
                </a:endParaRPr>
              </a:p>
            </p:txBody>
          </p:sp>
          <p:sp>
            <p:nvSpPr>
              <p:cNvPr id="72" name="椭圆 84"/>
              <p:cNvSpPr/>
              <p:nvPr/>
            </p:nvSpPr>
            <p:spPr>
              <a:xfrm>
                <a:off x="7879202" y="1372431"/>
                <a:ext cx="540268" cy="541472"/>
              </a:xfrm>
              <a:prstGeom prst="ellipse">
                <a:avLst/>
              </a:prstGeom>
              <a:solidFill>
                <a:srgbClr val="F7B447"/>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r>
                  <a:rPr lang="en-US" altLang="zh-CN" b="1">
                    <a:solidFill>
                      <a:schemeClr val="bg1"/>
                    </a:solidFill>
                    <a:latin typeface="Arial" panose="020B0604020202020204" pitchFamily="34" charset="0"/>
                    <a:ea typeface="SimHei" panose="02010609060101010101" pitchFamily="49" charset="-122"/>
                    <a:cs typeface="Times New Roman" panose="02020603050405020304" pitchFamily="18" charset="0"/>
                  </a:rPr>
                  <a:t>10</a:t>
                </a:r>
                <a:endParaRPr lang="zh-CN" altLang="en-US" b="1">
                  <a:solidFill>
                    <a:schemeClr val="bg1"/>
                  </a:solidFill>
                  <a:latin typeface="Arial" panose="020B0604020202020204" pitchFamily="34" charset="0"/>
                  <a:ea typeface="SimHei" panose="02010609060101010101" pitchFamily="49" charset="-122"/>
                  <a:cs typeface="Times New Roman" panose="02020603050405020304" pitchFamily="18" charset="0"/>
                </a:endParaRPr>
              </a:p>
            </p:txBody>
          </p:sp>
        </p:grpSp>
        <p:sp>
          <p:nvSpPr>
            <p:cNvPr id="54" name="文字方塊 53"/>
            <p:cNvSpPr txBox="1"/>
            <p:nvPr/>
          </p:nvSpPr>
          <p:spPr>
            <a:xfrm>
              <a:off x="3815682" y="3880690"/>
              <a:ext cx="1590161" cy="1200329"/>
            </a:xfrm>
            <a:prstGeom prst="rect">
              <a:avLst/>
            </a:prstGeom>
            <a:noFill/>
          </p:spPr>
          <p:txBody>
            <a:bodyPr>
              <a:spAutoFit/>
            </a:bodyPr>
            <a:lstStyle/>
            <a:p>
              <a:pPr algn="ctr" eaLnBrk="1" fontAlgn="auto" hangingPunct="1">
                <a:spcBef>
                  <a:spcPts val="0"/>
                </a:spcBef>
                <a:spcAft>
                  <a:spcPts val="0"/>
                </a:spcAft>
                <a:defRPr/>
              </a:pP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數學</a:t>
              </a:r>
              <a:r>
                <a:rPr lang="en-US" altLang="zh-TW" sz="2400" b="1" dirty="0">
                  <a:solidFill>
                    <a:srgbClr val="C00000"/>
                  </a:solidFill>
                  <a:latin typeface="Book Antiqua" panose="02040602050305030304" pitchFamily="18" charset="0"/>
                  <a:ea typeface="標楷體" panose="03000509000000000000" pitchFamily="65" charset="-120"/>
                </a:rPr>
                <a:t/>
              </a:r>
              <a:br>
                <a:rPr lang="en-US" altLang="zh-TW" sz="2400" b="1" dirty="0">
                  <a:solidFill>
                    <a:srgbClr val="C00000"/>
                  </a:solidFill>
                  <a:latin typeface="Book Antiqua" panose="02040602050305030304" pitchFamily="18" charset="0"/>
                  <a:ea typeface="標楷體" panose="03000509000000000000" pitchFamily="65" charset="-120"/>
                </a:rPr>
              </a:br>
              <a:endParaRPr lang="en-US" altLang="zh-TW" sz="1200" b="1"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endParaRPr>
            </a:p>
            <a:p>
              <a:pPr algn="ctr" eaLnBrk="1" fontAlgn="auto" hangingPunct="1">
                <a:spcBef>
                  <a:spcPts val="0"/>
                </a:spcBef>
                <a:spcAft>
                  <a:spcPts val="0"/>
                </a:spcAft>
                <a:defRPr/>
              </a:pPr>
              <a:r>
                <a:rPr lang="pt-BR" altLang="zh-TW" sz="1200" b="1" dirty="0">
                  <a:latin typeface="Book Antiqua" panose="02040602050305030304" pitchFamily="18" charset="0"/>
                  <a:ea typeface="標楷體" panose="03000509000000000000" pitchFamily="65" charset="-120"/>
                </a:rPr>
                <a:t>A++&gt; A+&gt; A&gt; </a:t>
              </a:r>
            </a:p>
            <a:p>
              <a:pPr algn="ctr" eaLnBrk="1" fontAlgn="auto" hangingPunct="1">
                <a:spcBef>
                  <a:spcPts val="0"/>
                </a:spcBef>
                <a:spcAft>
                  <a:spcPts val="0"/>
                </a:spcAft>
                <a:defRPr/>
              </a:pPr>
              <a:r>
                <a:rPr lang="pt-BR" altLang="zh-TW" sz="1200" b="1" dirty="0">
                  <a:latin typeface="Book Antiqua" panose="02040602050305030304" pitchFamily="18" charset="0"/>
                  <a:ea typeface="標楷體" panose="03000509000000000000" pitchFamily="65" charset="-120"/>
                </a:rPr>
                <a:t>B++&gt; B+&gt; B&gt;</a:t>
              </a:r>
            </a:p>
            <a:p>
              <a:pPr algn="ctr" eaLnBrk="1" fontAlgn="auto" hangingPunct="1">
                <a:spcBef>
                  <a:spcPts val="0"/>
                </a:spcBef>
                <a:spcAft>
                  <a:spcPts val="0"/>
                </a:spcAft>
                <a:defRPr/>
              </a:pPr>
              <a:r>
                <a:rPr lang="pt-BR" altLang="zh-TW" sz="1200" b="1" dirty="0">
                  <a:latin typeface="Book Antiqua" panose="02040602050305030304" pitchFamily="18" charset="0"/>
                  <a:ea typeface="標楷體" panose="03000509000000000000" pitchFamily="65" charset="-120"/>
                </a:rPr>
                <a:t> C&gt;</a:t>
              </a:r>
              <a:r>
                <a:rPr lang="zh-TW" altLang="pt-BR" sz="1200" b="1" dirty="0">
                  <a:latin typeface="Book Antiqua" panose="02040602050305030304" pitchFamily="18" charset="0"/>
                  <a:ea typeface="標楷體" panose="03000509000000000000" pitchFamily="65" charset="-120"/>
                </a:rPr>
                <a:t>缺考</a:t>
              </a:r>
              <a:endParaRPr lang="zh-TW" altLang="en-US" sz="1200" b="1" dirty="0">
                <a:latin typeface="Book Antiqua" panose="02040602050305030304" pitchFamily="18" charset="0"/>
                <a:ea typeface="+mn-ea"/>
              </a:endParaRPr>
            </a:p>
          </p:txBody>
        </p:sp>
        <p:grpSp>
          <p:nvGrpSpPr>
            <p:cNvPr id="55" name="群組 73"/>
            <p:cNvGrpSpPr>
              <a:grpSpLocks/>
            </p:cNvGrpSpPr>
            <p:nvPr/>
          </p:nvGrpSpPr>
          <p:grpSpPr bwMode="auto">
            <a:xfrm>
              <a:off x="5127358" y="3858471"/>
              <a:ext cx="1717200" cy="1152000"/>
              <a:chOff x="4575696" y="1077436"/>
              <a:chExt cx="1740629" cy="1152000"/>
            </a:xfrm>
          </p:grpSpPr>
          <p:sp>
            <p:nvSpPr>
              <p:cNvPr id="69" name="任意多边形 47"/>
              <p:cNvSpPr/>
              <p:nvPr/>
            </p:nvSpPr>
            <p:spPr>
              <a:xfrm>
                <a:off x="4600097" y="1076882"/>
                <a:ext cx="1716965" cy="1152813"/>
              </a:xfrm>
              <a:custGeom>
                <a:avLst/>
                <a:gdLst>
                  <a:gd name="connsiteX0" fmla="*/ 0 w 1674206"/>
                  <a:gd name="connsiteY0" fmla="*/ 0 h 775493"/>
                  <a:gd name="connsiteX1" fmla="*/ 1240155 w 1674206"/>
                  <a:gd name="connsiteY1" fmla="*/ 0 h 775493"/>
                  <a:gd name="connsiteX2" fmla="*/ 1674206 w 1674206"/>
                  <a:gd name="connsiteY2" fmla="*/ 387747 h 775493"/>
                  <a:gd name="connsiteX3" fmla="*/ 1240155 w 1674206"/>
                  <a:gd name="connsiteY3" fmla="*/ 775493 h 775493"/>
                  <a:gd name="connsiteX4" fmla="*/ 0 w 1674206"/>
                  <a:gd name="connsiteY4" fmla="*/ 775493 h 775493"/>
                  <a:gd name="connsiteX5" fmla="*/ 434051 w 1674206"/>
                  <a:gd name="connsiteY5" fmla="*/ 387747 h 7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206" h="775493">
                    <a:moveTo>
                      <a:pt x="0" y="0"/>
                    </a:moveTo>
                    <a:lnTo>
                      <a:pt x="1240155" y="0"/>
                    </a:lnTo>
                    <a:lnTo>
                      <a:pt x="1674206" y="387747"/>
                    </a:lnTo>
                    <a:lnTo>
                      <a:pt x="1240155" y="775493"/>
                    </a:lnTo>
                    <a:lnTo>
                      <a:pt x="0" y="775493"/>
                    </a:lnTo>
                    <a:lnTo>
                      <a:pt x="434051" y="387747"/>
                    </a:lnTo>
                    <a:close/>
                  </a:path>
                </a:pathLst>
              </a:custGeom>
              <a:solidFill>
                <a:srgbClr val="32B6A1"/>
              </a:solidFill>
              <a:ln>
                <a:solidFill>
                  <a:schemeClr val="bg1"/>
                </a:solid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tIns="0" rIns="252000" bIns="0" anchor="ctr">
                <a:normAutofit/>
              </a:bodyPr>
              <a:lstStyle/>
              <a:p>
                <a:pPr algn="ctr" eaLnBrk="1" fontAlgn="auto" hangingPunct="1">
                  <a:spcBef>
                    <a:spcPts val="0"/>
                  </a:spcBef>
                  <a:spcAft>
                    <a:spcPts val="0"/>
                  </a:spcAft>
                  <a:defRPr/>
                </a:pPr>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70" name="椭圆 48"/>
              <p:cNvSpPr/>
              <p:nvPr/>
            </p:nvSpPr>
            <p:spPr>
              <a:xfrm>
                <a:off x="4575960" y="1369055"/>
                <a:ext cx="540675" cy="539885"/>
              </a:xfrm>
              <a:prstGeom prst="ellipse">
                <a:avLst/>
              </a:prstGeom>
              <a:solidFill>
                <a:srgbClr val="1CAE97"/>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r>
                  <a:rPr lang="en-US" altLang="zh-CN" b="1">
                    <a:solidFill>
                      <a:schemeClr val="bg1"/>
                    </a:solidFill>
                    <a:latin typeface="Arial" panose="020B0604020202020204" pitchFamily="34" charset="0"/>
                    <a:ea typeface="SimHei" panose="02010609060101010101" pitchFamily="49" charset="-122"/>
                    <a:cs typeface="Times New Roman" panose="02020603050405020304" pitchFamily="18" charset="0"/>
                  </a:rPr>
                  <a:t>11</a:t>
                </a:r>
                <a:endParaRPr lang="zh-CN" altLang="en-US" b="1">
                  <a:solidFill>
                    <a:schemeClr val="bg1"/>
                  </a:solidFill>
                  <a:latin typeface="Arial" panose="020B0604020202020204" pitchFamily="34" charset="0"/>
                  <a:ea typeface="SimHei" panose="02010609060101010101" pitchFamily="49" charset="-122"/>
                  <a:cs typeface="Times New Roman" panose="02020603050405020304" pitchFamily="18" charset="0"/>
                </a:endParaRPr>
              </a:p>
            </p:txBody>
          </p:sp>
        </p:grpSp>
        <p:sp>
          <p:nvSpPr>
            <p:cNvPr id="56" name="文字方塊 55"/>
            <p:cNvSpPr txBox="1"/>
            <p:nvPr/>
          </p:nvSpPr>
          <p:spPr>
            <a:xfrm>
              <a:off x="5319992" y="3869115"/>
              <a:ext cx="1590161" cy="1200329"/>
            </a:xfrm>
            <a:prstGeom prst="rect">
              <a:avLst/>
            </a:prstGeom>
            <a:noFill/>
          </p:spPr>
          <p:txBody>
            <a:bodyPr>
              <a:spAutoFit/>
            </a:bodyPr>
            <a:lstStyle/>
            <a:p>
              <a:pPr algn="ctr" eaLnBrk="1" fontAlgn="auto" hangingPunct="1">
                <a:spcBef>
                  <a:spcPts val="0"/>
                </a:spcBef>
                <a:spcAft>
                  <a:spcPts val="0"/>
                </a:spcAft>
                <a:defRPr/>
              </a:pP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英語</a:t>
              </a:r>
              <a:r>
                <a:rPr lang="en-US" altLang="zh-TW" sz="2400" b="1" dirty="0">
                  <a:solidFill>
                    <a:srgbClr val="C00000"/>
                  </a:solidFill>
                  <a:latin typeface="Book Antiqua" panose="02040602050305030304" pitchFamily="18" charset="0"/>
                  <a:ea typeface="標楷體" panose="03000509000000000000" pitchFamily="65" charset="-120"/>
                </a:rPr>
                <a:t/>
              </a:r>
              <a:br>
                <a:rPr lang="en-US" altLang="zh-TW" sz="2400" b="1" dirty="0">
                  <a:solidFill>
                    <a:srgbClr val="C00000"/>
                  </a:solidFill>
                  <a:latin typeface="Book Antiqua" panose="02040602050305030304" pitchFamily="18" charset="0"/>
                  <a:ea typeface="標楷體" panose="03000509000000000000" pitchFamily="65" charset="-120"/>
                </a:rPr>
              </a:br>
              <a:endParaRPr lang="en-US" altLang="zh-TW" sz="1200" b="1"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endParaRPr>
            </a:p>
            <a:p>
              <a:pPr algn="ctr" eaLnBrk="1" fontAlgn="auto" hangingPunct="1">
                <a:spcBef>
                  <a:spcPts val="0"/>
                </a:spcBef>
                <a:spcAft>
                  <a:spcPts val="0"/>
                </a:spcAft>
                <a:defRPr/>
              </a:pPr>
              <a:r>
                <a:rPr lang="pt-BR" altLang="zh-TW" sz="1200" b="1" dirty="0">
                  <a:latin typeface="Book Antiqua" panose="02040602050305030304" pitchFamily="18" charset="0"/>
                  <a:ea typeface="標楷體" panose="03000509000000000000" pitchFamily="65" charset="-120"/>
                </a:rPr>
                <a:t>A++&gt; A+&gt; A&gt; </a:t>
              </a:r>
            </a:p>
            <a:p>
              <a:pPr algn="ctr" eaLnBrk="1" fontAlgn="auto" hangingPunct="1">
                <a:spcBef>
                  <a:spcPts val="0"/>
                </a:spcBef>
                <a:spcAft>
                  <a:spcPts val="0"/>
                </a:spcAft>
                <a:defRPr/>
              </a:pPr>
              <a:r>
                <a:rPr lang="pt-BR" altLang="zh-TW" sz="1200" b="1" dirty="0">
                  <a:latin typeface="Book Antiqua" panose="02040602050305030304" pitchFamily="18" charset="0"/>
                  <a:ea typeface="標楷體" panose="03000509000000000000" pitchFamily="65" charset="-120"/>
                </a:rPr>
                <a:t>B++&gt; B+&gt; B&gt;</a:t>
              </a:r>
            </a:p>
            <a:p>
              <a:pPr algn="ctr" eaLnBrk="1" fontAlgn="auto" hangingPunct="1">
                <a:spcBef>
                  <a:spcPts val="0"/>
                </a:spcBef>
                <a:spcAft>
                  <a:spcPts val="0"/>
                </a:spcAft>
                <a:defRPr/>
              </a:pPr>
              <a:r>
                <a:rPr lang="pt-BR" altLang="zh-TW" sz="1200" b="1" dirty="0">
                  <a:latin typeface="Book Antiqua" panose="02040602050305030304" pitchFamily="18" charset="0"/>
                  <a:ea typeface="標楷體" panose="03000509000000000000" pitchFamily="65" charset="-120"/>
                </a:rPr>
                <a:t> C&gt;</a:t>
              </a:r>
              <a:r>
                <a:rPr lang="zh-TW" altLang="pt-BR" sz="1200" b="1" dirty="0">
                  <a:latin typeface="Book Antiqua" panose="02040602050305030304" pitchFamily="18" charset="0"/>
                  <a:ea typeface="標楷體" panose="03000509000000000000" pitchFamily="65" charset="-120"/>
                </a:rPr>
                <a:t>缺考</a:t>
              </a:r>
              <a:endParaRPr lang="zh-TW" altLang="en-US" sz="1200" b="1" dirty="0">
                <a:latin typeface="Book Antiqua" panose="02040602050305030304" pitchFamily="18" charset="0"/>
                <a:ea typeface="+mn-ea"/>
              </a:endParaRPr>
            </a:p>
          </p:txBody>
        </p:sp>
        <p:grpSp>
          <p:nvGrpSpPr>
            <p:cNvPr id="57" name="群組 61"/>
            <p:cNvGrpSpPr>
              <a:grpSpLocks/>
            </p:cNvGrpSpPr>
            <p:nvPr/>
          </p:nvGrpSpPr>
          <p:grpSpPr bwMode="auto">
            <a:xfrm>
              <a:off x="6623683" y="3858471"/>
              <a:ext cx="1767048" cy="1152000"/>
              <a:chOff x="9631601" y="41456"/>
              <a:chExt cx="1767048" cy="1152000"/>
            </a:xfrm>
          </p:grpSpPr>
          <p:sp>
            <p:nvSpPr>
              <p:cNvPr id="67" name="任意多边形 81"/>
              <p:cNvSpPr/>
              <p:nvPr/>
            </p:nvSpPr>
            <p:spPr>
              <a:xfrm>
                <a:off x="9680167" y="40902"/>
                <a:ext cx="1719254" cy="1152813"/>
              </a:xfrm>
              <a:custGeom>
                <a:avLst/>
                <a:gdLst>
                  <a:gd name="connsiteX0" fmla="*/ 0 w 1674206"/>
                  <a:gd name="connsiteY0" fmla="*/ 0 h 775493"/>
                  <a:gd name="connsiteX1" fmla="*/ 1240155 w 1674206"/>
                  <a:gd name="connsiteY1" fmla="*/ 0 h 775493"/>
                  <a:gd name="connsiteX2" fmla="*/ 1674206 w 1674206"/>
                  <a:gd name="connsiteY2" fmla="*/ 387747 h 775493"/>
                  <a:gd name="connsiteX3" fmla="*/ 1240155 w 1674206"/>
                  <a:gd name="connsiteY3" fmla="*/ 775493 h 775493"/>
                  <a:gd name="connsiteX4" fmla="*/ 0 w 1674206"/>
                  <a:gd name="connsiteY4" fmla="*/ 775493 h 775493"/>
                  <a:gd name="connsiteX5" fmla="*/ 434051 w 1674206"/>
                  <a:gd name="connsiteY5" fmla="*/ 387747 h 7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206" h="775493">
                    <a:moveTo>
                      <a:pt x="0" y="0"/>
                    </a:moveTo>
                    <a:lnTo>
                      <a:pt x="1240155" y="0"/>
                    </a:lnTo>
                    <a:lnTo>
                      <a:pt x="1674206" y="387747"/>
                    </a:lnTo>
                    <a:lnTo>
                      <a:pt x="1240155" y="775493"/>
                    </a:lnTo>
                    <a:lnTo>
                      <a:pt x="0" y="775493"/>
                    </a:lnTo>
                    <a:lnTo>
                      <a:pt x="434051" y="387747"/>
                    </a:lnTo>
                    <a:close/>
                  </a:path>
                </a:pathLst>
              </a:custGeom>
              <a:solidFill>
                <a:srgbClr val="B4CB7F"/>
              </a:solidFill>
              <a:ln>
                <a:solidFill>
                  <a:schemeClr val="bg1"/>
                </a:solid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tIns="0" rIns="252000" bIns="0" anchor="ctr">
                <a:normAutofit/>
              </a:bodyPr>
              <a:lstStyle/>
              <a:p>
                <a:pPr algn="ctr" eaLnBrk="1" fontAlgn="auto" hangingPunct="1">
                  <a:spcBef>
                    <a:spcPts val="0"/>
                  </a:spcBef>
                  <a:spcAft>
                    <a:spcPts val="0"/>
                  </a:spcAft>
                  <a:defRPr/>
                </a:pPr>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68" name="椭圆 82"/>
              <p:cNvSpPr/>
              <p:nvPr/>
            </p:nvSpPr>
            <p:spPr>
              <a:xfrm>
                <a:off x="9630954" y="347366"/>
                <a:ext cx="539748" cy="539885"/>
              </a:xfrm>
              <a:prstGeom prst="ellipse">
                <a:avLst/>
              </a:prstGeom>
              <a:solidFill>
                <a:srgbClr val="B4CB7F"/>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r>
                  <a:rPr lang="en-US" altLang="zh-CN" b="1">
                    <a:solidFill>
                      <a:schemeClr val="bg1"/>
                    </a:solidFill>
                    <a:latin typeface="Arial" panose="020B0604020202020204" pitchFamily="34" charset="0"/>
                    <a:ea typeface="SimHei" panose="02010609060101010101" pitchFamily="49" charset="-122"/>
                    <a:cs typeface="Times New Roman" panose="02020603050405020304" pitchFamily="18" charset="0"/>
                  </a:rPr>
                  <a:t>12</a:t>
                </a:r>
                <a:endParaRPr lang="zh-CN" altLang="en-US" b="1">
                  <a:solidFill>
                    <a:schemeClr val="bg1"/>
                  </a:solidFill>
                  <a:latin typeface="Arial" panose="020B0604020202020204" pitchFamily="34" charset="0"/>
                  <a:ea typeface="SimHei" panose="02010609060101010101" pitchFamily="49" charset="-122"/>
                  <a:cs typeface="Times New Roman" panose="02020603050405020304" pitchFamily="18" charset="0"/>
                </a:endParaRPr>
              </a:p>
            </p:txBody>
          </p:sp>
        </p:grpSp>
        <p:sp>
          <p:nvSpPr>
            <p:cNvPr id="58" name="文字方塊 57"/>
            <p:cNvSpPr txBox="1"/>
            <p:nvPr/>
          </p:nvSpPr>
          <p:spPr>
            <a:xfrm>
              <a:off x="6873568" y="3869115"/>
              <a:ext cx="1590161" cy="1200329"/>
            </a:xfrm>
            <a:prstGeom prst="rect">
              <a:avLst/>
            </a:prstGeom>
            <a:noFill/>
          </p:spPr>
          <p:txBody>
            <a:bodyPr>
              <a:spAutoFit/>
            </a:bodyPr>
            <a:lstStyle/>
            <a:p>
              <a:pPr algn="ctr" eaLnBrk="1" fontAlgn="auto" hangingPunct="1">
                <a:spcBef>
                  <a:spcPts val="0"/>
                </a:spcBef>
                <a:spcAft>
                  <a:spcPts val="0"/>
                </a:spcAft>
                <a:defRPr/>
              </a:pP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自然</a:t>
              </a:r>
              <a:r>
                <a:rPr lang="en-US" altLang="zh-TW" sz="2400" b="1" dirty="0">
                  <a:solidFill>
                    <a:srgbClr val="C00000"/>
                  </a:solidFill>
                  <a:latin typeface="Book Antiqua" panose="02040602050305030304" pitchFamily="18" charset="0"/>
                  <a:ea typeface="標楷體" panose="03000509000000000000" pitchFamily="65" charset="-120"/>
                </a:rPr>
                <a:t/>
              </a:r>
              <a:br>
                <a:rPr lang="en-US" altLang="zh-TW" sz="2400" b="1" dirty="0">
                  <a:solidFill>
                    <a:srgbClr val="C00000"/>
                  </a:solidFill>
                  <a:latin typeface="Book Antiqua" panose="02040602050305030304" pitchFamily="18" charset="0"/>
                  <a:ea typeface="標楷體" panose="03000509000000000000" pitchFamily="65" charset="-120"/>
                </a:rPr>
              </a:br>
              <a:endParaRPr lang="en-US" altLang="zh-TW" sz="1200" b="1"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endParaRPr>
            </a:p>
            <a:p>
              <a:pPr algn="ctr" eaLnBrk="1" fontAlgn="auto" hangingPunct="1">
                <a:spcBef>
                  <a:spcPts val="0"/>
                </a:spcBef>
                <a:spcAft>
                  <a:spcPts val="0"/>
                </a:spcAft>
                <a:defRPr/>
              </a:pPr>
              <a:r>
                <a:rPr lang="pt-BR" altLang="zh-TW" sz="1200" b="1" dirty="0">
                  <a:latin typeface="Book Antiqua" panose="02040602050305030304" pitchFamily="18" charset="0"/>
                  <a:ea typeface="標楷體" panose="03000509000000000000" pitchFamily="65" charset="-120"/>
                </a:rPr>
                <a:t>A++&gt; A+&gt; A&gt; </a:t>
              </a:r>
            </a:p>
            <a:p>
              <a:pPr algn="ctr" eaLnBrk="1" fontAlgn="auto" hangingPunct="1">
                <a:spcBef>
                  <a:spcPts val="0"/>
                </a:spcBef>
                <a:spcAft>
                  <a:spcPts val="0"/>
                </a:spcAft>
                <a:defRPr/>
              </a:pPr>
              <a:r>
                <a:rPr lang="pt-BR" altLang="zh-TW" sz="1200" b="1" dirty="0">
                  <a:latin typeface="Book Antiqua" panose="02040602050305030304" pitchFamily="18" charset="0"/>
                  <a:ea typeface="標楷體" panose="03000509000000000000" pitchFamily="65" charset="-120"/>
                </a:rPr>
                <a:t>B++&gt; B+&gt; B&gt;</a:t>
              </a:r>
            </a:p>
            <a:p>
              <a:pPr algn="ctr" eaLnBrk="1" fontAlgn="auto" hangingPunct="1">
                <a:spcBef>
                  <a:spcPts val="0"/>
                </a:spcBef>
                <a:spcAft>
                  <a:spcPts val="0"/>
                </a:spcAft>
                <a:defRPr/>
              </a:pPr>
              <a:r>
                <a:rPr lang="pt-BR" altLang="zh-TW" sz="1200" b="1" dirty="0">
                  <a:latin typeface="Book Antiqua" panose="02040602050305030304" pitchFamily="18" charset="0"/>
                  <a:ea typeface="標楷體" panose="03000509000000000000" pitchFamily="65" charset="-120"/>
                </a:rPr>
                <a:t> C&gt;</a:t>
              </a:r>
              <a:r>
                <a:rPr lang="zh-TW" altLang="pt-BR" sz="1200" b="1" dirty="0">
                  <a:latin typeface="Book Antiqua" panose="02040602050305030304" pitchFamily="18" charset="0"/>
                  <a:ea typeface="標楷體" panose="03000509000000000000" pitchFamily="65" charset="-120"/>
                </a:rPr>
                <a:t>缺考</a:t>
              </a:r>
              <a:endParaRPr lang="zh-TW" altLang="en-US" sz="1200" b="1" dirty="0">
                <a:latin typeface="Book Antiqua" panose="02040602050305030304" pitchFamily="18" charset="0"/>
                <a:ea typeface="+mn-ea"/>
              </a:endParaRPr>
            </a:p>
          </p:txBody>
        </p:sp>
        <p:grpSp>
          <p:nvGrpSpPr>
            <p:cNvPr id="59" name="群組 58"/>
            <p:cNvGrpSpPr/>
            <p:nvPr/>
          </p:nvGrpSpPr>
          <p:grpSpPr>
            <a:xfrm>
              <a:off x="8206408" y="3858471"/>
              <a:ext cx="1721250" cy="1150412"/>
              <a:chOff x="10121768" y="214225"/>
              <a:chExt cx="1984866" cy="1240805"/>
            </a:xfrm>
            <a:solidFill>
              <a:schemeClr val="accent1"/>
            </a:solidFill>
          </p:grpSpPr>
          <p:sp>
            <p:nvSpPr>
              <p:cNvPr id="65" name="任意多边形 85"/>
              <p:cNvSpPr/>
              <p:nvPr/>
            </p:nvSpPr>
            <p:spPr>
              <a:xfrm>
                <a:off x="10136280" y="214225"/>
                <a:ext cx="1970354" cy="1240805"/>
              </a:xfrm>
              <a:custGeom>
                <a:avLst/>
                <a:gdLst>
                  <a:gd name="connsiteX0" fmla="*/ 0 w 1674206"/>
                  <a:gd name="connsiteY0" fmla="*/ 0 h 775493"/>
                  <a:gd name="connsiteX1" fmla="*/ 1240155 w 1674206"/>
                  <a:gd name="connsiteY1" fmla="*/ 0 h 775493"/>
                  <a:gd name="connsiteX2" fmla="*/ 1674206 w 1674206"/>
                  <a:gd name="connsiteY2" fmla="*/ 387747 h 775493"/>
                  <a:gd name="connsiteX3" fmla="*/ 1240155 w 1674206"/>
                  <a:gd name="connsiteY3" fmla="*/ 775493 h 775493"/>
                  <a:gd name="connsiteX4" fmla="*/ 0 w 1674206"/>
                  <a:gd name="connsiteY4" fmla="*/ 775493 h 775493"/>
                  <a:gd name="connsiteX5" fmla="*/ 434051 w 1674206"/>
                  <a:gd name="connsiteY5" fmla="*/ 387747 h 7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206" h="775493">
                    <a:moveTo>
                      <a:pt x="0" y="0"/>
                    </a:moveTo>
                    <a:lnTo>
                      <a:pt x="1240155" y="0"/>
                    </a:lnTo>
                    <a:lnTo>
                      <a:pt x="1674206" y="387747"/>
                    </a:lnTo>
                    <a:lnTo>
                      <a:pt x="1240155" y="775493"/>
                    </a:lnTo>
                    <a:lnTo>
                      <a:pt x="0" y="775493"/>
                    </a:lnTo>
                    <a:lnTo>
                      <a:pt x="434051" y="387747"/>
                    </a:lnTo>
                    <a:close/>
                  </a:path>
                </a:pathLst>
              </a:custGeom>
              <a:solidFill>
                <a:schemeClr val="accent1"/>
              </a:solidFill>
              <a:ln>
                <a:solidFill>
                  <a:schemeClr val="bg1"/>
                </a:solid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tIns="0" rIns="252000" bIns="0" anchor="ctr">
                <a:normAutofit/>
              </a:bodyPr>
              <a:lstStyle/>
              <a:p>
                <a:pPr algn="ctr" eaLnBrk="1" fontAlgn="auto" hangingPunct="1">
                  <a:spcBef>
                    <a:spcPts val="0"/>
                  </a:spcBef>
                  <a:spcAft>
                    <a:spcPts val="0"/>
                  </a:spcAft>
                  <a:defRPr/>
                </a:pPr>
                <a:endParaRPr lang="en-US" altLang="zh-TW" sz="2400" b="1" dirty="0">
                  <a:solidFill>
                    <a:srgbClr val="FFFF00"/>
                  </a:solidFill>
                  <a:latin typeface="微軟正黑體" panose="020B0604030504040204" pitchFamily="34" charset="-120"/>
                  <a:ea typeface="微軟正黑體" panose="020B0604030504040204" pitchFamily="34" charset="-120"/>
                </a:endParaRPr>
              </a:p>
            </p:txBody>
          </p:sp>
          <p:sp>
            <p:nvSpPr>
              <p:cNvPr id="66" name="椭圆 86"/>
              <p:cNvSpPr/>
              <p:nvPr/>
            </p:nvSpPr>
            <p:spPr>
              <a:xfrm>
                <a:off x="10121768" y="560139"/>
                <a:ext cx="618811" cy="564002"/>
              </a:xfrm>
              <a:prstGeom prst="ellipse">
                <a:avLst/>
              </a:prstGeom>
              <a:grp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US" altLang="zh-CN" b="1"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13</a:t>
                </a:r>
                <a:endParaRPr lang="zh-CN" altLang="en-US" b="1"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grpSp>
        <p:sp>
          <p:nvSpPr>
            <p:cNvPr id="60" name="文字方塊 59"/>
            <p:cNvSpPr txBox="1"/>
            <p:nvPr/>
          </p:nvSpPr>
          <p:spPr>
            <a:xfrm>
              <a:off x="8414463" y="3860851"/>
              <a:ext cx="1590161" cy="1200329"/>
            </a:xfrm>
            <a:prstGeom prst="rect">
              <a:avLst/>
            </a:prstGeom>
            <a:noFill/>
          </p:spPr>
          <p:txBody>
            <a:bodyPr>
              <a:spAutoFit/>
            </a:bodyPr>
            <a:lstStyle/>
            <a:p>
              <a:pPr algn="ctr" eaLnBrk="1" fontAlgn="auto" hangingPunct="1">
                <a:spcBef>
                  <a:spcPts val="0"/>
                </a:spcBef>
                <a:spcAft>
                  <a:spcPts val="0"/>
                </a:spcAft>
                <a:defRPr/>
              </a:pP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社會</a:t>
              </a:r>
              <a:r>
                <a:rPr lang="en-US" altLang="zh-TW" sz="2400" b="1" dirty="0">
                  <a:solidFill>
                    <a:srgbClr val="C00000"/>
                  </a:solidFill>
                  <a:latin typeface="Book Antiqua" panose="02040602050305030304" pitchFamily="18" charset="0"/>
                  <a:ea typeface="標楷體" panose="03000509000000000000" pitchFamily="65" charset="-120"/>
                </a:rPr>
                <a:t/>
              </a:r>
              <a:br>
                <a:rPr lang="en-US" altLang="zh-TW" sz="2400" b="1" dirty="0">
                  <a:solidFill>
                    <a:srgbClr val="C00000"/>
                  </a:solidFill>
                  <a:latin typeface="Book Antiqua" panose="02040602050305030304" pitchFamily="18" charset="0"/>
                  <a:ea typeface="標楷體" panose="03000509000000000000" pitchFamily="65" charset="-120"/>
                </a:rPr>
              </a:br>
              <a:endParaRPr lang="en-US" altLang="zh-TW" sz="1200" b="1"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endParaRPr>
            </a:p>
            <a:p>
              <a:pPr algn="ctr" eaLnBrk="1" fontAlgn="auto" hangingPunct="1">
                <a:spcBef>
                  <a:spcPts val="0"/>
                </a:spcBef>
                <a:spcAft>
                  <a:spcPts val="0"/>
                </a:spcAft>
                <a:defRPr/>
              </a:pPr>
              <a:r>
                <a:rPr lang="pt-BR" altLang="zh-TW" sz="1200" b="1" dirty="0">
                  <a:latin typeface="Book Antiqua" panose="02040602050305030304" pitchFamily="18" charset="0"/>
                  <a:ea typeface="標楷體" panose="03000509000000000000" pitchFamily="65" charset="-120"/>
                </a:rPr>
                <a:t>A++&gt; A+&gt; A&gt; </a:t>
              </a:r>
            </a:p>
            <a:p>
              <a:pPr algn="ctr" eaLnBrk="1" fontAlgn="auto" hangingPunct="1">
                <a:spcBef>
                  <a:spcPts val="0"/>
                </a:spcBef>
                <a:spcAft>
                  <a:spcPts val="0"/>
                </a:spcAft>
                <a:defRPr/>
              </a:pPr>
              <a:r>
                <a:rPr lang="pt-BR" altLang="zh-TW" sz="1200" b="1" dirty="0">
                  <a:latin typeface="Book Antiqua" panose="02040602050305030304" pitchFamily="18" charset="0"/>
                  <a:ea typeface="標楷體" panose="03000509000000000000" pitchFamily="65" charset="-120"/>
                </a:rPr>
                <a:t>B++&gt; B+&gt; B&gt;</a:t>
              </a:r>
            </a:p>
            <a:p>
              <a:pPr algn="ctr" eaLnBrk="1" fontAlgn="auto" hangingPunct="1">
                <a:spcBef>
                  <a:spcPts val="0"/>
                </a:spcBef>
                <a:spcAft>
                  <a:spcPts val="0"/>
                </a:spcAft>
                <a:defRPr/>
              </a:pPr>
              <a:r>
                <a:rPr lang="pt-BR" altLang="zh-TW" sz="1200" b="1" dirty="0">
                  <a:latin typeface="Book Antiqua" panose="02040602050305030304" pitchFamily="18" charset="0"/>
                  <a:ea typeface="標楷體" panose="03000509000000000000" pitchFamily="65" charset="-120"/>
                </a:rPr>
                <a:t> C&gt;</a:t>
              </a:r>
              <a:r>
                <a:rPr lang="zh-TW" altLang="pt-BR" sz="1200" b="1" dirty="0">
                  <a:latin typeface="Book Antiqua" panose="02040602050305030304" pitchFamily="18" charset="0"/>
                  <a:ea typeface="標楷體" panose="03000509000000000000" pitchFamily="65" charset="-120"/>
                </a:rPr>
                <a:t>缺考</a:t>
              </a:r>
              <a:endParaRPr lang="zh-TW" altLang="en-US" sz="1200" b="1" dirty="0">
                <a:latin typeface="Book Antiqua" panose="02040602050305030304" pitchFamily="18" charset="0"/>
                <a:ea typeface="+mn-ea"/>
              </a:endParaRPr>
            </a:p>
          </p:txBody>
        </p:sp>
        <p:grpSp>
          <p:nvGrpSpPr>
            <p:cNvPr id="61" name="群組 79"/>
            <p:cNvGrpSpPr>
              <a:grpSpLocks/>
            </p:cNvGrpSpPr>
            <p:nvPr/>
          </p:nvGrpSpPr>
          <p:grpSpPr bwMode="auto">
            <a:xfrm>
              <a:off x="9729208" y="3858471"/>
              <a:ext cx="1734157" cy="1152000"/>
              <a:chOff x="7879160" y="1085575"/>
              <a:chExt cx="1734157" cy="1152000"/>
            </a:xfrm>
          </p:grpSpPr>
          <p:sp>
            <p:nvSpPr>
              <p:cNvPr id="63" name="任意多边形 83"/>
              <p:cNvSpPr/>
              <p:nvPr/>
            </p:nvSpPr>
            <p:spPr>
              <a:xfrm>
                <a:off x="7906699" y="1085021"/>
                <a:ext cx="1706555" cy="1152813"/>
              </a:xfrm>
              <a:custGeom>
                <a:avLst/>
                <a:gdLst>
                  <a:gd name="connsiteX0" fmla="*/ 0 w 1674206"/>
                  <a:gd name="connsiteY0" fmla="*/ 0 h 775493"/>
                  <a:gd name="connsiteX1" fmla="*/ 1240155 w 1674206"/>
                  <a:gd name="connsiteY1" fmla="*/ 0 h 775493"/>
                  <a:gd name="connsiteX2" fmla="*/ 1674206 w 1674206"/>
                  <a:gd name="connsiteY2" fmla="*/ 387747 h 775493"/>
                  <a:gd name="connsiteX3" fmla="*/ 1240155 w 1674206"/>
                  <a:gd name="connsiteY3" fmla="*/ 775493 h 775493"/>
                  <a:gd name="connsiteX4" fmla="*/ 0 w 1674206"/>
                  <a:gd name="connsiteY4" fmla="*/ 775493 h 775493"/>
                  <a:gd name="connsiteX5" fmla="*/ 434051 w 1674206"/>
                  <a:gd name="connsiteY5" fmla="*/ 387747 h 7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206" h="775493">
                    <a:moveTo>
                      <a:pt x="0" y="0"/>
                    </a:moveTo>
                    <a:lnTo>
                      <a:pt x="1240155" y="0"/>
                    </a:lnTo>
                    <a:lnTo>
                      <a:pt x="1674206" y="387747"/>
                    </a:lnTo>
                    <a:lnTo>
                      <a:pt x="1240155" y="775493"/>
                    </a:lnTo>
                    <a:lnTo>
                      <a:pt x="0" y="775493"/>
                    </a:lnTo>
                    <a:lnTo>
                      <a:pt x="434051" y="387747"/>
                    </a:lnTo>
                    <a:close/>
                  </a:path>
                </a:pathLst>
              </a:custGeom>
              <a:solidFill>
                <a:srgbClr val="F7B447"/>
              </a:solidFill>
              <a:ln>
                <a:solidFill>
                  <a:schemeClr val="bg1"/>
                </a:solid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tIns="0" rIns="252000" bIns="0" anchor="ctr">
                <a:normAutofit/>
              </a:bodyPr>
              <a:lstStyle/>
              <a:p>
                <a:pPr algn="ctr" eaLnBrk="1" fontAlgn="auto" hangingPunct="1">
                  <a:spcBef>
                    <a:spcPts val="0"/>
                  </a:spcBef>
                  <a:spcAft>
                    <a:spcPts val="0"/>
                  </a:spcAft>
                  <a:defRPr/>
                </a:pPr>
                <a:endParaRPr lang="zh-CN" altLang="en-US" sz="2400" dirty="0">
                  <a:solidFill>
                    <a:schemeClr val="tx1"/>
                  </a:solidFill>
                  <a:latin typeface="微軟正黑體" panose="020B0604030504040204" pitchFamily="34" charset="-120"/>
                  <a:ea typeface="微軟正黑體" panose="020B0604030504040204" pitchFamily="34" charset="-120"/>
                </a:endParaRPr>
              </a:p>
            </p:txBody>
          </p:sp>
          <p:sp>
            <p:nvSpPr>
              <p:cNvPr id="64" name="椭圆 84"/>
              <p:cNvSpPr/>
              <p:nvPr/>
            </p:nvSpPr>
            <p:spPr>
              <a:xfrm>
                <a:off x="7879712" y="1372431"/>
                <a:ext cx="539748" cy="541472"/>
              </a:xfrm>
              <a:prstGeom prst="ellipse">
                <a:avLst/>
              </a:prstGeom>
              <a:solidFill>
                <a:srgbClr val="F7B447"/>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r>
                  <a:rPr lang="en-US" altLang="zh-CN" b="1">
                    <a:solidFill>
                      <a:schemeClr val="bg1"/>
                    </a:solidFill>
                    <a:latin typeface="Arial" panose="020B0604020202020204" pitchFamily="34" charset="0"/>
                    <a:ea typeface="SimHei" panose="02010609060101010101" pitchFamily="49" charset="-122"/>
                    <a:cs typeface="Times New Roman" panose="02020603050405020304" pitchFamily="18" charset="0"/>
                  </a:rPr>
                  <a:t>14</a:t>
                </a:r>
                <a:endParaRPr lang="zh-CN" altLang="en-US" b="1">
                  <a:solidFill>
                    <a:schemeClr val="bg1"/>
                  </a:solidFill>
                  <a:latin typeface="Arial" panose="020B0604020202020204" pitchFamily="34" charset="0"/>
                  <a:ea typeface="SimHei" panose="02010609060101010101" pitchFamily="49" charset="-122"/>
                  <a:cs typeface="Times New Roman" panose="02020603050405020304" pitchFamily="18" charset="0"/>
                </a:endParaRPr>
              </a:p>
            </p:txBody>
          </p:sp>
        </p:grpSp>
        <p:sp>
          <p:nvSpPr>
            <p:cNvPr id="62" name="文字方塊 61"/>
            <p:cNvSpPr txBox="1"/>
            <p:nvPr/>
          </p:nvSpPr>
          <p:spPr>
            <a:xfrm>
              <a:off x="9921363" y="3863560"/>
              <a:ext cx="1590161" cy="1200329"/>
            </a:xfrm>
            <a:prstGeom prst="rect">
              <a:avLst/>
            </a:prstGeom>
            <a:noFill/>
          </p:spPr>
          <p:txBody>
            <a:bodyPr>
              <a:spAutoFit/>
            </a:bodyPr>
            <a:lstStyle/>
            <a:p>
              <a:pPr algn="ctr" eaLnBrk="1" fontAlgn="auto" hangingPunct="1">
                <a:spcBef>
                  <a:spcPts val="0"/>
                </a:spcBef>
                <a:spcAft>
                  <a:spcPts val="0"/>
                </a:spcAft>
                <a:defRPr/>
              </a:pP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寫作</a:t>
              </a:r>
              <a:endParaRPr lang="en-US" altLang="zh-TW" sz="2400" b="1" dirty="0">
                <a:solidFill>
                  <a:srgbClr val="C00000"/>
                </a:solidFill>
                <a:effectLst>
                  <a:glow rad="127000">
                    <a:schemeClr val="bg1"/>
                  </a:glow>
                </a:effectLst>
                <a:latin typeface="Book Antiqua" panose="02040602050305030304" pitchFamily="18" charset="0"/>
                <a:ea typeface="標楷體" panose="03000509000000000000" pitchFamily="65" charset="-120"/>
              </a:endParaRPr>
            </a:p>
            <a:p>
              <a:pPr algn="ctr" eaLnBrk="1" fontAlgn="auto" hangingPunct="1">
                <a:spcBef>
                  <a:spcPts val="0"/>
                </a:spcBef>
                <a:spcAft>
                  <a:spcPts val="0"/>
                </a:spcAft>
                <a:defRPr/>
              </a:pP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測驗</a:t>
              </a:r>
              <a:r>
                <a:rPr lang="en-US" altLang="zh-TW" sz="2400" b="1" dirty="0">
                  <a:solidFill>
                    <a:srgbClr val="C00000"/>
                  </a:solidFill>
                  <a:latin typeface="Book Antiqua" panose="02040602050305030304" pitchFamily="18" charset="0"/>
                  <a:ea typeface="標楷體" panose="03000509000000000000" pitchFamily="65" charset="-120"/>
                </a:rPr>
                <a:t/>
              </a:r>
              <a:br>
                <a:rPr lang="en-US" altLang="zh-TW" sz="2400" b="1" dirty="0">
                  <a:solidFill>
                    <a:srgbClr val="C00000"/>
                  </a:solidFill>
                  <a:latin typeface="Book Antiqua" panose="02040602050305030304" pitchFamily="18" charset="0"/>
                  <a:ea typeface="標楷體" panose="03000509000000000000" pitchFamily="65" charset="-120"/>
                </a:rPr>
              </a:br>
              <a:r>
                <a:rPr lang="pt-BR" altLang="zh-TW" sz="1200" b="1" dirty="0">
                  <a:latin typeface="Book Antiqua" panose="02040602050305030304" pitchFamily="18" charset="0"/>
                  <a:ea typeface="標楷體" panose="03000509000000000000" pitchFamily="65" charset="-120"/>
                </a:rPr>
                <a:t>6&gt; 5&gt; 4&gt; 3&gt; </a:t>
              </a:r>
            </a:p>
            <a:p>
              <a:pPr algn="ctr" eaLnBrk="1" fontAlgn="auto" hangingPunct="1">
                <a:spcBef>
                  <a:spcPts val="0"/>
                </a:spcBef>
                <a:spcAft>
                  <a:spcPts val="0"/>
                </a:spcAft>
                <a:defRPr/>
              </a:pPr>
              <a:r>
                <a:rPr lang="pt-BR" altLang="zh-TW" sz="1200" b="1" dirty="0">
                  <a:latin typeface="Book Antiqua" panose="02040602050305030304" pitchFamily="18" charset="0"/>
                  <a:ea typeface="標楷體" panose="03000509000000000000" pitchFamily="65" charset="-120"/>
                </a:rPr>
                <a:t>2&gt; 1&gt;</a:t>
              </a:r>
              <a:r>
                <a:rPr lang="zh-TW" altLang="pt-BR" sz="1200" b="1" dirty="0">
                  <a:latin typeface="Book Antiqua" panose="02040602050305030304" pitchFamily="18" charset="0"/>
                  <a:ea typeface="標楷體" panose="03000509000000000000" pitchFamily="65" charset="-120"/>
                </a:rPr>
                <a:t>缺考</a:t>
              </a:r>
              <a:endParaRPr lang="zh-TW" altLang="en-US" sz="1200" b="1" dirty="0">
                <a:latin typeface="Book Antiqua" panose="02040602050305030304" pitchFamily="18" charset="0"/>
                <a:ea typeface="+mn-ea"/>
              </a:endParaRPr>
            </a:p>
          </p:txBody>
        </p:sp>
      </p:grpSp>
      <p:sp>
        <p:nvSpPr>
          <p:cNvPr id="94" name="圓角矩形 93"/>
          <p:cNvSpPr/>
          <p:nvPr/>
        </p:nvSpPr>
        <p:spPr>
          <a:xfrm>
            <a:off x="7469188" y="1740056"/>
            <a:ext cx="3154362" cy="1373704"/>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95" name="橢圓形圖說文字 94"/>
          <p:cNvSpPr/>
          <p:nvPr/>
        </p:nvSpPr>
        <p:spPr>
          <a:xfrm>
            <a:off x="9372344" y="928083"/>
            <a:ext cx="1265238" cy="908050"/>
          </a:xfrm>
          <a:prstGeom prst="wedgeEllipseCallout">
            <a:avLst>
              <a:gd name="adj1" fmla="val -63318"/>
              <a:gd name="adj2" fmla="val 78241"/>
            </a:avLst>
          </a:prstGeom>
          <a:solidFill>
            <a:srgbClr val="FFFFE1"/>
          </a:solidFill>
          <a:ln w="57150">
            <a:solidFill>
              <a:srgbClr val="C00000"/>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r>
              <a:rPr lang="en-US" altLang="zh-TW" sz="2800" b="1" dirty="0">
                <a:solidFill>
                  <a:srgbClr val="C00000"/>
                </a:solidFill>
                <a:latin typeface="微軟正黑體" panose="020B0604030504040204" pitchFamily="34" charset="-120"/>
                <a:ea typeface="微軟正黑體" panose="020B0604030504040204" pitchFamily="34" charset="-120"/>
              </a:rPr>
              <a:t>108</a:t>
            </a:r>
            <a:r>
              <a:rPr lang="zh-TW" altLang="en-US" sz="2800" b="1" dirty="0">
                <a:solidFill>
                  <a:srgbClr val="C00000"/>
                </a:solidFill>
                <a:latin typeface="微軟正黑體" panose="020B0604030504040204" pitchFamily="34" charset="-120"/>
                <a:ea typeface="微軟正黑體" panose="020B0604030504040204" pitchFamily="34" charset="-120"/>
              </a:rPr>
              <a:t>變革</a:t>
            </a: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文字方塊 4"/>
          <p:cNvSpPr txBox="1">
            <a:spLocks noChangeArrowheads="1"/>
          </p:cNvSpPr>
          <p:nvPr/>
        </p:nvSpPr>
        <p:spPr bwMode="auto">
          <a:xfrm>
            <a:off x="969963" y="1314450"/>
            <a:ext cx="2865437" cy="1754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zh-TW" altLang="zh-TW" sz="2400" b="1" dirty="0">
                <a:solidFill>
                  <a:srgbClr val="C00000"/>
                </a:solidFill>
                <a:latin typeface="標楷體" panose="03000509000000000000" pitchFamily="65" charset="-120"/>
                <a:ea typeface="標楷體" panose="03000509000000000000" pitchFamily="65" charset="-120"/>
              </a:rPr>
              <a:t>表</a:t>
            </a:r>
            <a:r>
              <a:rPr lang="en-US" altLang="zh-TW" sz="2400" b="1" dirty="0">
                <a:solidFill>
                  <a:srgbClr val="C00000"/>
                </a:solidFill>
                <a:latin typeface="標楷體" panose="03000509000000000000" pitchFamily="65" charset="-120"/>
                <a:ea typeface="標楷體" panose="03000509000000000000" pitchFamily="65" charset="-120"/>
              </a:rPr>
              <a:t>1</a:t>
            </a:r>
            <a:r>
              <a:rPr lang="zh-TW" altLang="zh-TW" sz="2400" b="1" dirty="0">
                <a:solidFill>
                  <a:srgbClr val="C00000"/>
                </a:solidFill>
                <a:latin typeface="標楷體" panose="03000509000000000000" pitchFamily="65" charset="-120"/>
                <a:ea typeface="標楷體" panose="03000509000000000000" pitchFamily="65" charset="-120"/>
              </a:rPr>
              <a:t>：信義國民中學</a:t>
            </a:r>
            <a:endParaRPr lang="en-US" altLang="zh-TW" sz="2400" b="1" dirty="0">
              <a:solidFill>
                <a:srgbClr val="C00000"/>
              </a:solidFill>
              <a:latin typeface="標楷體" panose="03000509000000000000" pitchFamily="65" charset="-120"/>
              <a:ea typeface="標楷體" panose="03000509000000000000" pitchFamily="65" charset="-120"/>
            </a:endParaRPr>
          </a:p>
          <a:p>
            <a:r>
              <a:rPr lang="en-US" altLang="zh-TW" sz="2400" b="1" dirty="0">
                <a:solidFill>
                  <a:srgbClr val="C00000"/>
                </a:solidFill>
                <a:latin typeface="標楷體" panose="03000509000000000000" pitchFamily="65" charset="-120"/>
                <a:ea typeface="標楷體" panose="03000509000000000000" pitchFamily="65" charset="-120"/>
              </a:rPr>
              <a:t>     </a:t>
            </a:r>
            <a:r>
              <a:rPr lang="zh-TW" altLang="zh-TW" sz="2400" b="1" dirty="0">
                <a:solidFill>
                  <a:srgbClr val="C00000"/>
                </a:solidFill>
                <a:latin typeface="標楷體" panose="03000509000000000000" pitchFamily="65" charset="-120"/>
                <a:ea typeface="標楷體" panose="03000509000000000000" pitchFamily="65" charset="-120"/>
              </a:rPr>
              <a:t>陳同學</a:t>
            </a:r>
            <a:r>
              <a:rPr lang="zh-TW" altLang="zh-TW" sz="3200" b="1" u="sng" dirty="0">
                <a:solidFill>
                  <a:srgbClr val="C00000"/>
                </a:solidFill>
                <a:latin typeface="標楷體" panose="03000509000000000000" pitchFamily="65" charset="-120"/>
                <a:ea typeface="標楷體" panose="03000509000000000000" pitchFamily="65" charset="-120"/>
              </a:rPr>
              <a:t>優先</a:t>
            </a:r>
            <a:endParaRPr lang="en-US" altLang="zh-TW" sz="3200" b="1" u="sng" dirty="0">
              <a:solidFill>
                <a:srgbClr val="C00000"/>
              </a:solidFill>
              <a:latin typeface="標楷體" panose="03000509000000000000" pitchFamily="65" charset="-120"/>
              <a:ea typeface="標楷體" panose="03000509000000000000" pitchFamily="65" charset="-120"/>
            </a:endParaRPr>
          </a:p>
          <a:p>
            <a:r>
              <a:rPr lang="en-US" altLang="zh-TW" sz="2400" b="1" dirty="0">
                <a:solidFill>
                  <a:srgbClr val="C00000"/>
                </a:solidFill>
                <a:latin typeface="標楷體" panose="03000509000000000000" pitchFamily="65" charset="-120"/>
                <a:ea typeface="標楷體" panose="03000509000000000000" pitchFamily="65" charset="-120"/>
              </a:rPr>
              <a:t>     </a:t>
            </a:r>
            <a:r>
              <a:rPr lang="zh-TW" altLang="zh-TW" sz="2400" b="1" dirty="0">
                <a:solidFill>
                  <a:srgbClr val="C00000"/>
                </a:solidFill>
                <a:latin typeface="標楷體" panose="03000509000000000000" pitchFamily="65" charset="-120"/>
                <a:ea typeface="標楷體" panose="03000509000000000000" pitchFamily="65" charset="-120"/>
              </a:rPr>
              <a:t>免試入學報名</a:t>
            </a:r>
            <a:endParaRPr lang="en-US" altLang="zh-TW" sz="2400" b="1" dirty="0">
              <a:solidFill>
                <a:srgbClr val="C00000"/>
              </a:solidFill>
              <a:latin typeface="標楷體" panose="03000509000000000000" pitchFamily="65" charset="-120"/>
              <a:ea typeface="標楷體" panose="03000509000000000000" pitchFamily="65" charset="-120"/>
            </a:endParaRPr>
          </a:p>
          <a:p>
            <a:r>
              <a:rPr lang="en-US" altLang="zh-TW" sz="2400" b="1" dirty="0">
                <a:solidFill>
                  <a:srgbClr val="C00000"/>
                </a:solidFill>
                <a:latin typeface="標楷體" panose="03000509000000000000" pitchFamily="65" charset="-120"/>
                <a:ea typeface="標楷體" panose="03000509000000000000" pitchFamily="65" charset="-120"/>
              </a:rPr>
              <a:t>     </a:t>
            </a:r>
            <a:r>
              <a:rPr lang="zh-TW" altLang="zh-TW" sz="2400" b="1" dirty="0">
                <a:solidFill>
                  <a:srgbClr val="C00000"/>
                </a:solidFill>
                <a:latin typeface="標楷體" panose="03000509000000000000" pitchFamily="65" charset="-120"/>
                <a:ea typeface="標楷體" panose="03000509000000000000" pitchFamily="65" charset="-120"/>
              </a:rPr>
              <a:t>之積分證明單</a:t>
            </a:r>
            <a:endParaRPr lang="zh-TW" altLang="en-US" sz="2400" b="1" dirty="0">
              <a:solidFill>
                <a:srgbClr val="C00000"/>
              </a:solidFill>
              <a:latin typeface="標楷體" panose="03000509000000000000" pitchFamily="65" charset="-120"/>
              <a:ea typeface="標楷體" panose="03000509000000000000" pitchFamily="65" charset="-120"/>
            </a:endParaRPr>
          </a:p>
        </p:txBody>
      </p:sp>
      <p:sp>
        <p:nvSpPr>
          <p:cNvPr id="11" name="標題 1"/>
          <p:cNvSpPr txBox="1">
            <a:spLocks/>
          </p:cNvSpPr>
          <p:nvPr/>
        </p:nvSpPr>
        <p:spPr bwMode="auto">
          <a:xfrm>
            <a:off x="1581150" y="214313"/>
            <a:ext cx="9961921" cy="679450"/>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algn="l" defTabSz="257175" rtl="0" eaLnBrk="0" fontAlgn="base" hangingPunct="0">
              <a:spcBef>
                <a:spcPct val="0"/>
              </a:spcBef>
              <a:spcAft>
                <a:spcPct val="0"/>
              </a:spcAft>
              <a:defRPr sz="2000" kern="1200">
                <a:solidFill>
                  <a:srgbClr val="262626"/>
                </a:solidFill>
                <a:latin typeface="+mj-lt"/>
                <a:ea typeface="+mj-ea"/>
                <a:cs typeface="微軟正黑體"/>
              </a:defRPr>
            </a:lvl1pPr>
            <a:lvl2pPr algn="l" defTabSz="257175" rtl="0" eaLnBrk="0" fontAlgn="base" hangingPunct="0">
              <a:spcBef>
                <a:spcPct val="0"/>
              </a:spcBef>
              <a:spcAft>
                <a:spcPct val="0"/>
              </a:spcAft>
              <a:defRPr sz="2000">
                <a:solidFill>
                  <a:srgbClr val="262626"/>
                </a:solidFill>
                <a:latin typeface="Century Gothic" pitchFamily="34" charset="0"/>
                <a:ea typeface="微軟正黑體"/>
                <a:cs typeface="微軟正黑體"/>
              </a:defRPr>
            </a:lvl2pPr>
            <a:lvl3pPr algn="l" defTabSz="257175" rtl="0" eaLnBrk="0" fontAlgn="base" hangingPunct="0">
              <a:spcBef>
                <a:spcPct val="0"/>
              </a:spcBef>
              <a:spcAft>
                <a:spcPct val="0"/>
              </a:spcAft>
              <a:defRPr sz="2000">
                <a:solidFill>
                  <a:srgbClr val="262626"/>
                </a:solidFill>
                <a:latin typeface="Century Gothic" pitchFamily="34" charset="0"/>
                <a:ea typeface="微軟正黑體"/>
                <a:cs typeface="微軟正黑體"/>
              </a:defRPr>
            </a:lvl3pPr>
            <a:lvl4pPr algn="l" defTabSz="257175" rtl="0" eaLnBrk="0" fontAlgn="base" hangingPunct="0">
              <a:spcBef>
                <a:spcPct val="0"/>
              </a:spcBef>
              <a:spcAft>
                <a:spcPct val="0"/>
              </a:spcAft>
              <a:defRPr sz="2000">
                <a:solidFill>
                  <a:srgbClr val="262626"/>
                </a:solidFill>
                <a:latin typeface="Century Gothic" pitchFamily="34" charset="0"/>
                <a:ea typeface="微軟正黑體"/>
                <a:cs typeface="微軟正黑體"/>
              </a:defRPr>
            </a:lvl4pPr>
            <a:lvl5pPr algn="l" defTabSz="257175" rtl="0" eaLnBrk="0" fontAlgn="base" hangingPunct="0">
              <a:spcBef>
                <a:spcPct val="0"/>
              </a:spcBef>
              <a:spcAft>
                <a:spcPct val="0"/>
              </a:spcAft>
              <a:defRPr sz="2000">
                <a:solidFill>
                  <a:srgbClr val="262626"/>
                </a:solidFill>
                <a:latin typeface="Century Gothic" pitchFamily="34" charset="0"/>
                <a:ea typeface="微軟正黑體"/>
                <a:cs typeface="微軟正黑體"/>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kumimoji="0" lang="en-US" altLang="zh-TW" sz="4000" dirty="0">
                <a:latin typeface="標楷體" panose="03000509000000000000" pitchFamily="65" charset="-120"/>
                <a:ea typeface="標楷體" panose="03000509000000000000" pitchFamily="65" charset="-120"/>
              </a:rPr>
              <a:t>(</a:t>
            </a:r>
            <a:r>
              <a:rPr kumimoji="0" lang="zh-TW" altLang="en-US" sz="4000" dirty="0">
                <a:latin typeface="標楷體" panose="03000509000000000000" pitchFamily="65" charset="-120"/>
                <a:ea typeface="標楷體" panose="03000509000000000000" pitchFamily="65" charset="-120"/>
              </a:rPr>
              <a:t>三</a:t>
            </a:r>
            <a:r>
              <a:rPr kumimoji="0" lang="en-US" altLang="zh-TW" sz="4000" dirty="0">
                <a:latin typeface="標楷體" panose="03000509000000000000" pitchFamily="65" charset="-120"/>
                <a:ea typeface="標楷體" panose="03000509000000000000" pitchFamily="65" charset="-120"/>
              </a:rPr>
              <a:t>)</a:t>
            </a:r>
            <a:r>
              <a:rPr kumimoji="0" lang="zh-TW" altLang="en-US" sz="4000" dirty="0">
                <a:latin typeface="標楷體" panose="03000509000000000000" pitchFamily="65" charset="-120"/>
                <a:ea typeface="標楷體" panose="03000509000000000000" pitchFamily="65" charset="-120"/>
              </a:rPr>
              <a:t>五專優先免試積分</a:t>
            </a:r>
            <a:r>
              <a:rPr kumimoji="0" lang="en-US" altLang="zh-TW" sz="4000" dirty="0">
                <a:latin typeface="標楷體" panose="03000509000000000000" pitchFamily="65" charset="-120"/>
                <a:ea typeface="標楷體" panose="03000509000000000000" pitchFamily="65" charset="-120"/>
              </a:rPr>
              <a:t>-</a:t>
            </a:r>
            <a:r>
              <a:rPr kumimoji="0" lang="zh-TW" altLang="en-US" sz="4000" dirty="0">
                <a:latin typeface="標楷體" panose="03000509000000000000" pitchFamily="65" charset="-120"/>
                <a:ea typeface="標楷體" panose="03000509000000000000" pitchFamily="65" charset="-120"/>
              </a:rPr>
              <a:t>分發比序原則範例</a:t>
            </a:r>
          </a:p>
        </p:txBody>
      </p:sp>
      <p:sp>
        <p:nvSpPr>
          <p:cNvPr id="205829" name="投影片編號版面配置區 1"/>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0DF1D9EF-606A-446F-ADCB-801098FEEF6F}" type="slidenum">
              <a:rPr kumimoji="0" lang="zh-TW" altLang="en-US" smtClean="0">
                <a:solidFill>
                  <a:srgbClr val="FEFFFF"/>
                </a:solidFill>
                <a:latin typeface="Century Gothic" panose="020B0502020202020204" pitchFamily="34" charset="0"/>
              </a:rPr>
              <a:pPr/>
              <a:t>157</a:t>
            </a:fld>
            <a:endParaRPr kumimoji="0" lang="zh-TW" altLang="en-US">
              <a:solidFill>
                <a:srgbClr val="FEFFFF"/>
              </a:solidFill>
              <a:latin typeface="Century Gothic" panose="020B0502020202020204" pitchFamily="34" charset="0"/>
            </a:endParaRPr>
          </a:p>
        </p:txBody>
      </p:sp>
      <p:pic>
        <p:nvPicPr>
          <p:cNvPr id="10" name="圖片 7"/>
          <p:cNvPicPr>
            <a:picLocks noChangeAspect="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4318000" y="5770563"/>
            <a:ext cx="3622675" cy="996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 name="圖片 1"/>
          <p:cNvPicPr>
            <a:picLocks noChangeAspect="1"/>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a:off x="3977596" y="1152525"/>
            <a:ext cx="7213600" cy="4745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圖片 13"/>
          <p:cNvPicPr>
            <a:picLocks noChangeAspect="1"/>
          </p:cNvPicPr>
          <p:nvPr/>
        </p:nvPicPr>
        <p:blipFill>
          <a:blip r:embed="rId2" cstate="email">
            <a:extLst>
              <a:ext uri="{28A0092B-C50C-407E-A947-70E740481C1C}">
                <a14:useLocalDpi xmlns="" xmlns:a14="http://schemas.microsoft.com/office/drawing/2010/main" val="0"/>
              </a:ext>
            </a:extLst>
          </a:blip>
          <a:srcRect t="1369"/>
          <a:stretch>
            <a:fillRect/>
          </a:stretch>
        </p:blipFill>
        <p:spPr bwMode="auto">
          <a:xfrm>
            <a:off x="1409700" y="3744912"/>
            <a:ext cx="8264525" cy="2616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7874" name="文字方塊 6"/>
          <p:cNvSpPr txBox="1">
            <a:spLocks noChangeArrowheads="1"/>
          </p:cNvSpPr>
          <p:nvPr/>
        </p:nvSpPr>
        <p:spPr bwMode="auto">
          <a:xfrm>
            <a:off x="1576388" y="3468688"/>
            <a:ext cx="10025062"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zh-TW" altLang="en-US" sz="1400" b="1" dirty="0">
                <a:latin typeface="Book Antiqua" panose="02040602050305030304" pitchFamily="18" charset="0"/>
                <a:ea typeface="標楷體" panose="03000509000000000000" pitchFamily="65" charset="-120"/>
              </a:rPr>
              <a:t>表</a:t>
            </a:r>
            <a:r>
              <a:rPr lang="en-US" altLang="zh-TW" sz="1400" b="1" dirty="0">
                <a:latin typeface="Book Antiqua" panose="02040602050305030304" pitchFamily="18" charset="0"/>
                <a:ea typeface="標楷體" panose="03000509000000000000" pitchFamily="65" charset="-120"/>
              </a:rPr>
              <a:t>3</a:t>
            </a:r>
            <a:r>
              <a:rPr lang="zh-TW" altLang="en-US" sz="1400" b="1" dirty="0">
                <a:latin typeface="Book Antiqua" panose="02040602050305030304" pitchFamily="18" charset="0"/>
                <a:ea typeface="標楷體" panose="03000509000000000000" pitchFamily="65" charset="-120"/>
              </a:rPr>
              <a:t>：陳同學以</a:t>
            </a:r>
            <a:r>
              <a:rPr lang="zh-TW" altLang="en-US" sz="1400" b="1" dirty="0">
                <a:solidFill>
                  <a:srgbClr val="C00000"/>
                </a:solidFill>
                <a:latin typeface="Book Antiqua" panose="02040602050305030304" pitchFamily="18" charset="0"/>
                <a:ea typeface="標楷體" panose="03000509000000000000" pitchFamily="65" charset="-120"/>
              </a:rPr>
              <a:t>第</a:t>
            </a:r>
            <a:r>
              <a:rPr lang="en-US" altLang="zh-TW" sz="1400" b="1" dirty="0">
                <a:solidFill>
                  <a:srgbClr val="C00000"/>
                </a:solidFill>
                <a:latin typeface="Book Antiqua" panose="02040602050305030304" pitchFamily="18" charset="0"/>
                <a:ea typeface="標楷體" panose="03000509000000000000" pitchFamily="65" charset="-120"/>
              </a:rPr>
              <a:t>2</a:t>
            </a:r>
            <a:r>
              <a:rPr lang="zh-TW" altLang="en-US" sz="1400" b="1" dirty="0">
                <a:solidFill>
                  <a:srgbClr val="C00000"/>
                </a:solidFill>
                <a:latin typeface="Book Antiqua" panose="02040602050305030304" pitchFamily="18" charset="0"/>
                <a:ea typeface="標楷體" panose="03000509000000000000" pitchFamily="65" charset="-120"/>
              </a:rPr>
              <a:t>志願</a:t>
            </a:r>
            <a:r>
              <a:rPr lang="zh-TW" altLang="en-US" sz="1400" b="1" dirty="0">
                <a:latin typeface="Book Antiqua" panose="02040602050305030304" pitchFamily="18" charset="0"/>
                <a:ea typeface="標楷體" panose="03000509000000000000" pitchFamily="65" charset="-120"/>
              </a:rPr>
              <a:t>選填登記○○科技大學○○</a:t>
            </a:r>
            <a:r>
              <a:rPr lang="zh-TW" altLang="en-US" sz="1400" b="1">
                <a:latin typeface="Book Antiqua" panose="02040602050305030304" pitchFamily="18" charset="0"/>
                <a:ea typeface="標楷體" panose="03000509000000000000" pitchFamily="65" charset="-120"/>
              </a:rPr>
              <a:t>科（組）</a:t>
            </a:r>
            <a:r>
              <a:rPr lang="zh-TW" altLang="en-US" sz="1400" b="1" dirty="0">
                <a:latin typeface="Book Antiqua" panose="02040602050305030304" pitchFamily="18" charset="0"/>
                <a:ea typeface="標楷體" panose="03000509000000000000" pitchFamily="65" charset="-120"/>
              </a:rPr>
              <a:t>之超額比序項目積分採計表 </a:t>
            </a:r>
          </a:p>
        </p:txBody>
      </p:sp>
      <p:sp>
        <p:nvSpPr>
          <p:cNvPr id="207875" name="文字方塊 8"/>
          <p:cNvSpPr txBox="1">
            <a:spLocks noChangeArrowheads="1"/>
          </p:cNvSpPr>
          <p:nvPr/>
        </p:nvSpPr>
        <p:spPr bwMode="auto">
          <a:xfrm>
            <a:off x="1409700" y="1050925"/>
            <a:ext cx="585470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zh-TW" altLang="en-US" sz="2000" b="1" dirty="0">
                <a:solidFill>
                  <a:srgbClr val="C00000"/>
                </a:solidFill>
                <a:latin typeface="標楷體" panose="03000509000000000000" pitchFamily="65" charset="-120"/>
                <a:ea typeface="標楷體" panose="03000509000000000000" pitchFamily="65" charset="-120"/>
              </a:rPr>
              <a:t>免試生超額比序總積分計算範例</a:t>
            </a:r>
          </a:p>
        </p:txBody>
      </p:sp>
      <p:sp>
        <p:nvSpPr>
          <p:cNvPr id="11" name="矩形 10"/>
          <p:cNvSpPr/>
          <p:nvPr/>
        </p:nvSpPr>
        <p:spPr>
          <a:xfrm>
            <a:off x="1445930" y="5162549"/>
            <a:ext cx="8199267" cy="5429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2" name="矩形 11"/>
          <p:cNvSpPr/>
          <p:nvPr/>
        </p:nvSpPr>
        <p:spPr>
          <a:xfrm>
            <a:off x="1445930" y="5786437"/>
            <a:ext cx="8228296" cy="493712"/>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07879" name="文字方塊 12"/>
          <p:cNvSpPr txBox="1">
            <a:spLocks noChangeArrowheads="1"/>
          </p:cNvSpPr>
          <p:nvPr/>
        </p:nvSpPr>
        <p:spPr bwMode="auto">
          <a:xfrm>
            <a:off x="1471613" y="6300788"/>
            <a:ext cx="10718800" cy="522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zh-TW" altLang="en-US" sz="1400" b="1">
                <a:latin typeface="Book Antiqua" panose="02040602050305030304" pitchFamily="18" charset="0"/>
                <a:ea typeface="標楷體" panose="03000509000000000000" pitchFamily="65" charset="-120"/>
              </a:rPr>
              <a:t>註</a:t>
            </a:r>
            <a:r>
              <a:rPr lang="en-US" altLang="zh-TW" sz="1400" b="1">
                <a:latin typeface="Book Antiqua" panose="02040602050305030304" pitchFamily="18" charset="0"/>
                <a:ea typeface="標楷體" panose="03000509000000000000" pitchFamily="65" charset="-120"/>
              </a:rPr>
              <a:t>1</a:t>
            </a:r>
            <a:r>
              <a:rPr lang="zh-TW" altLang="en-US" sz="1400" b="1">
                <a:latin typeface="Book Antiqua" panose="02040602050305030304" pitchFamily="18" charset="0"/>
                <a:ea typeface="標楷體" panose="03000509000000000000" pitchFamily="65" charset="-120"/>
              </a:rPr>
              <a:t>：志願序積分以級別方式計算，並於免試生完成選填登記志願後，納入超額比序總積分之主項目採計。</a:t>
            </a:r>
          </a:p>
          <a:p>
            <a:r>
              <a:rPr lang="zh-TW" altLang="en-US" sz="1400" b="1">
                <a:latin typeface="Book Antiqua" panose="02040602050305030304" pitchFamily="18" charset="0"/>
                <a:ea typeface="標楷體" panose="03000509000000000000" pitchFamily="65" charset="-120"/>
              </a:rPr>
              <a:t>註</a:t>
            </a:r>
            <a:r>
              <a:rPr lang="en-US" altLang="zh-TW" sz="1400" b="1">
                <a:latin typeface="Book Antiqua" panose="02040602050305030304" pitchFamily="18" charset="0"/>
                <a:ea typeface="標楷體" panose="03000509000000000000" pitchFamily="65" charset="-120"/>
              </a:rPr>
              <a:t>2</a:t>
            </a:r>
            <a:r>
              <a:rPr lang="zh-TW" altLang="en-US" sz="1400" b="1">
                <a:latin typeface="Book Antiqua" panose="02040602050305030304" pitchFamily="18" charset="0"/>
                <a:ea typeface="標楷體" panose="03000509000000000000" pitchFamily="65" charset="-120"/>
              </a:rPr>
              <a:t>：陳同學未持有原住民文化及語言能力證明，加分比率以</a:t>
            </a:r>
            <a:r>
              <a:rPr lang="en-US" altLang="zh-TW" sz="1400" b="1">
                <a:latin typeface="Book Antiqua" panose="02040602050305030304" pitchFamily="18" charset="0"/>
                <a:ea typeface="標楷體" panose="03000509000000000000" pitchFamily="65" charset="-120"/>
              </a:rPr>
              <a:t>10%</a:t>
            </a:r>
            <a:r>
              <a:rPr lang="zh-TW" altLang="en-US" sz="1400" b="1">
                <a:latin typeface="Book Antiqua" panose="02040602050305030304" pitchFamily="18" charset="0"/>
                <a:ea typeface="標楷體" panose="03000509000000000000" pitchFamily="65" charset="-120"/>
              </a:rPr>
              <a:t>計算。</a:t>
            </a:r>
          </a:p>
        </p:txBody>
      </p:sp>
      <p:pic>
        <p:nvPicPr>
          <p:cNvPr id="207880" name="圖片 14"/>
          <p:cNvPicPr>
            <a:picLocks noChangeAspect="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1465263" y="1795463"/>
            <a:ext cx="7004050" cy="1547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7881" name="文字方塊 15"/>
          <p:cNvSpPr txBox="1">
            <a:spLocks noChangeArrowheads="1"/>
          </p:cNvSpPr>
          <p:nvPr/>
        </p:nvSpPr>
        <p:spPr bwMode="auto">
          <a:xfrm>
            <a:off x="1585913" y="1533525"/>
            <a:ext cx="3719512"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zh-TW" altLang="en-US" sz="1400" b="1">
                <a:latin typeface="Book Antiqua" panose="02040602050305030304" pitchFamily="18" charset="0"/>
                <a:ea typeface="標楷體" panose="03000509000000000000" pitchFamily="65" charset="-120"/>
              </a:rPr>
              <a:t>表</a:t>
            </a:r>
            <a:r>
              <a:rPr lang="en-US" altLang="zh-TW" sz="1400" b="1">
                <a:latin typeface="Book Antiqua" panose="02040602050305030304" pitchFamily="18" charset="0"/>
                <a:ea typeface="標楷體" panose="03000509000000000000" pitchFamily="65" charset="-120"/>
              </a:rPr>
              <a:t>2</a:t>
            </a:r>
            <a:r>
              <a:rPr lang="zh-TW" altLang="en-US" sz="1400" b="1">
                <a:latin typeface="Book Antiqua" panose="02040602050305030304" pitchFamily="18" charset="0"/>
                <a:ea typeface="標楷體" panose="03000509000000000000" pitchFamily="65" charset="-120"/>
              </a:rPr>
              <a:t>：</a:t>
            </a:r>
            <a:r>
              <a:rPr lang="en-US" altLang="zh-TW" sz="1400" b="1">
                <a:latin typeface="Book Antiqua" panose="02040602050305030304" pitchFamily="18" charset="0"/>
                <a:ea typeface="標楷體" panose="03000509000000000000" pitchFamily="65" charset="-120"/>
              </a:rPr>
              <a:t> </a:t>
            </a:r>
            <a:r>
              <a:rPr lang="zh-TW" altLang="en-US" sz="1400" b="1">
                <a:latin typeface="Book Antiqua" panose="02040602050305030304" pitchFamily="18" charset="0"/>
                <a:ea typeface="標楷體" panose="03000509000000000000" pitchFamily="65" charset="-120"/>
              </a:rPr>
              <a:t>陳同學國中教育會考成績與採計積分表</a:t>
            </a:r>
          </a:p>
        </p:txBody>
      </p:sp>
      <p:sp>
        <p:nvSpPr>
          <p:cNvPr id="14" name="標題 1"/>
          <p:cNvSpPr txBox="1">
            <a:spLocks/>
          </p:cNvSpPr>
          <p:nvPr/>
        </p:nvSpPr>
        <p:spPr bwMode="auto">
          <a:xfrm>
            <a:off x="1604963" y="288925"/>
            <a:ext cx="10502900" cy="681038"/>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algn="l" defTabSz="257175" rtl="0" eaLnBrk="0" fontAlgn="base" hangingPunct="0">
              <a:spcBef>
                <a:spcPct val="0"/>
              </a:spcBef>
              <a:spcAft>
                <a:spcPct val="0"/>
              </a:spcAft>
              <a:defRPr sz="2000" kern="1200">
                <a:solidFill>
                  <a:srgbClr val="262626"/>
                </a:solidFill>
                <a:latin typeface="+mj-lt"/>
                <a:ea typeface="+mj-ea"/>
                <a:cs typeface="微軟正黑體"/>
              </a:defRPr>
            </a:lvl1pPr>
            <a:lvl2pPr algn="l" defTabSz="257175" rtl="0" eaLnBrk="0" fontAlgn="base" hangingPunct="0">
              <a:spcBef>
                <a:spcPct val="0"/>
              </a:spcBef>
              <a:spcAft>
                <a:spcPct val="0"/>
              </a:spcAft>
              <a:defRPr sz="2000">
                <a:solidFill>
                  <a:srgbClr val="262626"/>
                </a:solidFill>
                <a:latin typeface="Century Gothic" pitchFamily="34" charset="0"/>
                <a:ea typeface="微軟正黑體"/>
                <a:cs typeface="微軟正黑體"/>
              </a:defRPr>
            </a:lvl2pPr>
            <a:lvl3pPr algn="l" defTabSz="257175" rtl="0" eaLnBrk="0" fontAlgn="base" hangingPunct="0">
              <a:spcBef>
                <a:spcPct val="0"/>
              </a:spcBef>
              <a:spcAft>
                <a:spcPct val="0"/>
              </a:spcAft>
              <a:defRPr sz="2000">
                <a:solidFill>
                  <a:srgbClr val="262626"/>
                </a:solidFill>
                <a:latin typeface="Century Gothic" pitchFamily="34" charset="0"/>
                <a:ea typeface="微軟正黑體"/>
                <a:cs typeface="微軟正黑體"/>
              </a:defRPr>
            </a:lvl3pPr>
            <a:lvl4pPr algn="l" defTabSz="257175" rtl="0" eaLnBrk="0" fontAlgn="base" hangingPunct="0">
              <a:spcBef>
                <a:spcPct val="0"/>
              </a:spcBef>
              <a:spcAft>
                <a:spcPct val="0"/>
              </a:spcAft>
              <a:defRPr sz="2000">
                <a:solidFill>
                  <a:srgbClr val="262626"/>
                </a:solidFill>
                <a:latin typeface="Century Gothic" pitchFamily="34" charset="0"/>
                <a:ea typeface="微軟正黑體"/>
                <a:cs typeface="微軟正黑體"/>
              </a:defRPr>
            </a:lvl4pPr>
            <a:lvl5pPr algn="l" defTabSz="257175" rtl="0" eaLnBrk="0" fontAlgn="base" hangingPunct="0">
              <a:spcBef>
                <a:spcPct val="0"/>
              </a:spcBef>
              <a:spcAft>
                <a:spcPct val="0"/>
              </a:spcAft>
              <a:defRPr sz="2000">
                <a:solidFill>
                  <a:srgbClr val="262626"/>
                </a:solidFill>
                <a:latin typeface="Century Gothic" pitchFamily="34" charset="0"/>
                <a:ea typeface="微軟正黑體"/>
                <a:cs typeface="微軟正黑體"/>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kumimoji="0" lang="en-US" altLang="zh-TW" sz="4000" dirty="0">
                <a:latin typeface="標楷體" panose="03000509000000000000" pitchFamily="65" charset="-120"/>
                <a:ea typeface="標楷體" panose="03000509000000000000" pitchFamily="65" charset="-120"/>
              </a:rPr>
              <a:t>(</a:t>
            </a:r>
            <a:r>
              <a:rPr kumimoji="0" lang="zh-TW" altLang="en-US" sz="4000" dirty="0">
                <a:latin typeface="標楷體" panose="03000509000000000000" pitchFamily="65" charset="-120"/>
                <a:ea typeface="標楷體" panose="03000509000000000000" pitchFamily="65" charset="-120"/>
              </a:rPr>
              <a:t>三</a:t>
            </a:r>
            <a:r>
              <a:rPr kumimoji="0" lang="en-US" altLang="zh-TW" sz="4000" dirty="0">
                <a:latin typeface="標楷體" panose="03000509000000000000" pitchFamily="65" charset="-120"/>
                <a:ea typeface="標楷體" panose="03000509000000000000" pitchFamily="65" charset="-120"/>
              </a:rPr>
              <a:t>)</a:t>
            </a:r>
            <a:r>
              <a:rPr kumimoji="0" lang="zh-TW" altLang="en-US" sz="4000" dirty="0">
                <a:latin typeface="標楷體" panose="03000509000000000000" pitchFamily="65" charset="-120"/>
                <a:ea typeface="標楷體" panose="03000509000000000000" pitchFamily="65" charset="-120"/>
              </a:rPr>
              <a:t>五專優先免試積分</a:t>
            </a:r>
            <a:r>
              <a:rPr kumimoji="0" lang="en-US" altLang="zh-TW" sz="4000" dirty="0">
                <a:latin typeface="標楷體" panose="03000509000000000000" pitchFamily="65" charset="-120"/>
                <a:ea typeface="標楷體" panose="03000509000000000000" pitchFamily="65" charset="-120"/>
              </a:rPr>
              <a:t>-</a:t>
            </a:r>
            <a:r>
              <a:rPr kumimoji="0" lang="zh-TW" altLang="en-US" sz="4000" dirty="0">
                <a:latin typeface="標楷體" panose="03000509000000000000" pitchFamily="65" charset="-120"/>
                <a:ea typeface="標楷體" panose="03000509000000000000" pitchFamily="65" charset="-120"/>
              </a:rPr>
              <a:t>分發比序原則範例</a:t>
            </a:r>
          </a:p>
        </p:txBody>
      </p:sp>
      <p:sp>
        <p:nvSpPr>
          <p:cNvPr id="207883" name="投影片編號版面配置區 1"/>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6F91AFFD-A704-477F-90A0-ABAC8372CF6D}" type="slidenum">
              <a:rPr kumimoji="0" lang="zh-TW" altLang="en-US" smtClean="0">
                <a:solidFill>
                  <a:srgbClr val="FEFFFF"/>
                </a:solidFill>
                <a:latin typeface="Century Gothic" panose="020B0502020202020204" pitchFamily="34" charset="0"/>
              </a:rPr>
              <a:pPr/>
              <a:t>158</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表格 15"/>
          <p:cNvGraphicFramePr>
            <a:graphicFrameLocks noGrp="1"/>
          </p:cNvGraphicFramePr>
          <p:nvPr>
            <p:extLst>
              <p:ext uri="{D42A27DB-BD31-4B8C-83A1-F6EECF244321}">
                <p14:modId xmlns="" xmlns:p14="http://schemas.microsoft.com/office/powerpoint/2010/main" val="3246175642"/>
              </p:ext>
            </p:extLst>
          </p:nvPr>
        </p:nvGraphicFramePr>
        <p:xfrm>
          <a:off x="1852613" y="4344988"/>
          <a:ext cx="8081962" cy="2376487"/>
        </p:xfrm>
        <a:graphic>
          <a:graphicData uri="http://schemas.openxmlformats.org/drawingml/2006/table">
            <a:tbl>
              <a:tblPr>
                <a:tableStyleId>{5C22544A-7EE6-4342-B048-85BDC9FD1C3A}</a:tableStyleId>
              </a:tblPr>
              <a:tblGrid>
                <a:gridCol w="892248">
                  <a:extLst>
                    <a:ext uri="{9D8B030D-6E8A-4147-A177-3AD203B41FA5}">
                      <a16:colId xmlns="" xmlns:a16="http://schemas.microsoft.com/office/drawing/2014/main" val="20000"/>
                    </a:ext>
                  </a:extLst>
                </a:gridCol>
                <a:gridCol w="512396">
                  <a:extLst>
                    <a:ext uri="{9D8B030D-6E8A-4147-A177-3AD203B41FA5}">
                      <a16:colId xmlns="" xmlns:a16="http://schemas.microsoft.com/office/drawing/2014/main" val="20001"/>
                    </a:ext>
                  </a:extLst>
                </a:gridCol>
                <a:gridCol w="512396">
                  <a:extLst>
                    <a:ext uri="{9D8B030D-6E8A-4147-A177-3AD203B41FA5}">
                      <a16:colId xmlns="" xmlns:a16="http://schemas.microsoft.com/office/drawing/2014/main" val="20002"/>
                    </a:ext>
                  </a:extLst>
                </a:gridCol>
                <a:gridCol w="512396">
                  <a:extLst>
                    <a:ext uri="{9D8B030D-6E8A-4147-A177-3AD203B41FA5}">
                      <a16:colId xmlns="" xmlns:a16="http://schemas.microsoft.com/office/drawing/2014/main" val="20003"/>
                    </a:ext>
                  </a:extLst>
                </a:gridCol>
                <a:gridCol w="512396">
                  <a:extLst>
                    <a:ext uri="{9D8B030D-6E8A-4147-A177-3AD203B41FA5}">
                      <a16:colId xmlns="" xmlns:a16="http://schemas.microsoft.com/office/drawing/2014/main" val="20004"/>
                    </a:ext>
                  </a:extLst>
                </a:gridCol>
                <a:gridCol w="512396">
                  <a:extLst>
                    <a:ext uri="{9D8B030D-6E8A-4147-A177-3AD203B41FA5}">
                      <a16:colId xmlns="" xmlns:a16="http://schemas.microsoft.com/office/drawing/2014/main" val="20005"/>
                    </a:ext>
                  </a:extLst>
                </a:gridCol>
                <a:gridCol w="512396">
                  <a:extLst>
                    <a:ext uri="{9D8B030D-6E8A-4147-A177-3AD203B41FA5}">
                      <a16:colId xmlns="" xmlns:a16="http://schemas.microsoft.com/office/drawing/2014/main" val="20006"/>
                    </a:ext>
                  </a:extLst>
                </a:gridCol>
                <a:gridCol w="517245">
                  <a:extLst>
                    <a:ext uri="{9D8B030D-6E8A-4147-A177-3AD203B41FA5}">
                      <a16:colId xmlns="" xmlns:a16="http://schemas.microsoft.com/office/drawing/2014/main" val="20007"/>
                    </a:ext>
                  </a:extLst>
                </a:gridCol>
                <a:gridCol w="517245">
                  <a:extLst>
                    <a:ext uri="{9D8B030D-6E8A-4147-A177-3AD203B41FA5}">
                      <a16:colId xmlns="" xmlns:a16="http://schemas.microsoft.com/office/drawing/2014/main" val="20008"/>
                    </a:ext>
                  </a:extLst>
                </a:gridCol>
                <a:gridCol w="515630">
                  <a:extLst>
                    <a:ext uri="{9D8B030D-6E8A-4147-A177-3AD203B41FA5}">
                      <a16:colId xmlns="" xmlns:a16="http://schemas.microsoft.com/office/drawing/2014/main" val="20009"/>
                    </a:ext>
                  </a:extLst>
                </a:gridCol>
                <a:gridCol w="515630">
                  <a:extLst>
                    <a:ext uri="{9D8B030D-6E8A-4147-A177-3AD203B41FA5}">
                      <a16:colId xmlns="" xmlns:a16="http://schemas.microsoft.com/office/drawing/2014/main" val="20010"/>
                    </a:ext>
                  </a:extLst>
                </a:gridCol>
                <a:gridCol w="515630">
                  <a:extLst>
                    <a:ext uri="{9D8B030D-6E8A-4147-A177-3AD203B41FA5}">
                      <a16:colId xmlns="" xmlns:a16="http://schemas.microsoft.com/office/drawing/2014/main" val="20011"/>
                    </a:ext>
                  </a:extLst>
                </a:gridCol>
                <a:gridCol w="515630">
                  <a:extLst>
                    <a:ext uri="{9D8B030D-6E8A-4147-A177-3AD203B41FA5}">
                      <a16:colId xmlns="" xmlns:a16="http://schemas.microsoft.com/office/drawing/2014/main" val="20012"/>
                    </a:ext>
                  </a:extLst>
                </a:gridCol>
                <a:gridCol w="515630">
                  <a:extLst>
                    <a:ext uri="{9D8B030D-6E8A-4147-A177-3AD203B41FA5}">
                      <a16:colId xmlns="" xmlns:a16="http://schemas.microsoft.com/office/drawing/2014/main" val="20013"/>
                    </a:ext>
                  </a:extLst>
                </a:gridCol>
                <a:gridCol w="502698">
                  <a:extLst>
                    <a:ext uri="{9D8B030D-6E8A-4147-A177-3AD203B41FA5}">
                      <a16:colId xmlns="" xmlns:a16="http://schemas.microsoft.com/office/drawing/2014/main" val="20014"/>
                    </a:ext>
                  </a:extLst>
                </a:gridCol>
              </a:tblGrid>
              <a:tr h="303088">
                <a:tc>
                  <a:txBody>
                    <a:bodyPr/>
                    <a:lstStyle/>
                    <a:p>
                      <a:pPr algn="ctr">
                        <a:spcAft>
                          <a:spcPts val="0"/>
                        </a:spcAft>
                      </a:pPr>
                      <a:r>
                        <a:rPr lang="zh-TW" sz="1600" kern="0" spc="-30" dirty="0">
                          <a:effectLst/>
                          <a:latin typeface="Times New Roman" panose="02020603050405020304" pitchFamily="18" charset="0"/>
                          <a:ea typeface="標楷體" panose="03000509000000000000" pitchFamily="65" charset="-120"/>
                          <a:cs typeface="Times New Roman" panose="02020603050405020304" pitchFamily="18" charset="0"/>
                        </a:rPr>
                        <a:t>比序順序</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1</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2</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3</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4</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5</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dirty="0">
                          <a:effectLst/>
                          <a:latin typeface="Times New Roman" panose="02020603050405020304" pitchFamily="18" charset="0"/>
                          <a:ea typeface="標楷體" panose="03000509000000000000" pitchFamily="65" charset="-120"/>
                          <a:cs typeface="Times New Roman" panose="02020603050405020304" pitchFamily="18" charset="0"/>
                        </a:rPr>
                        <a:t>6</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dirty="0">
                          <a:effectLst/>
                          <a:latin typeface="Times New Roman" panose="02020603050405020304" pitchFamily="18" charset="0"/>
                          <a:ea typeface="標楷體" panose="03000509000000000000" pitchFamily="65" charset="-120"/>
                          <a:cs typeface="Times New Roman" panose="02020603050405020304" pitchFamily="18" charset="0"/>
                        </a:rPr>
                        <a:t>7</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8</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9</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10</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11</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12</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13</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14</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0"/>
                  </a:ext>
                </a:extLst>
              </a:tr>
              <a:tr h="861045">
                <a:tc>
                  <a:txBody>
                    <a:bodyPr/>
                    <a:lstStyle/>
                    <a:p>
                      <a:pPr algn="ctr">
                        <a:spcAft>
                          <a:spcPts val="0"/>
                        </a:spcAft>
                      </a:pPr>
                      <a:r>
                        <a:rPr lang="zh-TW" sz="1600" kern="0" spc="-30">
                          <a:effectLst/>
                          <a:latin typeface="Times New Roman" panose="02020603050405020304" pitchFamily="18" charset="0"/>
                          <a:ea typeface="標楷體" panose="03000509000000000000" pitchFamily="65" charset="-120"/>
                          <a:cs typeface="Times New Roman" panose="02020603050405020304" pitchFamily="18" charset="0"/>
                        </a:rPr>
                        <a:t>同分比序項目</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均衡學習</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3697" marB="3697"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技藝優良</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志願序</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弱勢身分</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zh-TW" alt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表現</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p>
                      <a:pPr>
                        <a:spcAft>
                          <a:spcPts val="0"/>
                        </a:spcAft>
                      </a:pPr>
                      <a:r>
                        <a:rPr lang="zh-TW" altLang="en-US" sz="1600" kern="0" dirty="0">
                          <a:effectLst/>
                          <a:latin typeface="Times New Roman" panose="02020603050405020304" pitchFamily="18" charset="0"/>
                          <a:ea typeface="標楷體" panose="03000509000000000000" pitchFamily="65" charset="-120"/>
                          <a:cs typeface="Times New Roman" panose="02020603050405020304" pitchFamily="18" charset="0"/>
                        </a:rPr>
                        <a:t>多元學習</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alt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寫作測驗</a:t>
                      </a:r>
                      <a:endParaRPr lang="en-US" alt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p>
                      <a:pPr algn="just">
                        <a:spcAft>
                          <a:spcPts val="0"/>
                        </a:spcAft>
                      </a:pPr>
                      <a:r>
                        <a:rPr lang="zh-TW" alt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會考</a:t>
                      </a:r>
                      <a:r>
                        <a:rPr lang="en-US" alt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a:t>
                      </a:r>
                    </a:p>
                  </a:txBody>
                  <a:tcPr marL="3698" marR="3698" marT="0" marB="0" vert="eaVert"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服務學習</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競賽</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國文</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數學</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英語</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自然</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社會</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寫作測驗</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303088">
                <a:tc rowSpan="2">
                  <a:txBody>
                    <a:bodyPr/>
                    <a:lstStyle/>
                    <a:p>
                      <a:pPr marL="17780" algn="ctr">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特種身分生加分</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p>
                      <a:pPr indent="-62230" algn="ctr">
                        <a:spcAft>
                          <a:spcPts val="0"/>
                        </a:spcAft>
                      </a:pPr>
                      <a:r>
                        <a:rPr lang="zh-TW" sz="1600" kern="0" spc="-60">
                          <a:effectLst/>
                          <a:latin typeface="Times New Roman" panose="02020603050405020304" pitchFamily="18" charset="0"/>
                          <a:ea typeface="標楷體" panose="03000509000000000000" pitchFamily="65" charset="-120"/>
                          <a:cs typeface="Times New Roman" panose="02020603050405020304" pitchFamily="18" charset="0"/>
                        </a:rPr>
                        <a:t>（加</a:t>
                      </a:r>
                      <a:r>
                        <a:rPr lang="en-US" sz="1600" kern="0" spc="-60">
                          <a:effectLst/>
                          <a:latin typeface="Times New Roman" panose="02020603050405020304" pitchFamily="18" charset="0"/>
                          <a:ea typeface="標楷體" panose="03000509000000000000" pitchFamily="65" charset="-120"/>
                          <a:cs typeface="Times New Roman" panose="02020603050405020304" pitchFamily="18" charset="0"/>
                        </a:rPr>
                        <a:t>10%</a:t>
                      </a:r>
                      <a:r>
                        <a:rPr lang="zh-TW" sz="1600" kern="0" spc="-6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8">
                  <a:txBody>
                    <a:bodyPr/>
                    <a:lstStyle/>
                    <a:p>
                      <a:pPr algn="ctr">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特種身分生同分比序項目積分</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5">
                  <a:txBody>
                    <a:bodyPr/>
                    <a:lstStyle/>
                    <a:p>
                      <a:pPr algn="ctr">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三等級四標示</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ctr">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級分</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r h="606178">
                <a:tc vMerge="1">
                  <a:txBody>
                    <a:bodyPr/>
                    <a:lstStyle/>
                    <a:p>
                      <a:endParaRPr lang="zh-TW" altLang="en-US"/>
                    </a:p>
                  </a:txBody>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23.1</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2.75</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28.6</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3.3</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dirty="0">
                          <a:effectLst/>
                          <a:latin typeface="Times New Roman" panose="02020603050405020304" pitchFamily="18" charset="0"/>
                          <a:ea typeface="標楷體" panose="03000509000000000000" pitchFamily="65" charset="-120"/>
                          <a:cs typeface="Times New Roman" panose="02020603050405020304" pitchFamily="18" charset="0"/>
                        </a:rPr>
                        <a:t>16.5</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dirty="0">
                          <a:effectLst/>
                          <a:latin typeface="Times New Roman" panose="02020603050405020304" pitchFamily="18" charset="0"/>
                          <a:ea typeface="標楷體" panose="03000509000000000000" pitchFamily="65" charset="-120"/>
                          <a:cs typeface="Times New Roman" panose="02020603050405020304" pitchFamily="18" charset="0"/>
                        </a:rPr>
                        <a:t>21.56</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14.03</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7.7</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A</a:t>
                      </a:r>
                      <a:r>
                        <a:rPr lang="en-US" sz="1600" kern="0" baseline="3000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B</a:t>
                      </a:r>
                      <a:r>
                        <a:rPr lang="en-US" sz="1600" kern="0" baseline="3000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B</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A</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B</a:t>
                      </a:r>
                      <a:r>
                        <a:rPr lang="en-US" sz="1600" kern="0" baseline="3000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2540"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4</a:t>
                      </a: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級分</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3"/>
                  </a:ext>
                </a:extLst>
              </a:tr>
              <a:tr h="303088">
                <a:tc gridSpan="15">
                  <a:txBody>
                    <a:bodyPr/>
                    <a:lstStyle/>
                    <a:p>
                      <a:pPr marL="43180" algn="just">
                        <a:spcAft>
                          <a:spcPts val="0"/>
                        </a:spcAft>
                      </a:pP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註：陳同學未持有原住民文化及語言能力證明，加分比率以</a:t>
                      </a:r>
                      <a:r>
                        <a:rPr lang="en-US" sz="1600" kern="0" dirty="0">
                          <a:effectLst/>
                          <a:latin typeface="Times New Roman" panose="02020603050405020304" pitchFamily="18" charset="0"/>
                          <a:ea typeface="標楷體" panose="03000509000000000000" pitchFamily="65" charset="-120"/>
                          <a:cs typeface="Times New Roman" panose="02020603050405020304" pitchFamily="18" charset="0"/>
                        </a:rPr>
                        <a:t>10%</a:t>
                      </a: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計算。</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 xmlns:a16="http://schemas.microsoft.com/office/drawing/2014/main" val="10004"/>
                  </a:ext>
                </a:extLst>
              </a:tr>
            </a:tbl>
          </a:graphicData>
        </a:graphic>
      </p:graphicFrame>
      <p:graphicFrame>
        <p:nvGraphicFramePr>
          <p:cNvPr id="15" name="表格 14"/>
          <p:cNvGraphicFramePr>
            <a:graphicFrameLocks noGrp="1"/>
          </p:cNvGraphicFramePr>
          <p:nvPr>
            <p:extLst>
              <p:ext uri="{D42A27DB-BD31-4B8C-83A1-F6EECF244321}">
                <p14:modId xmlns="" xmlns:p14="http://schemas.microsoft.com/office/powerpoint/2010/main" val="2750937924"/>
              </p:ext>
            </p:extLst>
          </p:nvPr>
        </p:nvGraphicFramePr>
        <p:xfrm>
          <a:off x="1852613" y="1763881"/>
          <a:ext cx="7864474" cy="2165635"/>
        </p:xfrm>
        <a:graphic>
          <a:graphicData uri="http://schemas.openxmlformats.org/drawingml/2006/table">
            <a:tbl>
              <a:tblPr>
                <a:tableStyleId>{5C22544A-7EE6-4342-B048-85BDC9FD1C3A}</a:tableStyleId>
              </a:tblPr>
              <a:tblGrid>
                <a:gridCol w="869811">
                  <a:extLst>
                    <a:ext uri="{9D8B030D-6E8A-4147-A177-3AD203B41FA5}">
                      <a16:colId xmlns="" xmlns:a16="http://schemas.microsoft.com/office/drawing/2014/main" val="20000"/>
                    </a:ext>
                  </a:extLst>
                </a:gridCol>
                <a:gridCol w="498608">
                  <a:extLst>
                    <a:ext uri="{9D8B030D-6E8A-4147-A177-3AD203B41FA5}">
                      <a16:colId xmlns="" xmlns:a16="http://schemas.microsoft.com/office/drawing/2014/main" val="20001"/>
                    </a:ext>
                  </a:extLst>
                </a:gridCol>
                <a:gridCol w="498608">
                  <a:extLst>
                    <a:ext uri="{9D8B030D-6E8A-4147-A177-3AD203B41FA5}">
                      <a16:colId xmlns="" xmlns:a16="http://schemas.microsoft.com/office/drawing/2014/main" val="20002"/>
                    </a:ext>
                  </a:extLst>
                </a:gridCol>
                <a:gridCol w="498608">
                  <a:extLst>
                    <a:ext uri="{9D8B030D-6E8A-4147-A177-3AD203B41FA5}">
                      <a16:colId xmlns="" xmlns:a16="http://schemas.microsoft.com/office/drawing/2014/main" val="20003"/>
                    </a:ext>
                  </a:extLst>
                </a:gridCol>
                <a:gridCol w="498608">
                  <a:extLst>
                    <a:ext uri="{9D8B030D-6E8A-4147-A177-3AD203B41FA5}">
                      <a16:colId xmlns="" xmlns:a16="http://schemas.microsoft.com/office/drawing/2014/main" val="20004"/>
                    </a:ext>
                  </a:extLst>
                </a:gridCol>
                <a:gridCol w="498608">
                  <a:extLst>
                    <a:ext uri="{9D8B030D-6E8A-4147-A177-3AD203B41FA5}">
                      <a16:colId xmlns="" xmlns:a16="http://schemas.microsoft.com/office/drawing/2014/main" val="20005"/>
                    </a:ext>
                  </a:extLst>
                </a:gridCol>
                <a:gridCol w="498608">
                  <a:extLst>
                    <a:ext uri="{9D8B030D-6E8A-4147-A177-3AD203B41FA5}">
                      <a16:colId xmlns="" xmlns:a16="http://schemas.microsoft.com/office/drawing/2014/main" val="20006"/>
                    </a:ext>
                  </a:extLst>
                </a:gridCol>
                <a:gridCol w="503326">
                  <a:extLst>
                    <a:ext uri="{9D8B030D-6E8A-4147-A177-3AD203B41FA5}">
                      <a16:colId xmlns="" xmlns:a16="http://schemas.microsoft.com/office/drawing/2014/main" val="20007"/>
                    </a:ext>
                  </a:extLst>
                </a:gridCol>
                <a:gridCol w="503326">
                  <a:extLst>
                    <a:ext uri="{9D8B030D-6E8A-4147-A177-3AD203B41FA5}">
                      <a16:colId xmlns="" xmlns:a16="http://schemas.microsoft.com/office/drawing/2014/main" val="20008"/>
                    </a:ext>
                  </a:extLst>
                </a:gridCol>
                <a:gridCol w="501753">
                  <a:extLst>
                    <a:ext uri="{9D8B030D-6E8A-4147-A177-3AD203B41FA5}">
                      <a16:colId xmlns="" xmlns:a16="http://schemas.microsoft.com/office/drawing/2014/main" val="20009"/>
                    </a:ext>
                  </a:extLst>
                </a:gridCol>
                <a:gridCol w="501753">
                  <a:extLst>
                    <a:ext uri="{9D8B030D-6E8A-4147-A177-3AD203B41FA5}">
                      <a16:colId xmlns="" xmlns:a16="http://schemas.microsoft.com/office/drawing/2014/main" val="20010"/>
                    </a:ext>
                  </a:extLst>
                </a:gridCol>
                <a:gridCol w="501753">
                  <a:extLst>
                    <a:ext uri="{9D8B030D-6E8A-4147-A177-3AD203B41FA5}">
                      <a16:colId xmlns="" xmlns:a16="http://schemas.microsoft.com/office/drawing/2014/main" val="20011"/>
                    </a:ext>
                  </a:extLst>
                </a:gridCol>
                <a:gridCol w="501753">
                  <a:extLst>
                    <a:ext uri="{9D8B030D-6E8A-4147-A177-3AD203B41FA5}">
                      <a16:colId xmlns="" xmlns:a16="http://schemas.microsoft.com/office/drawing/2014/main" val="20012"/>
                    </a:ext>
                  </a:extLst>
                </a:gridCol>
                <a:gridCol w="501753">
                  <a:extLst>
                    <a:ext uri="{9D8B030D-6E8A-4147-A177-3AD203B41FA5}">
                      <a16:colId xmlns="" xmlns:a16="http://schemas.microsoft.com/office/drawing/2014/main" val="20013"/>
                    </a:ext>
                  </a:extLst>
                </a:gridCol>
                <a:gridCol w="487598">
                  <a:extLst>
                    <a:ext uri="{9D8B030D-6E8A-4147-A177-3AD203B41FA5}">
                      <a16:colId xmlns="" xmlns:a16="http://schemas.microsoft.com/office/drawing/2014/main" val="20014"/>
                    </a:ext>
                  </a:extLst>
                </a:gridCol>
              </a:tblGrid>
              <a:tr h="364370">
                <a:tc>
                  <a:txBody>
                    <a:bodyPr/>
                    <a:lstStyle/>
                    <a:p>
                      <a:pPr algn="ctr">
                        <a:spcAft>
                          <a:spcPts val="0"/>
                        </a:spcAft>
                      </a:pPr>
                      <a:r>
                        <a:rPr lang="zh-TW" sz="1600" kern="0" spc="-30" dirty="0">
                          <a:effectLst/>
                          <a:latin typeface="Times New Roman" panose="02020603050405020304" pitchFamily="18" charset="0"/>
                          <a:ea typeface="標楷體" panose="03000509000000000000" pitchFamily="65" charset="-120"/>
                          <a:cs typeface="Times New Roman" panose="02020603050405020304" pitchFamily="18" charset="0"/>
                        </a:rPr>
                        <a:t>比序順序</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1</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dirty="0">
                          <a:effectLst/>
                          <a:latin typeface="Times New Roman" panose="02020603050405020304" pitchFamily="18" charset="0"/>
                          <a:ea typeface="標楷體" panose="03000509000000000000" pitchFamily="65" charset="-120"/>
                          <a:cs typeface="Times New Roman" panose="02020603050405020304" pitchFamily="18" charset="0"/>
                        </a:rPr>
                        <a:t>2</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3</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4</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5</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6</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7</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8</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9</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10</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11</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12</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13</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dirty="0">
                          <a:effectLst/>
                          <a:latin typeface="Times New Roman" panose="02020603050405020304" pitchFamily="18" charset="0"/>
                          <a:ea typeface="標楷體" panose="03000509000000000000" pitchFamily="65" charset="-120"/>
                          <a:cs typeface="Times New Roman" panose="02020603050405020304" pitchFamily="18" charset="0"/>
                        </a:rPr>
                        <a:t>14</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0"/>
                  </a:ext>
                </a:extLst>
              </a:tr>
              <a:tr h="1032110">
                <a:tc>
                  <a:txBody>
                    <a:bodyPr/>
                    <a:lstStyle/>
                    <a:p>
                      <a:pPr algn="ctr">
                        <a:spcAft>
                          <a:spcPts val="0"/>
                        </a:spcAft>
                      </a:pPr>
                      <a:r>
                        <a:rPr lang="zh-TW" sz="1600" kern="0" spc="-30" dirty="0">
                          <a:effectLst/>
                          <a:latin typeface="Times New Roman" panose="02020603050405020304" pitchFamily="18" charset="0"/>
                          <a:ea typeface="標楷體" panose="03000509000000000000" pitchFamily="65" charset="-120"/>
                          <a:cs typeface="Times New Roman" panose="02020603050405020304" pitchFamily="18" charset="0"/>
                        </a:rPr>
                        <a:t>同分比序項目</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均衡學習</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3697" marB="3697"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技藝優良</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志願序</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弱勢身分</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zh-TW" alt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表現</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p>
                      <a:pPr>
                        <a:spcAft>
                          <a:spcPts val="0"/>
                        </a:spcAft>
                      </a:pPr>
                      <a:r>
                        <a:rPr lang="zh-TW" altLang="en-US" sz="1600" kern="0" dirty="0">
                          <a:effectLst/>
                          <a:latin typeface="Times New Roman" panose="02020603050405020304" pitchFamily="18" charset="0"/>
                          <a:ea typeface="標楷體" panose="03000509000000000000" pitchFamily="65" charset="-120"/>
                          <a:cs typeface="Times New Roman" panose="02020603050405020304" pitchFamily="18" charset="0"/>
                        </a:rPr>
                        <a:t>多元學習</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alt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寫作測驗</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p>
                      <a:pPr algn="just">
                        <a:spcAft>
                          <a:spcPts val="0"/>
                        </a:spcAft>
                      </a:pPr>
                      <a:r>
                        <a:rPr lang="zh-TW" alt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會考</a:t>
                      </a:r>
                      <a:r>
                        <a:rPr lang="en-US" alt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vert="eaVert"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服務學習</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競賽</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國文</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數學</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英語</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自然</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社會</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寫作測驗</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281475">
                <a:tc rowSpan="2">
                  <a:txBody>
                    <a:bodyPr/>
                    <a:lstStyle/>
                    <a:p>
                      <a:pPr marL="7620" indent="-69850" algn="ctr">
                        <a:spcAft>
                          <a:spcPts val="0"/>
                        </a:spcAft>
                      </a:pP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比序積分</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p>
                      <a:pPr marL="7620" indent="-69850" algn="ctr">
                        <a:spcAft>
                          <a:spcPts val="0"/>
                        </a:spcAft>
                      </a:pP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與級分</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8">
                  <a:txBody>
                    <a:bodyPr/>
                    <a:lstStyle/>
                    <a:p>
                      <a:pPr algn="ctr">
                        <a:spcAft>
                          <a:spcPts val="0"/>
                        </a:spcAft>
                      </a:pP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一般生同分比序項目積分</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5">
                  <a:txBody>
                    <a:bodyPr/>
                    <a:lstStyle/>
                    <a:p>
                      <a:pPr algn="ctr">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三等級四標示</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ctr">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級分</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r h="487395">
                <a:tc vMerge="1">
                  <a:txBody>
                    <a:bodyPr/>
                    <a:lstStyle/>
                    <a:p>
                      <a:endParaRPr lang="zh-TW" altLang="en-US"/>
                    </a:p>
                  </a:txBody>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21</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2.5</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26</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3</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dirty="0">
                          <a:effectLst/>
                          <a:latin typeface="Times New Roman" panose="02020603050405020304" pitchFamily="18" charset="0"/>
                          <a:ea typeface="標楷體" panose="03000509000000000000" pitchFamily="65" charset="-120"/>
                          <a:cs typeface="Times New Roman" panose="02020603050405020304" pitchFamily="18" charset="0"/>
                        </a:rPr>
                        <a:t>15</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dirty="0">
                          <a:effectLst/>
                          <a:latin typeface="Times New Roman" panose="02020603050405020304" pitchFamily="18" charset="0"/>
                          <a:ea typeface="標楷體" panose="03000509000000000000" pitchFamily="65" charset="-120"/>
                          <a:cs typeface="Times New Roman" panose="02020603050405020304" pitchFamily="18" charset="0"/>
                        </a:rPr>
                        <a:t>19.6</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12.75</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7</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A</a:t>
                      </a:r>
                      <a:r>
                        <a:rPr lang="en-US" sz="1600" kern="0" baseline="3000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B</a:t>
                      </a:r>
                      <a:r>
                        <a:rPr lang="en-US" sz="1600" kern="0" baseline="3000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B</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A</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B</a:t>
                      </a:r>
                      <a:r>
                        <a:rPr lang="en-US" sz="1600" kern="0" baseline="3000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2540" algn="ctr">
                        <a:spcAft>
                          <a:spcPts val="0"/>
                        </a:spcAft>
                      </a:pPr>
                      <a:r>
                        <a:rPr lang="en-US" sz="1600" kern="0" dirty="0">
                          <a:effectLst/>
                          <a:latin typeface="Times New Roman" panose="02020603050405020304" pitchFamily="18" charset="0"/>
                          <a:ea typeface="標楷體" panose="03000509000000000000" pitchFamily="65" charset="-120"/>
                          <a:cs typeface="Times New Roman" panose="02020603050405020304" pitchFamily="18" charset="0"/>
                        </a:rPr>
                        <a:t>4</a:t>
                      </a: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級分</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3"/>
                  </a:ext>
                </a:extLst>
              </a:tr>
            </a:tbl>
          </a:graphicData>
        </a:graphic>
      </p:graphicFrame>
      <p:sp>
        <p:nvSpPr>
          <p:cNvPr id="208899" name="文字方塊 6"/>
          <p:cNvSpPr txBox="1">
            <a:spLocks noChangeArrowheads="1"/>
          </p:cNvSpPr>
          <p:nvPr/>
        </p:nvSpPr>
        <p:spPr bwMode="auto">
          <a:xfrm>
            <a:off x="1789113" y="1447347"/>
            <a:ext cx="10126662"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zh-TW" altLang="en-US" sz="1400" b="1" dirty="0">
                <a:latin typeface="Book Antiqua" panose="02040602050305030304" pitchFamily="18" charset="0"/>
                <a:ea typeface="標楷體" panose="03000509000000000000" pitchFamily="65" charset="-120"/>
              </a:rPr>
              <a:t>表</a:t>
            </a:r>
            <a:r>
              <a:rPr lang="en-US" altLang="zh-TW" sz="1400" b="1" dirty="0">
                <a:latin typeface="Book Antiqua" panose="02040602050305030304" pitchFamily="18" charset="0"/>
                <a:ea typeface="標楷體" panose="03000509000000000000" pitchFamily="65" charset="-120"/>
              </a:rPr>
              <a:t>4</a:t>
            </a:r>
            <a:r>
              <a:rPr lang="zh-TW" altLang="en-US" sz="1400" b="1" dirty="0">
                <a:latin typeface="Book Antiqua" panose="02040602050305030304" pitchFamily="18" charset="0"/>
                <a:ea typeface="標楷體" panose="03000509000000000000" pitchFamily="65" charset="-120"/>
              </a:rPr>
              <a:t>：陳同學選填登記○○科技大學○○</a:t>
            </a:r>
            <a:r>
              <a:rPr lang="zh-TW" altLang="en-US" sz="1400" b="1">
                <a:latin typeface="Book Antiqua" panose="02040602050305030304" pitchFamily="18" charset="0"/>
                <a:ea typeface="標楷體" panose="03000509000000000000" pitchFamily="65" charset="-120"/>
              </a:rPr>
              <a:t>科（組）</a:t>
            </a:r>
            <a:r>
              <a:rPr lang="zh-TW" altLang="en-US" sz="1400" b="1" dirty="0">
                <a:latin typeface="Book Antiqua" panose="02040602050305030304" pitchFamily="18" charset="0"/>
                <a:ea typeface="標楷體" panose="03000509000000000000" pitchFamily="65" charset="-120"/>
              </a:rPr>
              <a:t>之一般生同分比序項目積分順序採計表 </a:t>
            </a:r>
          </a:p>
        </p:txBody>
      </p:sp>
      <p:sp>
        <p:nvSpPr>
          <p:cNvPr id="208901" name="文字方塊 7"/>
          <p:cNvSpPr txBox="1">
            <a:spLocks noChangeArrowheads="1"/>
          </p:cNvSpPr>
          <p:nvPr/>
        </p:nvSpPr>
        <p:spPr bwMode="auto">
          <a:xfrm>
            <a:off x="1755775" y="927979"/>
            <a:ext cx="585470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zh-TW" altLang="en-US" sz="2000" b="1">
                <a:solidFill>
                  <a:srgbClr val="C00000"/>
                </a:solidFill>
                <a:latin typeface="標楷體" panose="03000509000000000000" pitchFamily="65" charset="-120"/>
                <a:ea typeface="標楷體" panose="03000509000000000000" pitchFamily="65" charset="-120"/>
              </a:rPr>
              <a:t>免試生超額比序總積分計算範例</a:t>
            </a:r>
          </a:p>
        </p:txBody>
      </p:sp>
      <p:sp>
        <p:nvSpPr>
          <p:cNvPr id="208902" name="文字方塊 9"/>
          <p:cNvSpPr txBox="1">
            <a:spLocks noChangeArrowheads="1"/>
          </p:cNvSpPr>
          <p:nvPr/>
        </p:nvSpPr>
        <p:spPr bwMode="auto">
          <a:xfrm>
            <a:off x="1789113" y="4037013"/>
            <a:ext cx="8281987"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zh-TW" altLang="en-US" sz="1400" b="1" dirty="0">
                <a:latin typeface="Book Antiqua" panose="02040602050305030304" pitchFamily="18" charset="0"/>
                <a:ea typeface="標楷體" panose="03000509000000000000" pitchFamily="65" charset="-120"/>
              </a:rPr>
              <a:t>表</a:t>
            </a:r>
            <a:r>
              <a:rPr lang="en-US" altLang="zh-TW" sz="1400" b="1" dirty="0">
                <a:latin typeface="Book Antiqua" panose="02040602050305030304" pitchFamily="18" charset="0"/>
                <a:ea typeface="標楷體" panose="03000509000000000000" pitchFamily="65" charset="-120"/>
              </a:rPr>
              <a:t>5</a:t>
            </a:r>
            <a:r>
              <a:rPr lang="zh-TW" altLang="en-US" sz="1400" b="1" dirty="0">
                <a:latin typeface="Book Antiqua" panose="02040602050305030304" pitchFamily="18" charset="0"/>
                <a:ea typeface="標楷體" panose="03000509000000000000" pitchFamily="65" charset="-120"/>
              </a:rPr>
              <a:t>：陳同學選填登記○○科技大學○○</a:t>
            </a:r>
            <a:r>
              <a:rPr lang="zh-TW" altLang="en-US" sz="1400" b="1">
                <a:latin typeface="Book Antiqua" panose="02040602050305030304" pitchFamily="18" charset="0"/>
                <a:ea typeface="標楷體" panose="03000509000000000000" pitchFamily="65" charset="-120"/>
              </a:rPr>
              <a:t>科（組）</a:t>
            </a:r>
            <a:r>
              <a:rPr lang="zh-TW" altLang="en-US" sz="1400" b="1" dirty="0">
                <a:latin typeface="Book Antiqua" panose="02040602050305030304" pitchFamily="18" charset="0"/>
                <a:ea typeface="標楷體" panose="03000509000000000000" pitchFamily="65" charset="-120"/>
              </a:rPr>
              <a:t>特種身分生之同分比序項目積分順序採計表 </a:t>
            </a:r>
          </a:p>
        </p:txBody>
      </p:sp>
      <p:sp>
        <p:nvSpPr>
          <p:cNvPr id="11" name="矩形 10"/>
          <p:cNvSpPr/>
          <p:nvPr/>
        </p:nvSpPr>
        <p:spPr>
          <a:xfrm>
            <a:off x="1871663" y="3175000"/>
            <a:ext cx="7845424" cy="75451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2" name="矩形 11"/>
          <p:cNvSpPr/>
          <p:nvPr/>
        </p:nvSpPr>
        <p:spPr>
          <a:xfrm>
            <a:off x="1852613" y="5529943"/>
            <a:ext cx="8081962" cy="914399"/>
          </a:xfrm>
          <a:prstGeom prst="rect">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3" name="標題 1"/>
          <p:cNvSpPr txBox="1">
            <a:spLocks/>
          </p:cNvSpPr>
          <p:nvPr/>
        </p:nvSpPr>
        <p:spPr bwMode="auto">
          <a:xfrm>
            <a:off x="1581150" y="214313"/>
            <a:ext cx="10502900" cy="679450"/>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algn="l" defTabSz="257175" rtl="0" eaLnBrk="0" fontAlgn="base" hangingPunct="0">
              <a:spcBef>
                <a:spcPct val="0"/>
              </a:spcBef>
              <a:spcAft>
                <a:spcPct val="0"/>
              </a:spcAft>
              <a:defRPr sz="2000" kern="1200">
                <a:solidFill>
                  <a:srgbClr val="262626"/>
                </a:solidFill>
                <a:latin typeface="+mj-lt"/>
                <a:ea typeface="+mj-ea"/>
                <a:cs typeface="微軟正黑體"/>
              </a:defRPr>
            </a:lvl1pPr>
            <a:lvl2pPr algn="l" defTabSz="257175" rtl="0" eaLnBrk="0" fontAlgn="base" hangingPunct="0">
              <a:spcBef>
                <a:spcPct val="0"/>
              </a:spcBef>
              <a:spcAft>
                <a:spcPct val="0"/>
              </a:spcAft>
              <a:defRPr sz="2000">
                <a:solidFill>
                  <a:srgbClr val="262626"/>
                </a:solidFill>
                <a:latin typeface="Century Gothic" pitchFamily="34" charset="0"/>
                <a:ea typeface="微軟正黑體"/>
                <a:cs typeface="微軟正黑體"/>
              </a:defRPr>
            </a:lvl2pPr>
            <a:lvl3pPr algn="l" defTabSz="257175" rtl="0" eaLnBrk="0" fontAlgn="base" hangingPunct="0">
              <a:spcBef>
                <a:spcPct val="0"/>
              </a:spcBef>
              <a:spcAft>
                <a:spcPct val="0"/>
              </a:spcAft>
              <a:defRPr sz="2000">
                <a:solidFill>
                  <a:srgbClr val="262626"/>
                </a:solidFill>
                <a:latin typeface="Century Gothic" pitchFamily="34" charset="0"/>
                <a:ea typeface="微軟正黑體"/>
                <a:cs typeface="微軟正黑體"/>
              </a:defRPr>
            </a:lvl3pPr>
            <a:lvl4pPr algn="l" defTabSz="257175" rtl="0" eaLnBrk="0" fontAlgn="base" hangingPunct="0">
              <a:spcBef>
                <a:spcPct val="0"/>
              </a:spcBef>
              <a:spcAft>
                <a:spcPct val="0"/>
              </a:spcAft>
              <a:defRPr sz="2000">
                <a:solidFill>
                  <a:srgbClr val="262626"/>
                </a:solidFill>
                <a:latin typeface="Century Gothic" pitchFamily="34" charset="0"/>
                <a:ea typeface="微軟正黑體"/>
                <a:cs typeface="微軟正黑體"/>
              </a:defRPr>
            </a:lvl4pPr>
            <a:lvl5pPr algn="l" defTabSz="257175" rtl="0" eaLnBrk="0" fontAlgn="base" hangingPunct="0">
              <a:spcBef>
                <a:spcPct val="0"/>
              </a:spcBef>
              <a:spcAft>
                <a:spcPct val="0"/>
              </a:spcAft>
              <a:defRPr sz="2000">
                <a:solidFill>
                  <a:srgbClr val="262626"/>
                </a:solidFill>
                <a:latin typeface="Century Gothic" pitchFamily="34" charset="0"/>
                <a:ea typeface="微軟正黑體"/>
                <a:cs typeface="微軟正黑體"/>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kumimoji="0" lang="en-US" altLang="zh-TW" sz="4000" dirty="0">
                <a:latin typeface="標楷體" panose="03000509000000000000" pitchFamily="65" charset="-120"/>
                <a:ea typeface="標楷體" panose="03000509000000000000" pitchFamily="65" charset="-120"/>
              </a:rPr>
              <a:t>(</a:t>
            </a:r>
            <a:r>
              <a:rPr kumimoji="0" lang="zh-TW" altLang="en-US" sz="4000" dirty="0">
                <a:latin typeface="標楷體" panose="03000509000000000000" pitchFamily="65" charset="-120"/>
                <a:ea typeface="標楷體" panose="03000509000000000000" pitchFamily="65" charset="-120"/>
              </a:rPr>
              <a:t>三</a:t>
            </a:r>
            <a:r>
              <a:rPr kumimoji="0" lang="en-US" altLang="zh-TW" sz="4000" dirty="0">
                <a:latin typeface="標楷體" panose="03000509000000000000" pitchFamily="65" charset="-120"/>
                <a:ea typeface="標楷體" panose="03000509000000000000" pitchFamily="65" charset="-120"/>
              </a:rPr>
              <a:t>)</a:t>
            </a:r>
            <a:r>
              <a:rPr kumimoji="0" lang="zh-TW" altLang="en-US" sz="4000" dirty="0">
                <a:latin typeface="標楷體" panose="03000509000000000000" pitchFamily="65" charset="-120"/>
                <a:ea typeface="標楷體" panose="03000509000000000000" pitchFamily="65" charset="-120"/>
              </a:rPr>
              <a:t>五專優先免試積分</a:t>
            </a:r>
            <a:r>
              <a:rPr kumimoji="0" lang="en-US" altLang="zh-TW" sz="4000" dirty="0">
                <a:latin typeface="標楷體" panose="03000509000000000000" pitchFamily="65" charset="-120"/>
                <a:ea typeface="標楷體" panose="03000509000000000000" pitchFamily="65" charset="-120"/>
              </a:rPr>
              <a:t>-</a:t>
            </a:r>
            <a:r>
              <a:rPr kumimoji="0" lang="zh-TW" altLang="en-US" sz="4000" dirty="0">
                <a:latin typeface="標楷體" panose="03000509000000000000" pitchFamily="65" charset="-120"/>
                <a:ea typeface="標楷體" panose="03000509000000000000" pitchFamily="65" charset="-120"/>
              </a:rPr>
              <a:t>分發比序原則範例</a:t>
            </a:r>
          </a:p>
        </p:txBody>
      </p:sp>
      <p:sp>
        <p:nvSpPr>
          <p:cNvPr id="208906" name="投影片編號版面配置區 1"/>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48BF4E49-F6B8-4BF0-A1D0-E2A19C7E2797}" type="slidenum">
              <a:rPr kumimoji="0" lang="zh-TW" altLang="en-US" smtClean="0">
                <a:solidFill>
                  <a:srgbClr val="FEFFFF"/>
                </a:solidFill>
                <a:latin typeface="Century Gothic" panose="020B0502020202020204" pitchFamily="34" charset="0"/>
              </a:rPr>
              <a:pPr/>
              <a:t>159</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圓角矩形圖說文字 4"/>
          <p:cNvSpPr/>
          <p:nvPr/>
        </p:nvSpPr>
        <p:spPr>
          <a:xfrm>
            <a:off x="1919537" y="1412781"/>
            <a:ext cx="2457811" cy="638641"/>
          </a:xfrm>
          <a:prstGeom prst="wedgeRoundRectCallout">
            <a:avLst>
              <a:gd name="adj1" fmla="val 64063"/>
              <a:gd name="adj2" fmla="val 58850"/>
              <a:gd name="adj3" fmla="val 16667"/>
            </a:avLst>
          </a:prstGeom>
          <a:solidFill>
            <a:srgbClr val="FFFF00"/>
          </a:solidFill>
          <a:scene3d>
            <a:camera prst="orthographicFront"/>
            <a:lightRig rig="threePt" dir="t"/>
          </a:scene3d>
          <a:sp3d>
            <a:bevelT prst="convex"/>
          </a:sp3d>
        </p:spPr>
        <p:style>
          <a:lnRef idx="1">
            <a:schemeClr val="accent6"/>
          </a:lnRef>
          <a:fillRef idx="2">
            <a:schemeClr val="accent6"/>
          </a:fillRef>
          <a:effectRef idx="1">
            <a:schemeClr val="accent6"/>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eaLnBrk="1" hangingPunct="1">
              <a:defRPr/>
            </a:pPr>
            <a:r>
              <a:rPr lang="zh-TW" altLang="en-US" sz="2667" b="1" dirty="0">
                <a:solidFill>
                  <a:srgbClr val="0000FF"/>
                </a:solidFill>
                <a:latin typeface="微軟正黑體" panose="020B0604030504040204" pitchFamily="34" charset="-120"/>
              </a:rPr>
              <a:t>珍視</a:t>
            </a:r>
            <a:r>
              <a:rPr lang="zh-TW" altLang="zh-TW" sz="2667" b="1" dirty="0">
                <a:solidFill>
                  <a:srgbClr val="0000FF"/>
                </a:solidFill>
                <a:latin typeface="微軟正黑體" panose="020B0604030504040204" pitchFamily="34" charset="-120"/>
              </a:rPr>
              <a:t>菁英教育</a:t>
            </a:r>
            <a:endParaRPr lang="zh-TW" altLang="en-US" sz="2667" b="1" dirty="0">
              <a:solidFill>
                <a:srgbClr val="0000FF"/>
              </a:solidFill>
              <a:latin typeface="微軟正黑體" panose="020B0604030504040204" pitchFamily="34" charset="-120"/>
            </a:endParaRPr>
          </a:p>
        </p:txBody>
      </p:sp>
      <p:sp>
        <p:nvSpPr>
          <p:cNvPr id="6" name="上-下雙向箭號 5"/>
          <p:cNvSpPr/>
          <p:nvPr/>
        </p:nvSpPr>
        <p:spPr>
          <a:xfrm>
            <a:off x="2024422" y="2236247"/>
            <a:ext cx="1146228" cy="2176591"/>
          </a:xfrm>
          <a:prstGeom prst="upDownArrow">
            <a:avLst/>
          </a:prstGeom>
          <a:solidFill>
            <a:schemeClr val="accent6">
              <a:lumMod val="20000"/>
              <a:lumOff val="80000"/>
            </a:schemeClr>
          </a:solidFill>
          <a:ln w="12700"/>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TW" altLang="en-US" sz="2800" b="1" dirty="0">
                <a:solidFill>
                  <a:srgbClr val="FF0000"/>
                </a:solidFill>
                <a:effectLst>
                  <a:outerShdw blurRad="38100" dist="38100" dir="2700000" algn="tl">
                    <a:srgbClr val="000000">
                      <a:alpha val="43137"/>
                    </a:srgbClr>
                  </a:outerShdw>
                </a:effectLst>
                <a:latin typeface="微軟正黑體" panose="020B0604030504040204" pitchFamily="34" charset="-120"/>
              </a:rPr>
              <a:t>相輔相成</a:t>
            </a:r>
          </a:p>
        </p:txBody>
      </p:sp>
      <p:sp>
        <p:nvSpPr>
          <p:cNvPr id="7" name="向右箭號 6"/>
          <p:cNvSpPr/>
          <p:nvPr/>
        </p:nvSpPr>
        <p:spPr>
          <a:xfrm flipH="1">
            <a:off x="6061261" y="1585597"/>
            <a:ext cx="1656184" cy="526351"/>
          </a:xfrm>
          <a:prstGeom prst="stripedRightArrow">
            <a:avLst>
              <a:gd name="adj1" fmla="val 50000"/>
              <a:gd name="adj2" fmla="val 33054"/>
            </a:avLst>
          </a:prstGeom>
          <a:ln/>
          <a:scene3d>
            <a:camera prst="orthographicFront"/>
            <a:lightRig rig="threePt" dir="t"/>
          </a:scene3d>
          <a:sp3d>
            <a:bevelT w="165100" prst="coolSlant"/>
          </a:sp3d>
        </p:spPr>
        <p:style>
          <a:lnRef idx="1">
            <a:schemeClr val="accent2"/>
          </a:lnRef>
          <a:fillRef idx="3">
            <a:schemeClr val="accent2"/>
          </a:fillRef>
          <a:effectRef idx="2">
            <a:schemeClr val="accent2"/>
          </a:effectRef>
          <a:fontRef idx="minor">
            <a:schemeClr val="lt1"/>
          </a:fontRef>
        </p:style>
        <p:txBody>
          <a:bodyPr anchor="ctr"/>
          <a:lstStyle/>
          <a:p>
            <a:pPr algn="ctr" eaLnBrk="1" hangingPunct="1">
              <a:defRPr/>
            </a:pPr>
            <a:r>
              <a:rPr lang="zh-TW" altLang="en-US" sz="1600" b="1" dirty="0">
                <a:latin typeface="微軟正黑體" panose="020B0604030504040204" pitchFamily="34" charset="-120"/>
              </a:rPr>
              <a:t>發展多元特色</a:t>
            </a:r>
          </a:p>
        </p:txBody>
      </p:sp>
      <p:sp>
        <p:nvSpPr>
          <p:cNvPr id="8" name="文字方塊 7"/>
          <p:cNvSpPr txBox="1"/>
          <p:nvPr/>
        </p:nvSpPr>
        <p:spPr>
          <a:xfrm>
            <a:off x="8797084" y="2175064"/>
            <a:ext cx="1233483" cy="646331"/>
          </a:xfrm>
          <a:prstGeom prst="rect">
            <a:avLst/>
          </a:prstGeom>
          <a:solidFill>
            <a:srgbClr val="FFFF00"/>
          </a:solidFill>
          <a:scene3d>
            <a:camera prst="orthographicFront"/>
            <a:lightRig rig="threePt" dir="t"/>
          </a:scene3d>
          <a:sp3d>
            <a:bevelT w="165100" prst="coolSlant"/>
          </a:sp3d>
        </p:spPr>
        <p:style>
          <a:lnRef idx="3">
            <a:schemeClr val="lt1"/>
          </a:lnRef>
          <a:fillRef idx="1">
            <a:schemeClr val="accent2"/>
          </a:fillRef>
          <a:effectRef idx="1">
            <a:schemeClr val="accent2"/>
          </a:effectRef>
          <a:fontRef idx="minor">
            <a:schemeClr val="lt1"/>
          </a:fontRef>
        </p:style>
        <p:txBody>
          <a:bodyPr>
            <a:spAutoFit/>
          </a:bodyPr>
          <a:lstStyle/>
          <a:p>
            <a:pPr eaLnBrk="1" hangingPunct="1">
              <a:defRPr/>
            </a:pPr>
            <a:r>
              <a:rPr lang="zh-TW" altLang="en-US" b="1" dirty="0">
                <a:solidFill>
                  <a:srgbClr val="FF0000"/>
                </a:solidFill>
                <a:latin typeface="微軟正黑體" panose="020B0604030504040204" pitchFamily="34" charset="-120"/>
              </a:rPr>
              <a:t>特色招生入學</a:t>
            </a:r>
          </a:p>
        </p:txBody>
      </p:sp>
      <p:sp>
        <p:nvSpPr>
          <p:cNvPr id="9" name="右大括弧 8"/>
          <p:cNvSpPr/>
          <p:nvPr/>
        </p:nvSpPr>
        <p:spPr>
          <a:xfrm>
            <a:off x="8423275" y="2120900"/>
            <a:ext cx="433388" cy="3222625"/>
          </a:xfrm>
          <a:prstGeom prst="rightBrace">
            <a:avLst>
              <a:gd name="adj1" fmla="val 56964"/>
              <a:gd name="adj2" fmla="val 50000"/>
            </a:avLst>
          </a:prstGeom>
          <a:ln w="38100"/>
        </p:spPr>
        <p:style>
          <a:lnRef idx="3">
            <a:schemeClr val="accent4"/>
          </a:lnRef>
          <a:fillRef idx="0">
            <a:schemeClr val="accent4"/>
          </a:fillRef>
          <a:effectRef idx="2">
            <a:schemeClr val="accent4"/>
          </a:effectRef>
          <a:fontRef idx="minor">
            <a:schemeClr val="tx1"/>
          </a:fontRef>
        </p:style>
        <p:txBody>
          <a:bodyPr anchor="ctr"/>
          <a:lstStyle/>
          <a:p>
            <a:pPr algn="ctr" eaLnBrk="1" hangingPunct="1">
              <a:defRPr/>
            </a:pPr>
            <a:endParaRPr lang="zh-TW" altLang="en-US" dirty="0">
              <a:ea typeface="標楷體" pitchFamily="65" charset="-120"/>
            </a:endParaRPr>
          </a:p>
        </p:txBody>
      </p:sp>
      <p:sp>
        <p:nvSpPr>
          <p:cNvPr id="10" name="文字方塊 9"/>
          <p:cNvSpPr txBox="1"/>
          <p:nvPr/>
        </p:nvSpPr>
        <p:spPr>
          <a:xfrm>
            <a:off x="9172527" y="2999808"/>
            <a:ext cx="571927" cy="1815882"/>
          </a:xfrm>
          <a:prstGeom prst="rect">
            <a:avLst/>
          </a:prstGeom>
          <a:solidFill>
            <a:srgbClr val="00B050"/>
          </a:solidFill>
          <a:scene3d>
            <a:camera prst="orthographicFront"/>
            <a:lightRig rig="threePt" dir="t"/>
          </a:scene3d>
          <a:sp3d>
            <a:bevelT w="165100" prst="coolSlant"/>
          </a:sp3d>
        </p:spPr>
        <p:style>
          <a:lnRef idx="3">
            <a:schemeClr val="lt1"/>
          </a:lnRef>
          <a:fillRef idx="1">
            <a:schemeClr val="accent2"/>
          </a:fillRef>
          <a:effectRef idx="1">
            <a:schemeClr val="accent2"/>
          </a:effectRef>
          <a:fontRef idx="minor">
            <a:schemeClr val="lt1"/>
          </a:fontRef>
        </p:style>
        <p:txBody>
          <a:bodyPr>
            <a:spAutoFit/>
          </a:bodyPr>
          <a:lstStyle/>
          <a:p>
            <a:pPr eaLnBrk="1" hangingPunct="1">
              <a:defRPr/>
            </a:pPr>
            <a:r>
              <a:rPr lang="zh-TW" altLang="en-US" sz="2800" b="1" dirty="0">
                <a:effectLst>
                  <a:outerShdw blurRad="38100" dist="38100" dir="2700000" algn="tl">
                    <a:srgbClr val="000000">
                      <a:alpha val="43137"/>
                    </a:srgbClr>
                  </a:outerShdw>
                </a:effectLst>
                <a:latin typeface="微軟正黑體" panose="020B0604030504040204" pitchFamily="34" charset="-120"/>
              </a:rPr>
              <a:t>免試入學</a:t>
            </a:r>
          </a:p>
        </p:txBody>
      </p:sp>
      <p:sp>
        <p:nvSpPr>
          <p:cNvPr id="11" name="右大括弧 10"/>
          <p:cNvSpPr/>
          <p:nvPr/>
        </p:nvSpPr>
        <p:spPr>
          <a:xfrm>
            <a:off x="10528300" y="2084388"/>
            <a:ext cx="271463" cy="2071687"/>
          </a:xfrm>
          <a:prstGeom prst="rightBrace">
            <a:avLst>
              <a:gd name="adj1" fmla="val 38095"/>
              <a:gd name="adj2" fmla="val 50245"/>
            </a:avLst>
          </a:prstGeom>
          <a:ln w="38100">
            <a:solidFill>
              <a:srgbClr val="FF0000"/>
            </a:solidFill>
          </a:ln>
        </p:spPr>
        <p:style>
          <a:lnRef idx="3">
            <a:schemeClr val="accent4"/>
          </a:lnRef>
          <a:fillRef idx="0">
            <a:schemeClr val="accent4"/>
          </a:fillRef>
          <a:effectRef idx="2">
            <a:schemeClr val="accent4"/>
          </a:effectRef>
          <a:fontRef idx="minor">
            <a:schemeClr val="tx1"/>
          </a:fontRef>
        </p:style>
        <p:txBody>
          <a:bodyPr anchor="ctr"/>
          <a:lstStyle/>
          <a:p>
            <a:pPr algn="ctr" eaLnBrk="1" hangingPunct="1">
              <a:defRPr/>
            </a:pPr>
            <a:endParaRPr lang="zh-TW" altLang="en-US" dirty="0">
              <a:ea typeface="標楷體" pitchFamily="65" charset="-120"/>
            </a:endParaRPr>
          </a:p>
        </p:txBody>
      </p:sp>
      <p:sp>
        <p:nvSpPr>
          <p:cNvPr id="12" name="文字方塊 11"/>
          <p:cNvSpPr txBox="1"/>
          <p:nvPr/>
        </p:nvSpPr>
        <p:spPr>
          <a:xfrm>
            <a:off x="11087468" y="1659841"/>
            <a:ext cx="576064" cy="3046988"/>
          </a:xfrm>
          <a:prstGeom prst="rect">
            <a:avLst/>
          </a:prstGeom>
          <a:solidFill>
            <a:srgbClr val="00B0F0"/>
          </a:solidFill>
          <a:scene3d>
            <a:camera prst="orthographicFront"/>
            <a:lightRig rig="threePt" dir="t"/>
          </a:scene3d>
          <a:sp3d>
            <a:bevelT w="165100" prst="coolSlant"/>
          </a:sp3d>
        </p:spPr>
        <p:style>
          <a:lnRef idx="3">
            <a:schemeClr val="lt1"/>
          </a:lnRef>
          <a:fillRef idx="1">
            <a:schemeClr val="accent2"/>
          </a:fillRef>
          <a:effectRef idx="1">
            <a:schemeClr val="accent2"/>
          </a:effectRef>
          <a:fontRef idx="minor">
            <a:schemeClr val="lt1"/>
          </a:fontRef>
        </p:style>
        <p:txBody>
          <a:bodyPr>
            <a:spAutoFit/>
          </a:bodyPr>
          <a:lstStyle/>
          <a:p>
            <a:pPr eaLnBrk="1" hangingPunct="1">
              <a:defRPr/>
            </a:pPr>
            <a:r>
              <a:rPr lang="zh-TW" altLang="en-US" sz="3200" b="1" dirty="0">
                <a:effectLst>
                  <a:outerShdw blurRad="38100" dist="38100" dir="2700000" algn="tl">
                    <a:srgbClr val="000000">
                      <a:alpha val="43137"/>
                    </a:srgbClr>
                  </a:outerShdw>
                </a:effectLst>
                <a:latin typeface="微軟正黑體" panose="020B0604030504040204" pitchFamily="34" charset="-120"/>
              </a:rPr>
              <a:t>一</a:t>
            </a:r>
            <a:endParaRPr lang="en-US" altLang="zh-TW" sz="3200" b="1" dirty="0">
              <a:effectLst>
                <a:outerShdw blurRad="38100" dist="38100" dir="2700000" algn="tl">
                  <a:srgbClr val="000000">
                    <a:alpha val="43137"/>
                  </a:srgbClr>
                </a:outerShdw>
              </a:effectLst>
              <a:latin typeface="微軟正黑體" panose="020B0604030504040204" pitchFamily="34" charset="-120"/>
            </a:endParaRPr>
          </a:p>
          <a:p>
            <a:pPr eaLnBrk="1" hangingPunct="1">
              <a:defRPr/>
            </a:pPr>
            <a:r>
              <a:rPr lang="zh-TW" altLang="en-US" sz="3200" b="1" dirty="0">
                <a:effectLst>
                  <a:outerShdw blurRad="38100" dist="38100" dir="2700000" algn="tl">
                    <a:srgbClr val="000000">
                      <a:alpha val="43137"/>
                    </a:srgbClr>
                  </a:outerShdw>
                </a:effectLst>
                <a:latin typeface="微軟正黑體" panose="020B0604030504040204" pitchFamily="34" charset="-120"/>
              </a:rPr>
              <a:t>次</a:t>
            </a:r>
            <a:endParaRPr lang="en-US" altLang="zh-TW" sz="3200" b="1" dirty="0">
              <a:effectLst>
                <a:outerShdw blurRad="38100" dist="38100" dir="2700000" algn="tl">
                  <a:srgbClr val="000000">
                    <a:alpha val="43137"/>
                  </a:srgbClr>
                </a:outerShdw>
              </a:effectLst>
              <a:latin typeface="微軟正黑體" panose="020B0604030504040204" pitchFamily="34" charset="-120"/>
            </a:endParaRPr>
          </a:p>
          <a:p>
            <a:pPr eaLnBrk="1" hangingPunct="1">
              <a:defRPr/>
            </a:pPr>
            <a:r>
              <a:rPr lang="zh-TW" altLang="en-US" sz="3200" b="1" dirty="0">
                <a:effectLst>
                  <a:outerShdw blurRad="38100" dist="38100" dir="2700000" algn="tl">
                    <a:srgbClr val="000000">
                      <a:alpha val="43137"/>
                    </a:srgbClr>
                  </a:outerShdw>
                </a:effectLst>
                <a:latin typeface="微軟正黑體" panose="020B0604030504040204" pitchFamily="34" charset="-120"/>
              </a:rPr>
              <a:t>分</a:t>
            </a:r>
            <a:endParaRPr lang="en-US" altLang="zh-TW" sz="3200" b="1" dirty="0">
              <a:effectLst>
                <a:outerShdw blurRad="38100" dist="38100" dir="2700000" algn="tl">
                  <a:srgbClr val="000000">
                    <a:alpha val="43137"/>
                  </a:srgbClr>
                </a:outerShdw>
              </a:effectLst>
              <a:latin typeface="微軟正黑體" panose="020B0604030504040204" pitchFamily="34" charset="-120"/>
            </a:endParaRPr>
          </a:p>
          <a:p>
            <a:pPr eaLnBrk="1" hangingPunct="1">
              <a:defRPr/>
            </a:pPr>
            <a:r>
              <a:rPr lang="zh-TW" altLang="en-US" sz="3200" b="1" dirty="0">
                <a:effectLst>
                  <a:outerShdw blurRad="38100" dist="38100" dir="2700000" algn="tl">
                    <a:srgbClr val="000000">
                      <a:alpha val="43137"/>
                    </a:srgbClr>
                  </a:outerShdw>
                </a:effectLst>
                <a:latin typeface="微軟正黑體" panose="020B0604030504040204" pitchFamily="34" charset="-120"/>
              </a:rPr>
              <a:t>發</a:t>
            </a:r>
            <a:endParaRPr lang="en-US" altLang="zh-TW" sz="3200" b="1" dirty="0">
              <a:effectLst>
                <a:outerShdw blurRad="38100" dist="38100" dir="2700000" algn="tl">
                  <a:srgbClr val="000000">
                    <a:alpha val="43137"/>
                  </a:srgbClr>
                </a:outerShdw>
              </a:effectLst>
              <a:latin typeface="微軟正黑體" panose="020B0604030504040204" pitchFamily="34" charset="-120"/>
            </a:endParaRPr>
          </a:p>
          <a:p>
            <a:pPr eaLnBrk="1" hangingPunct="1">
              <a:defRPr/>
            </a:pPr>
            <a:r>
              <a:rPr lang="zh-TW" altLang="en-US" sz="3200" b="1" dirty="0">
                <a:effectLst>
                  <a:outerShdw blurRad="38100" dist="38100" dir="2700000" algn="tl">
                    <a:srgbClr val="000000">
                      <a:alpha val="43137"/>
                    </a:srgbClr>
                  </a:outerShdw>
                </a:effectLst>
                <a:latin typeface="微軟正黑體" panose="020B0604030504040204" pitchFamily="34" charset="-120"/>
              </a:rPr>
              <a:t>到</a:t>
            </a:r>
            <a:endParaRPr lang="en-US" altLang="zh-TW" sz="3200" b="1" dirty="0">
              <a:effectLst>
                <a:outerShdw blurRad="38100" dist="38100" dir="2700000" algn="tl">
                  <a:srgbClr val="000000">
                    <a:alpha val="43137"/>
                  </a:srgbClr>
                </a:outerShdw>
              </a:effectLst>
              <a:latin typeface="微軟正黑體" panose="020B0604030504040204" pitchFamily="34" charset="-120"/>
            </a:endParaRPr>
          </a:p>
          <a:p>
            <a:pPr eaLnBrk="1" hangingPunct="1">
              <a:defRPr/>
            </a:pPr>
            <a:r>
              <a:rPr lang="zh-TW" altLang="en-US" sz="3200" b="1" dirty="0">
                <a:effectLst>
                  <a:outerShdw blurRad="38100" dist="38100" dir="2700000" algn="tl">
                    <a:srgbClr val="000000">
                      <a:alpha val="43137"/>
                    </a:srgbClr>
                  </a:outerShdw>
                </a:effectLst>
                <a:latin typeface="微軟正黑體" panose="020B0604030504040204" pitchFamily="34" charset="-120"/>
              </a:rPr>
              <a:t>位</a:t>
            </a:r>
          </a:p>
        </p:txBody>
      </p:sp>
      <p:sp>
        <p:nvSpPr>
          <p:cNvPr id="13" name="文字方塊 12"/>
          <p:cNvSpPr txBox="1"/>
          <p:nvPr/>
        </p:nvSpPr>
        <p:spPr>
          <a:xfrm>
            <a:off x="9575800" y="646113"/>
            <a:ext cx="1412875" cy="369887"/>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eaLnBrk="1" hangingPunct="1">
              <a:defRPr/>
            </a:pPr>
            <a:r>
              <a:rPr lang="zh-TW" altLang="en-US" b="1" dirty="0">
                <a:solidFill>
                  <a:schemeClr val="bg1"/>
                </a:solidFill>
                <a:latin typeface="微軟正黑體" panose="020B0604030504040204" pitchFamily="34" charset="-120"/>
              </a:rPr>
              <a:t>術科測驗</a:t>
            </a:r>
          </a:p>
        </p:txBody>
      </p:sp>
      <p:sp>
        <p:nvSpPr>
          <p:cNvPr id="14" name="文字方塊 13"/>
          <p:cNvSpPr txBox="1"/>
          <p:nvPr/>
        </p:nvSpPr>
        <p:spPr>
          <a:xfrm>
            <a:off x="9548813" y="1319213"/>
            <a:ext cx="1431925" cy="369887"/>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eaLnBrk="1" hangingPunct="1">
              <a:defRPr/>
            </a:pPr>
            <a:r>
              <a:rPr lang="zh-TW" altLang="en-US" b="1" dirty="0">
                <a:latin typeface="微軟正黑體" panose="020B0604030504040204" pitchFamily="34" charset="-120"/>
              </a:rPr>
              <a:t>學科測驗</a:t>
            </a:r>
          </a:p>
        </p:txBody>
      </p:sp>
      <p:cxnSp>
        <p:nvCxnSpPr>
          <p:cNvPr id="16" name="直線接點 15"/>
          <p:cNvCxnSpPr/>
          <p:nvPr/>
        </p:nvCxnSpPr>
        <p:spPr>
          <a:xfrm>
            <a:off x="9172575" y="941388"/>
            <a:ext cx="0" cy="1195387"/>
          </a:xfrm>
          <a:prstGeom prst="line">
            <a:avLst/>
          </a:prstGeom>
          <a:ln w="28575"/>
        </p:spPr>
        <p:style>
          <a:lnRef idx="3">
            <a:schemeClr val="accent1"/>
          </a:lnRef>
          <a:fillRef idx="0">
            <a:schemeClr val="accent1"/>
          </a:fillRef>
          <a:effectRef idx="2">
            <a:schemeClr val="accent1"/>
          </a:effectRef>
          <a:fontRef idx="minor">
            <a:schemeClr val="tx1"/>
          </a:fontRef>
        </p:style>
      </p:cxnSp>
      <p:cxnSp>
        <p:nvCxnSpPr>
          <p:cNvPr id="21" name="直線接點 20"/>
          <p:cNvCxnSpPr/>
          <p:nvPr/>
        </p:nvCxnSpPr>
        <p:spPr>
          <a:xfrm flipV="1">
            <a:off x="9172575" y="941388"/>
            <a:ext cx="403225" cy="0"/>
          </a:xfrm>
          <a:prstGeom prst="line">
            <a:avLst/>
          </a:prstGeom>
          <a:ln w="28575"/>
        </p:spPr>
        <p:style>
          <a:lnRef idx="3">
            <a:schemeClr val="accent1"/>
          </a:lnRef>
          <a:fillRef idx="0">
            <a:schemeClr val="accent1"/>
          </a:fillRef>
          <a:effectRef idx="2">
            <a:schemeClr val="accent1"/>
          </a:effectRef>
          <a:fontRef idx="minor">
            <a:schemeClr val="tx1"/>
          </a:fontRef>
        </p:style>
      </p:cxnSp>
      <p:cxnSp>
        <p:nvCxnSpPr>
          <p:cNvPr id="22" name="直線接點 21"/>
          <p:cNvCxnSpPr>
            <a:endCxn id="14" idx="1"/>
          </p:cNvCxnSpPr>
          <p:nvPr/>
        </p:nvCxnSpPr>
        <p:spPr>
          <a:xfrm flipV="1">
            <a:off x="9228138" y="1550988"/>
            <a:ext cx="320675" cy="9525"/>
          </a:xfrm>
          <a:prstGeom prst="line">
            <a:avLst/>
          </a:prstGeom>
          <a:ln w="28575"/>
        </p:spPr>
        <p:style>
          <a:lnRef idx="3">
            <a:schemeClr val="accent1"/>
          </a:lnRef>
          <a:fillRef idx="0">
            <a:schemeClr val="accent1"/>
          </a:fillRef>
          <a:effectRef idx="2">
            <a:schemeClr val="accent1"/>
          </a:effectRef>
          <a:fontRef idx="minor">
            <a:schemeClr val="tx1"/>
          </a:fontRef>
        </p:style>
      </p:cxnSp>
      <p:sp>
        <p:nvSpPr>
          <p:cNvPr id="23" name="文字方塊 22"/>
          <p:cNvSpPr txBox="1"/>
          <p:nvPr/>
        </p:nvSpPr>
        <p:spPr>
          <a:xfrm>
            <a:off x="9718675" y="4976813"/>
            <a:ext cx="2074863" cy="369887"/>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eaLnBrk="1" hangingPunct="1">
              <a:defRPr/>
            </a:pPr>
            <a:r>
              <a:rPr lang="zh-TW" altLang="en-US" b="1" dirty="0">
                <a:latin typeface="微軟正黑體" panose="020B0604030504040204" pitchFamily="34" charset="-120"/>
              </a:rPr>
              <a:t>完全免試入學</a:t>
            </a:r>
          </a:p>
        </p:txBody>
      </p:sp>
      <p:sp>
        <p:nvSpPr>
          <p:cNvPr id="25" name="橢圓 24"/>
          <p:cNvSpPr/>
          <p:nvPr/>
        </p:nvSpPr>
        <p:spPr>
          <a:xfrm>
            <a:off x="3838575" y="2438400"/>
            <a:ext cx="3736975" cy="3727450"/>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cxnSp>
        <p:nvCxnSpPr>
          <p:cNvPr id="27" name="直線接點 26"/>
          <p:cNvCxnSpPr/>
          <p:nvPr/>
        </p:nvCxnSpPr>
        <p:spPr>
          <a:xfrm>
            <a:off x="9432925" y="4846638"/>
            <a:ext cx="0" cy="1401762"/>
          </a:xfrm>
          <a:prstGeom prst="line">
            <a:avLst/>
          </a:prstGeom>
          <a:ln w="28575"/>
        </p:spPr>
        <p:style>
          <a:lnRef idx="3">
            <a:schemeClr val="accent1"/>
          </a:lnRef>
          <a:fillRef idx="0">
            <a:schemeClr val="accent1"/>
          </a:fillRef>
          <a:effectRef idx="2">
            <a:schemeClr val="accent1"/>
          </a:effectRef>
          <a:fontRef idx="minor">
            <a:schemeClr val="tx1"/>
          </a:fontRef>
        </p:style>
      </p:cxnSp>
      <p:cxnSp>
        <p:nvCxnSpPr>
          <p:cNvPr id="28" name="直線接點 27"/>
          <p:cNvCxnSpPr/>
          <p:nvPr/>
        </p:nvCxnSpPr>
        <p:spPr>
          <a:xfrm>
            <a:off x="9432925" y="5268913"/>
            <a:ext cx="285750" cy="0"/>
          </a:xfrm>
          <a:prstGeom prst="line">
            <a:avLst/>
          </a:prstGeom>
          <a:ln w="28575"/>
        </p:spPr>
        <p:style>
          <a:lnRef idx="3">
            <a:schemeClr val="accent1"/>
          </a:lnRef>
          <a:fillRef idx="0">
            <a:schemeClr val="accent1"/>
          </a:fillRef>
          <a:effectRef idx="2">
            <a:schemeClr val="accent1"/>
          </a:effectRef>
          <a:fontRef idx="minor">
            <a:schemeClr val="tx1"/>
          </a:fontRef>
        </p:style>
      </p:cxnSp>
      <p:cxnSp>
        <p:nvCxnSpPr>
          <p:cNvPr id="29" name="直線接點 28"/>
          <p:cNvCxnSpPr>
            <a:endCxn id="24" idx="1"/>
          </p:cNvCxnSpPr>
          <p:nvPr/>
        </p:nvCxnSpPr>
        <p:spPr>
          <a:xfrm>
            <a:off x="9432925" y="6243638"/>
            <a:ext cx="285750" cy="0"/>
          </a:xfrm>
          <a:prstGeom prst="line">
            <a:avLst/>
          </a:prstGeom>
          <a:ln w="28575"/>
        </p:spPr>
        <p:style>
          <a:lnRef idx="3">
            <a:schemeClr val="accent1"/>
          </a:lnRef>
          <a:fillRef idx="0">
            <a:schemeClr val="accent1"/>
          </a:fillRef>
          <a:effectRef idx="2">
            <a:schemeClr val="accent1"/>
          </a:effectRef>
          <a:fontRef idx="minor">
            <a:schemeClr val="tx1"/>
          </a:fontRef>
        </p:style>
      </p:cxnSp>
      <p:sp>
        <p:nvSpPr>
          <p:cNvPr id="4" name="圓角矩形圖說文字 3"/>
          <p:cNvSpPr/>
          <p:nvPr/>
        </p:nvSpPr>
        <p:spPr>
          <a:xfrm>
            <a:off x="1959862" y="4653138"/>
            <a:ext cx="1841503" cy="811924"/>
          </a:xfrm>
          <a:prstGeom prst="wedgeRoundRectCallout">
            <a:avLst>
              <a:gd name="adj1" fmla="val 51321"/>
              <a:gd name="adj2" fmla="val -119304"/>
              <a:gd name="adj3" fmla="val 16667"/>
            </a:avLst>
          </a:prstGeom>
          <a:scene3d>
            <a:camera prst="orthographicFront"/>
            <a:lightRig rig="threePt" dir="t"/>
          </a:scene3d>
          <a:sp3d>
            <a:bevelT w="139700" prst="cross"/>
          </a:sp3d>
        </p:spPr>
        <p:style>
          <a:lnRef idx="1">
            <a:schemeClr val="accent5"/>
          </a:lnRef>
          <a:fillRef idx="2">
            <a:schemeClr val="accent5"/>
          </a:fillRef>
          <a:effectRef idx="1">
            <a:schemeClr val="accent5"/>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eaLnBrk="1" hangingPunct="1">
              <a:defRPr/>
            </a:pPr>
            <a:r>
              <a:rPr lang="zh-TW" altLang="zh-TW" sz="2400" b="1" dirty="0">
                <a:solidFill>
                  <a:srgbClr val="0000FF"/>
                </a:solidFill>
                <a:latin typeface="微軟正黑體" panose="020B0604030504040204" pitchFamily="34" charset="-120"/>
              </a:rPr>
              <a:t>適性揚才</a:t>
            </a:r>
            <a:endParaRPr lang="en-US" altLang="zh-TW" sz="2400" b="1" dirty="0">
              <a:solidFill>
                <a:srgbClr val="0000FF"/>
              </a:solidFill>
              <a:latin typeface="微軟正黑體" panose="020B0604030504040204" pitchFamily="34" charset="-120"/>
            </a:endParaRPr>
          </a:p>
          <a:p>
            <a:pPr algn="ctr" eaLnBrk="1" hangingPunct="1">
              <a:defRPr/>
            </a:pPr>
            <a:r>
              <a:rPr lang="zh-TW" altLang="zh-TW" sz="2400" b="1" dirty="0">
                <a:solidFill>
                  <a:srgbClr val="0000FF"/>
                </a:solidFill>
                <a:latin typeface="微軟正黑體" panose="020B0604030504040204" pitchFamily="34" charset="-120"/>
              </a:rPr>
              <a:t>多元發展</a:t>
            </a:r>
            <a:endParaRPr lang="zh-TW" altLang="en-US" sz="2400" b="1" dirty="0">
              <a:solidFill>
                <a:srgbClr val="0000FF"/>
              </a:solidFill>
              <a:latin typeface="微軟正黑體" panose="020B0604030504040204" pitchFamily="34" charset="-120"/>
            </a:endParaRPr>
          </a:p>
        </p:txBody>
      </p:sp>
      <p:cxnSp>
        <p:nvCxnSpPr>
          <p:cNvPr id="33" name="直線單箭頭接點 32"/>
          <p:cNvCxnSpPr/>
          <p:nvPr/>
        </p:nvCxnSpPr>
        <p:spPr>
          <a:xfrm flipH="1">
            <a:off x="5707063" y="2149475"/>
            <a:ext cx="2206625" cy="0"/>
          </a:xfrm>
          <a:prstGeom prst="straightConnector1">
            <a:avLst/>
          </a:prstGeom>
          <a:ln>
            <a:prstDash val="sysDash"/>
            <a:tailEnd type="arrow"/>
          </a:ln>
        </p:spPr>
        <p:style>
          <a:lnRef idx="3">
            <a:schemeClr val="accent2"/>
          </a:lnRef>
          <a:fillRef idx="0">
            <a:schemeClr val="accent2"/>
          </a:fillRef>
          <a:effectRef idx="2">
            <a:schemeClr val="accent2"/>
          </a:effectRef>
          <a:fontRef idx="minor">
            <a:schemeClr val="tx1"/>
          </a:fontRef>
        </p:style>
      </p:cxnSp>
      <p:sp>
        <p:nvSpPr>
          <p:cNvPr id="24" name="文字方塊 23"/>
          <p:cNvSpPr txBox="1"/>
          <p:nvPr/>
        </p:nvSpPr>
        <p:spPr>
          <a:xfrm>
            <a:off x="9718675" y="6013450"/>
            <a:ext cx="2090738" cy="369888"/>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eaLnBrk="1" hangingPunct="1">
              <a:defRPr/>
            </a:pPr>
            <a:r>
              <a:rPr lang="zh-TW" altLang="en-US" b="1" dirty="0">
                <a:latin typeface="微軟正黑體" panose="020B0604030504040204" pitchFamily="34" charset="-120"/>
              </a:rPr>
              <a:t>一般免試入學</a:t>
            </a:r>
          </a:p>
        </p:txBody>
      </p:sp>
      <p:sp>
        <p:nvSpPr>
          <p:cNvPr id="26" name="矩形 25"/>
          <p:cNvSpPr/>
          <p:nvPr/>
        </p:nvSpPr>
        <p:spPr>
          <a:xfrm>
            <a:off x="1919288" y="211138"/>
            <a:ext cx="5602287" cy="941387"/>
          </a:xfrm>
          <a:prstGeom prst="rect">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Aft>
                <a:spcPts val="600"/>
              </a:spcAft>
              <a:defRPr/>
            </a:pPr>
            <a:r>
              <a:rPr lang="zh-TW" altLang="en-US" sz="4800" b="1" dirty="0">
                <a:latin typeface="微軟正黑體" panose="020B0604030504040204" pitchFamily="34" charset="-120"/>
              </a:rPr>
              <a:t>政策目標</a:t>
            </a:r>
            <a:endParaRPr lang="zh-TW" altLang="en-US" sz="4800" dirty="0">
              <a:latin typeface="微軟正黑體" panose="020B0604030504040204" pitchFamily="34" charset="-120"/>
            </a:endParaRPr>
          </a:p>
        </p:txBody>
      </p:sp>
      <p:pic>
        <p:nvPicPr>
          <p:cNvPr id="74790" name="圖表 2"/>
          <p:cNvPicPr>
            <a:picLocks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2876550" y="1379538"/>
            <a:ext cx="6184900" cy="5029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1" name="文字方塊 30"/>
          <p:cNvSpPr txBox="1"/>
          <p:nvPr/>
        </p:nvSpPr>
        <p:spPr>
          <a:xfrm>
            <a:off x="9704388" y="5486400"/>
            <a:ext cx="2074862" cy="369888"/>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eaLnBrk="1" hangingPunct="1">
              <a:defRPr/>
            </a:pPr>
            <a:r>
              <a:rPr lang="zh-TW" altLang="en-US" b="1" dirty="0">
                <a:latin typeface="微軟正黑體" panose="020B0604030504040204" pitchFamily="34" charset="-120"/>
              </a:rPr>
              <a:t>優先免試入學</a:t>
            </a:r>
          </a:p>
        </p:txBody>
      </p:sp>
      <p:cxnSp>
        <p:nvCxnSpPr>
          <p:cNvPr id="32" name="直線接點 31"/>
          <p:cNvCxnSpPr/>
          <p:nvPr/>
        </p:nvCxnSpPr>
        <p:spPr>
          <a:xfrm>
            <a:off x="9458325" y="5759450"/>
            <a:ext cx="285750" cy="0"/>
          </a:xfrm>
          <a:prstGeom prst="line">
            <a:avLst/>
          </a:prstGeom>
          <a:ln w="28575"/>
        </p:spPr>
        <p:style>
          <a:lnRef idx="3">
            <a:schemeClr val="accent1"/>
          </a:lnRef>
          <a:fillRef idx="0">
            <a:schemeClr val="accent1"/>
          </a:fillRef>
          <a:effectRef idx="2">
            <a:schemeClr val="accent1"/>
          </a:effectRef>
          <a:fontRef idx="minor">
            <a:schemeClr val="tx1"/>
          </a:fontRef>
        </p:style>
      </p:cxnSp>
      <p:sp>
        <p:nvSpPr>
          <p:cNvPr id="74793" name="投影片編號版面配置區 1"/>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3ED61AAA-FC28-4E7C-A9F4-A151777B6B31}" type="slidenum">
              <a:rPr kumimoji="0" lang="zh-TW" altLang="en-US" smtClean="0">
                <a:solidFill>
                  <a:srgbClr val="FEFFFF"/>
                </a:solidFill>
                <a:latin typeface="Century Gothic" panose="020B0502020202020204" pitchFamily="34" charset="0"/>
              </a:rPr>
              <a:pPr/>
              <a:t>16</a:t>
            </a:fld>
            <a:endParaRPr kumimoji="0" lang="zh-TW" altLang="en-US">
              <a:solidFill>
                <a:srgbClr val="FEFFFF"/>
              </a:solidFill>
              <a:latin typeface="Century Gothic" panose="020B0502020202020204" pitchFamily="34" charset="0"/>
            </a:endParaRPr>
          </a:p>
        </p:txBody>
      </p:sp>
    </p:spTree>
  </p:cSld>
  <p:clrMapOvr>
    <a:masterClrMapping/>
  </p:clrMapOvr>
  <p:transition spd="slow"/>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a:extLst/>
          </p:cNvPr>
          <p:cNvGraphicFramePr>
            <a:graphicFrameLocks noGrp="1"/>
          </p:cNvGraphicFramePr>
          <p:nvPr>
            <p:extLst>
              <p:ext uri="{D42A27DB-BD31-4B8C-83A1-F6EECF244321}">
                <p14:modId xmlns="" xmlns:p14="http://schemas.microsoft.com/office/powerpoint/2010/main" val="1900235383"/>
              </p:ext>
            </p:extLst>
          </p:nvPr>
        </p:nvGraphicFramePr>
        <p:xfrm>
          <a:off x="1693862" y="1422400"/>
          <a:ext cx="8535988" cy="4852992"/>
        </p:xfrm>
        <a:graphic>
          <a:graphicData uri="http://schemas.openxmlformats.org/drawingml/2006/table">
            <a:tbl>
              <a:tblPr firstRow="1" bandRow="1">
                <a:tableStyleId>{93296810-A885-4BE3-A3E7-6D5BEEA58F35}</a:tableStyleId>
              </a:tblPr>
              <a:tblGrid>
                <a:gridCol w="3158630">
                  <a:extLst>
                    <a:ext uri="{9D8B030D-6E8A-4147-A177-3AD203B41FA5}">
                      <a16:colId xmlns="" xmlns:a16="http://schemas.microsoft.com/office/drawing/2014/main" val="20000"/>
                    </a:ext>
                  </a:extLst>
                </a:gridCol>
                <a:gridCol w="5377358">
                  <a:extLst>
                    <a:ext uri="{9D8B030D-6E8A-4147-A177-3AD203B41FA5}">
                      <a16:colId xmlns="" xmlns:a16="http://schemas.microsoft.com/office/drawing/2014/main" val="20001"/>
                    </a:ext>
                  </a:extLst>
                </a:gridCol>
              </a:tblGrid>
              <a:tr h="606624">
                <a:tc>
                  <a:txBody>
                    <a:bodyPr/>
                    <a:lstStyle/>
                    <a:p>
                      <a:pPr algn="ctr"/>
                      <a:r>
                        <a:rPr lang="zh-TW" altLang="en-US" sz="2800" b="1" dirty="0">
                          <a:solidFill>
                            <a:schemeClr val="bg1"/>
                          </a:solidFill>
                          <a:latin typeface="Book Antiqua" panose="02040602050305030304" pitchFamily="18" charset="0"/>
                          <a:ea typeface="標楷體" panose="03000509000000000000" pitchFamily="65" charset="-120"/>
                        </a:rPr>
                        <a:t>招生校</a:t>
                      </a:r>
                      <a:r>
                        <a:rPr lang="zh-TW" altLang="en-US" sz="2800" b="1">
                          <a:solidFill>
                            <a:schemeClr val="bg1"/>
                          </a:solidFill>
                          <a:latin typeface="Book Antiqua" panose="02040602050305030304" pitchFamily="18" charset="0"/>
                          <a:ea typeface="標楷體" panose="03000509000000000000" pitchFamily="65" charset="-120"/>
                        </a:rPr>
                        <a:t>科</a:t>
                      </a:r>
                      <a:r>
                        <a:rPr lang="en-US" altLang="zh-TW" sz="2800" b="1">
                          <a:solidFill>
                            <a:schemeClr val="bg1"/>
                          </a:solidFill>
                          <a:latin typeface="Book Antiqua" panose="02040602050305030304" pitchFamily="18" charset="0"/>
                          <a:ea typeface="標楷體" panose="03000509000000000000" pitchFamily="65" charset="-120"/>
                        </a:rPr>
                        <a:t>(</a:t>
                      </a:r>
                      <a:r>
                        <a:rPr lang="zh-TW" altLang="en-US" sz="2800" b="1">
                          <a:solidFill>
                            <a:schemeClr val="bg1"/>
                          </a:solidFill>
                          <a:latin typeface="Book Antiqua" panose="02040602050305030304" pitchFamily="18" charset="0"/>
                          <a:ea typeface="標楷體" panose="03000509000000000000" pitchFamily="65" charset="-120"/>
                        </a:rPr>
                        <a:t>組</a:t>
                      </a:r>
                      <a:r>
                        <a:rPr lang="en-US" altLang="zh-TW" sz="2800" b="1">
                          <a:solidFill>
                            <a:schemeClr val="bg1"/>
                          </a:solidFill>
                          <a:latin typeface="Book Antiqua" panose="02040602050305030304" pitchFamily="18" charset="0"/>
                          <a:ea typeface="標楷體" panose="03000509000000000000" pitchFamily="65" charset="-120"/>
                        </a:rPr>
                        <a:t>)</a:t>
                      </a:r>
                      <a:r>
                        <a:rPr lang="zh-TW" altLang="en-US" sz="2800" b="1" dirty="0">
                          <a:solidFill>
                            <a:schemeClr val="bg1"/>
                          </a:solidFill>
                          <a:latin typeface="Book Antiqua" panose="02040602050305030304" pitchFamily="18" charset="0"/>
                          <a:ea typeface="標楷體" panose="03000509000000000000" pitchFamily="65" charset="-120"/>
                        </a:rPr>
                        <a:t>數</a:t>
                      </a:r>
                    </a:p>
                  </a:txBody>
                  <a:tcPr marL="91441" marR="91441" marT="45709" marB="45709" anchor="ctr"/>
                </a:tc>
                <a:tc>
                  <a:txBody>
                    <a:bodyPr/>
                    <a:lstStyle/>
                    <a:p>
                      <a:pPr marL="457200" indent="-457200" algn="l" defTabSz="914400" rtl="0" eaLnBrk="1" latinLnBrk="0" hangingPunct="1">
                        <a:buFont typeface="Wingdings" panose="05000000000000000000" pitchFamily="2" charset="2"/>
                        <a:buChar char="l"/>
                      </a:pPr>
                      <a:r>
                        <a:rPr lang="zh-TW" altLang="en-US" sz="3000" b="1" kern="1200" dirty="0">
                          <a:solidFill>
                            <a:schemeClr val="bg1"/>
                          </a:solidFill>
                          <a:latin typeface="Book Antiqua" panose="02040602050305030304" pitchFamily="18" charset="0"/>
                          <a:ea typeface="標楷體" panose="03000509000000000000" pitchFamily="65" charset="-120"/>
                          <a:cs typeface="+mn-cs"/>
                        </a:rPr>
                        <a:t>共計</a:t>
                      </a:r>
                      <a:r>
                        <a:rPr lang="en-US" altLang="zh-TW" sz="3000" b="1" kern="1200" dirty="0">
                          <a:solidFill>
                            <a:schemeClr val="bg1"/>
                          </a:solidFill>
                          <a:latin typeface="Book Antiqua" panose="02040602050305030304" pitchFamily="18" charset="0"/>
                          <a:ea typeface="標楷體" panose="03000509000000000000" pitchFamily="65" charset="-120"/>
                          <a:cs typeface="+mn-cs"/>
                        </a:rPr>
                        <a:t>45</a:t>
                      </a:r>
                      <a:r>
                        <a:rPr lang="zh-TW" altLang="en-US" sz="3000" b="1" kern="1200" dirty="0">
                          <a:solidFill>
                            <a:schemeClr val="bg1"/>
                          </a:solidFill>
                          <a:latin typeface="Book Antiqua" panose="02040602050305030304" pitchFamily="18" charset="0"/>
                          <a:ea typeface="標楷體" panose="03000509000000000000" pitchFamily="65" charset="-120"/>
                          <a:cs typeface="+mn-cs"/>
                        </a:rPr>
                        <a:t>校、</a:t>
                      </a:r>
                      <a:r>
                        <a:rPr lang="en-US" altLang="zh-TW" sz="3000" b="1" kern="1200" dirty="0">
                          <a:solidFill>
                            <a:schemeClr val="bg1"/>
                          </a:solidFill>
                          <a:latin typeface="Book Antiqua" panose="02040602050305030304" pitchFamily="18" charset="0"/>
                          <a:ea typeface="標楷體" panose="03000509000000000000" pitchFamily="65" charset="-120"/>
                          <a:cs typeface="+mn-cs"/>
                        </a:rPr>
                        <a:t>198</a:t>
                      </a:r>
                      <a:r>
                        <a:rPr lang="zh-TW" altLang="en-US" sz="3000" b="1" kern="1200">
                          <a:solidFill>
                            <a:schemeClr val="bg1"/>
                          </a:solidFill>
                          <a:latin typeface="Book Antiqua" panose="02040602050305030304" pitchFamily="18" charset="0"/>
                          <a:ea typeface="標楷體" panose="03000509000000000000" pitchFamily="65" charset="-120"/>
                          <a:cs typeface="+mn-cs"/>
                        </a:rPr>
                        <a:t>科</a:t>
                      </a:r>
                      <a:r>
                        <a:rPr lang="en-US" altLang="zh-TW" sz="3000" b="1" kern="1200">
                          <a:solidFill>
                            <a:schemeClr val="bg1"/>
                          </a:solidFill>
                          <a:latin typeface="Book Antiqua" panose="02040602050305030304" pitchFamily="18" charset="0"/>
                          <a:ea typeface="標楷體" panose="03000509000000000000" pitchFamily="65" charset="-120"/>
                          <a:cs typeface="+mn-cs"/>
                        </a:rPr>
                        <a:t>(</a:t>
                      </a:r>
                      <a:r>
                        <a:rPr lang="zh-TW" altLang="en-US" sz="3000" b="1" kern="1200">
                          <a:solidFill>
                            <a:schemeClr val="bg1"/>
                          </a:solidFill>
                          <a:latin typeface="Book Antiqua" panose="02040602050305030304" pitchFamily="18" charset="0"/>
                          <a:ea typeface="標楷體" panose="03000509000000000000" pitchFamily="65" charset="-120"/>
                          <a:cs typeface="+mn-cs"/>
                        </a:rPr>
                        <a:t>組</a:t>
                      </a:r>
                      <a:r>
                        <a:rPr lang="en-US" altLang="zh-TW" sz="3000" b="1" kern="1200">
                          <a:solidFill>
                            <a:schemeClr val="bg1"/>
                          </a:solidFill>
                          <a:latin typeface="Book Antiqua" panose="02040602050305030304" pitchFamily="18" charset="0"/>
                          <a:ea typeface="標楷體" panose="03000509000000000000" pitchFamily="65" charset="-120"/>
                          <a:cs typeface="+mn-cs"/>
                        </a:rPr>
                        <a:t>)</a:t>
                      </a:r>
                      <a:endParaRPr lang="zh-TW" altLang="en-US" sz="3000" b="1" kern="1200" dirty="0">
                        <a:solidFill>
                          <a:schemeClr val="bg1"/>
                        </a:solidFill>
                        <a:latin typeface="Book Antiqua" panose="02040602050305030304" pitchFamily="18" charset="0"/>
                        <a:ea typeface="標楷體" panose="03000509000000000000" pitchFamily="65" charset="-120"/>
                        <a:cs typeface="+mn-cs"/>
                      </a:endParaRPr>
                    </a:p>
                  </a:txBody>
                  <a:tcPr marL="91441" marR="91441" marT="45709" marB="45709" anchor="ctr"/>
                </a:tc>
                <a:extLst>
                  <a:ext uri="{0D108BD9-81ED-4DB2-BD59-A6C34878D82A}">
                    <a16:rowId xmlns="" xmlns:a16="http://schemas.microsoft.com/office/drawing/2014/main" val="10000"/>
                  </a:ext>
                </a:extLst>
              </a:tr>
              <a:tr h="606624">
                <a:tc>
                  <a:txBody>
                    <a:bodyPr/>
                    <a:lstStyle/>
                    <a:p>
                      <a:pPr algn="ctr"/>
                      <a:r>
                        <a:rPr lang="zh-TW" altLang="en-US" sz="2800" b="1" dirty="0">
                          <a:solidFill>
                            <a:srgbClr val="FF0000"/>
                          </a:solidFill>
                          <a:latin typeface="Book Antiqua" panose="02040602050305030304" pitchFamily="18" charset="0"/>
                          <a:ea typeface="標楷體" panose="03000509000000000000" pitchFamily="65" charset="-120"/>
                        </a:rPr>
                        <a:t>招生名額</a:t>
                      </a:r>
                    </a:p>
                  </a:txBody>
                  <a:tcPr marL="91441" marR="91441" marT="45709" marB="45709" anchor="ctr">
                    <a:solidFill>
                      <a:srgbClr val="92D050"/>
                    </a:solidFill>
                  </a:tcPr>
                </a:tc>
                <a:tc>
                  <a:txBody>
                    <a:bodyPr/>
                    <a:lstStyle/>
                    <a:p>
                      <a:pPr marL="457200" indent="-457200" algn="l" defTabSz="914400" rtl="0" eaLnBrk="1" latinLnBrk="0" hangingPunct="1">
                        <a:buFont typeface="Wingdings" panose="05000000000000000000" pitchFamily="2" charset="2"/>
                        <a:buChar char="l"/>
                      </a:pPr>
                      <a:r>
                        <a:rPr lang="zh-TW" altLang="en-US" sz="3000" b="1" kern="1200" dirty="0">
                          <a:solidFill>
                            <a:srgbClr val="FF0000"/>
                          </a:solidFill>
                          <a:latin typeface="Book Antiqua" panose="02040602050305030304" pitchFamily="18" charset="0"/>
                          <a:ea typeface="標楷體" panose="03000509000000000000" pitchFamily="65" charset="-120"/>
                          <a:cs typeface="+mn-cs"/>
                        </a:rPr>
                        <a:t>計</a:t>
                      </a:r>
                      <a:r>
                        <a:rPr lang="en-US" altLang="zh-TW" sz="3000" b="1" kern="1200" dirty="0">
                          <a:solidFill>
                            <a:srgbClr val="FF0000"/>
                          </a:solidFill>
                          <a:latin typeface="Book Antiqua" panose="02040602050305030304" pitchFamily="18" charset="0"/>
                          <a:ea typeface="標楷體" panose="03000509000000000000" pitchFamily="65" charset="-120"/>
                          <a:cs typeface="+mn-cs"/>
                        </a:rPr>
                        <a:t>9,102</a:t>
                      </a:r>
                      <a:r>
                        <a:rPr lang="zh-TW" altLang="en-US" sz="3000" b="1" kern="1200" dirty="0">
                          <a:solidFill>
                            <a:srgbClr val="FF0000"/>
                          </a:solidFill>
                          <a:latin typeface="Book Antiqua" panose="02040602050305030304" pitchFamily="18" charset="0"/>
                          <a:ea typeface="標楷體" panose="03000509000000000000" pitchFamily="65" charset="-120"/>
                          <a:cs typeface="+mn-cs"/>
                        </a:rPr>
                        <a:t>名（一般生）</a:t>
                      </a:r>
                    </a:p>
                  </a:txBody>
                  <a:tcPr marL="91441" marR="91441" marT="45709" marB="45709" anchor="ctr">
                    <a:solidFill>
                      <a:srgbClr val="92D050"/>
                    </a:solidFill>
                  </a:tcPr>
                </a:tc>
                <a:extLst>
                  <a:ext uri="{0D108BD9-81ED-4DB2-BD59-A6C34878D82A}">
                    <a16:rowId xmlns="" xmlns:a16="http://schemas.microsoft.com/office/drawing/2014/main" val="10001"/>
                  </a:ext>
                </a:extLst>
              </a:tr>
              <a:tr h="606624">
                <a:tc>
                  <a:txBody>
                    <a:bodyPr/>
                    <a:lstStyle/>
                    <a:p>
                      <a:pPr algn="ctr"/>
                      <a:r>
                        <a:rPr lang="en-US" altLang="zh-TW" sz="2800" b="1" kern="1200" dirty="0">
                          <a:solidFill>
                            <a:srgbClr val="0000FF"/>
                          </a:solidFill>
                          <a:latin typeface="Book Antiqua" panose="02040602050305030304" pitchFamily="18" charset="0"/>
                          <a:ea typeface="標楷體" panose="03000509000000000000" pitchFamily="65" charset="-120"/>
                          <a:cs typeface="+mn-cs"/>
                        </a:rPr>
                        <a:t>1.</a:t>
                      </a:r>
                      <a:r>
                        <a:rPr lang="zh-TW" altLang="en-US" sz="2800" b="1" dirty="0">
                          <a:solidFill>
                            <a:srgbClr val="0000FF"/>
                          </a:solidFill>
                          <a:latin typeface="Book Antiqua" panose="02040602050305030304" pitchFamily="18" charset="0"/>
                          <a:ea typeface="標楷體" panose="03000509000000000000" pitchFamily="65" charset="-120"/>
                        </a:rPr>
                        <a:t>簡章公告</a:t>
                      </a:r>
                    </a:p>
                  </a:txBody>
                  <a:tcPr marL="91441" marR="91441" marT="45709" marB="45709" anchor="ctr"/>
                </a:tc>
                <a:tc>
                  <a:txBody>
                    <a:bodyPr/>
                    <a:lstStyle/>
                    <a:p>
                      <a:pPr marL="457200" indent="-457200" algn="l">
                        <a:buFont typeface="Wingdings" panose="05000000000000000000" pitchFamily="2" charset="2"/>
                        <a:buChar char="l"/>
                      </a:pPr>
                      <a:r>
                        <a:rPr lang="en-US" altLang="zh-TW" sz="2800" b="1" dirty="0">
                          <a:solidFill>
                            <a:srgbClr val="3333FF"/>
                          </a:solidFill>
                          <a:latin typeface="Book Antiqua" panose="02040602050305030304" pitchFamily="18" charset="0"/>
                          <a:ea typeface="標楷體" panose="03000509000000000000" pitchFamily="65" charset="-120"/>
                        </a:rPr>
                        <a:t>108</a:t>
                      </a:r>
                      <a:r>
                        <a:rPr lang="zh-TW" altLang="en-US" sz="2800" b="1" dirty="0">
                          <a:solidFill>
                            <a:srgbClr val="3333FF"/>
                          </a:solidFill>
                          <a:latin typeface="Book Antiqua" panose="02040602050305030304" pitchFamily="18" charset="0"/>
                          <a:ea typeface="標楷體" panose="03000509000000000000" pitchFamily="65" charset="-120"/>
                        </a:rPr>
                        <a:t>年</a:t>
                      </a:r>
                      <a:r>
                        <a:rPr lang="en-US" altLang="zh-TW" sz="2800" b="1" dirty="0">
                          <a:solidFill>
                            <a:srgbClr val="3333FF"/>
                          </a:solidFill>
                          <a:latin typeface="Book Antiqua" panose="02040602050305030304" pitchFamily="18" charset="0"/>
                          <a:ea typeface="標楷體" panose="03000509000000000000" pitchFamily="65" charset="-120"/>
                        </a:rPr>
                        <a:t>1</a:t>
                      </a:r>
                      <a:r>
                        <a:rPr lang="zh-TW" altLang="en-US" sz="2800" b="1" dirty="0">
                          <a:solidFill>
                            <a:srgbClr val="3333FF"/>
                          </a:solidFill>
                          <a:latin typeface="Book Antiqua" panose="02040602050305030304" pitchFamily="18" charset="0"/>
                          <a:ea typeface="標楷體" panose="03000509000000000000" pitchFamily="65" charset="-120"/>
                        </a:rPr>
                        <a:t>月</a:t>
                      </a:r>
                      <a:r>
                        <a:rPr lang="en-US" altLang="zh-TW" sz="2800" b="1" dirty="0">
                          <a:solidFill>
                            <a:srgbClr val="3333FF"/>
                          </a:solidFill>
                          <a:latin typeface="Book Antiqua" panose="02040602050305030304" pitchFamily="18" charset="0"/>
                          <a:ea typeface="標楷體" panose="03000509000000000000" pitchFamily="65" charset="-120"/>
                        </a:rPr>
                        <a:t>15</a:t>
                      </a:r>
                      <a:r>
                        <a:rPr lang="zh-TW" altLang="en-US" sz="2800" b="1" dirty="0">
                          <a:solidFill>
                            <a:srgbClr val="3333FF"/>
                          </a:solidFill>
                          <a:latin typeface="Book Antiqua" panose="02040602050305030304" pitchFamily="18" charset="0"/>
                          <a:ea typeface="標楷體" panose="03000509000000000000" pitchFamily="65" charset="-120"/>
                        </a:rPr>
                        <a:t>日</a:t>
                      </a:r>
                    </a:p>
                  </a:txBody>
                  <a:tcPr marL="91441" marR="91441" marT="45709" marB="45709" anchor="ctr"/>
                </a:tc>
                <a:extLst>
                  <a:ext uri="{0D108BD9-81ED-4DB2-BD59-A6C34878D82A}">
                    <a16:rowId xmlns="" xmlns:a16="http://schemas.microsoft.com/office/drawing/2014/main" val="10002"/>
                  </a:ext>
                </a:extLst>
              </a:tr>
              <a:tr h="606624">
                <a:tc>
                  <a:txBody>
                    <a:bodyPr/>
                    <a:lstStyle/>
                    <a:p>
                      <a:pPr algn="ctr"/>
                      <a:r>
                        <a:rPr lang="en-US" altLang="zh-TW" sz="2800" b="1" dirty="0">
                          <a:solidFill>
                            <a:srgbClr val="0000FF"/>
                          </a:solidFill>
                          <a:latin typeface="Book Antiqua" panose="02040602050305030304" pitchFamily="18" charset="0"/>
                          <a:ea typeface="標楷體" panose="03000509000000000000" pitchFamily="65" charset="-120"/>
                        </a:rPr>
                        <a:t>2.</a:t>
                      </a:r>
                      <a:r>
                        <a:rPr lang="zh-TW" altLang="en-US" sz="2800" b="1" dirty="0">
                          <a:solidFill>
                            <a:srgbClr val="0000FF"/>
                          </a:solidFill>
                          <a:latin typeface="Book Antiqua" panose="02040602050305030304" pitchFamily="18" charset="0"/>
                          <a:ea typeface="標楷體" panose="03000509000000000000" pitchFamily="65" charset="-120"/>
                        </a:rPr>
                        <a:t>集體報名</a:t>
                      </a:r>
                    </a:p>
                  </a:txBody>
                  <a:tcPr marL="91441" marR="91441" marT="45709" marB="45709" anchor="ctr"/>
                </a:tc>
                <a:tc>
                  <a:txBody>
                    <a:bodyPr/>
                    <a:lstStyle/>
                    <a:p>
                      <a:pPr marL="457200" indent="-457200" algn="l">
                        <a:buFont typeface="Wingdings" panose="05000000000000000000" pitchFamily="2" charset="2"/>
                        <a:buChar char="l"/>
                      </a:pPr>
                      <a:r>
                        <a:rPr lang="en-US" altLang="zh-TW" sz="2800" b="1" dirty="0">
                          <a:solidFill>
                            <a:srgbClr val="0000FF"/>
                          </a:solidFill>
                          <a:latin typeface="Book Antiqua" panose="02040602050305030304" pitchFamily="18" charset="0"/>
                          <a:ea typeface="標楷體" panose="03000509000000000000" pitchFamily="65" charset="-120"/>
                        </a:rPr>
                        <a:t>108</a:t>
                      </a:r>
                      <a:r>
                        <a:rPr lang="zh-TW" altLang="en-US" sz="2800" b="1" dirty="0">
                          <a:solidFill>
                            <a:srgbClr val="0000FF"/>
                          </a:solidFill>
                          <a:latin typeface="Book Antiqua" panose="02040602050305030304" pitchFamily="18" charset="0"/>
                          <a:ea typeface="標楷體" panose="03000509000000000000" pitchFamily="65" charset="-120"/>
                        </a:rPr>
                        <a:t>年</a:t>
                      </a:r>
                      <a:r>
                        <a:rPr lang="en-US" altLang="zh-TW" sz="2800" b="1" dirty="0">
                          <a:solidFill>
                            <a:srgbClr val="0000FF"/>
                          </a:solidFill>
                          <a:latin typeface="Book Antiqua" panose="02040602050305030304" pitchFamily="18" charset="0"/>
                          <a:ea typeface="標楷體" panose="03000509000000000000" pitchFamily="65" charset="-120"/>
                        </a:rPr>
                        <a:t>5</a:t>
                      </a:r>
                      <a:r>
                        <a:rPr lang="zh-TW" altLang="en-US" sz="2800" b="1" dirty="0">
                          <a:solidFill>
                            <a:srgbClr val="0000FF"/>
                          </a:solidFill>
                          <a:latin typeface="Book Antiqua" panose="02040602050305030304" pitchFamily="18" charset="0"/>
                          <a:ea typeface="標楷體" panose="03000509000000000000" pitchFamily="65" charset="-120"/>
                        </a:rPr>
                        <a:t>月</a:t>
                      </a:r>
                      <a:r>
                        <a:rPr lang="en-US" altLang="zh-TW" sz="2800" b="1" dirty="0">
                          <a:solidFill>
                            <a:srgbClr val="0000FF"/>
                          </a:solidFill>
                          <a:latin typeface="Book Antiqua" panose="02040602050305030304" pitchFamily="18" charset="0"/>
                          <a:ea typeface="標楷體" panose="03000509000000000000" pitchFamily="65" charset="-120"/>
                        </a:rPr>
                        <a:t>20</a:t>
                      </a:r>
                      <a:r>
                        <a:rPr lang="zh-TW" altLang="en-US" sz="2800" b="1" dirty="0">
                          <a:solidFill>
                            <a:srgbClr val="0000FF"/>
                          </a:solidFill>
                          <a:latin typeface="Book Antiqua" panose="02040602050305030304" pitchFamily="18" charset="0"/>
                          <a:ea typeface="標楷體" panose="03000509000000000000" pitchFamily="65" charset="-120"/>
                        </a:rPr>
                        <a:t>日～</a:t>
                      </a:r>
                      <a:r>
                        <a:rPr lang="en-US" altLang="zh-TW" sz="2800" b="1" dirty="0">
                          <a:solidFill>
                            <a:srgbClr val="0000FF"/>
                          </a:solidFill>
                          <a:latin typeface="Book Antiqua" panose="02040602050305030304" pitchFamily="18" charset="0"/>
                          <a:ea typeface="標楷體" panose="03000509000000000000" pitchFamily="65" charset="-120"/>
                        </a:rPr>
                        <a:t>5</a:t>
                      </a:r>
                      <a:r>
                        <a:rPr lang="zh-TW" altLang="en-US" sz="2800" b="1" dirty="0">
                          <a:solidFill>
                            <a:srgbClr val="0000FF"/>
                          </a:solidFill>
                          <a:latin typeface="Book Antiqua" panose="02040602050305030304" pitchFamily="18" charset="0"/>
                          <a:ea typeface="標楷體" panose="03000509000000000000" pitchFamily="65" charset="-120"/>
                        </a:rPr>
                        <a:t>月</a:t>
                      </a:r>
                      <a:r>
                        <a:rPr lang="en-US" altLang="zh-TW" sz="2800" b="1" dirty="0">
                          <a:solidFill>
                            <a:srgbClr val="0000FF"/>
                          </a:solidFill>
                          <a:latin typeface="Book Antiqua" panose="02040602050305030304" pitchFamily="18" charset="0"/>
                          <a:ea typeface="標楷體" panose="03000509000000000000" pitchFamily="65" charset="-120"/>
                        </a:rPr>
                        <a:t>24</a:t>
                      </a:r>
                      <a:r>
                        <a:rPr lang="zh-TW" altLang="en-US" sz="2800" b="1" dirty="0">
                          <a:solidFill>
                            <a:srgbClr val="0000FF"/>
                          </a:solidFill>
                          <a:latin typeface="Book Antiqua" panose="02040602050305030304" pitchFamily="18" charset="0"/>
                          <a:ea typeface="標楷體" panose="03000509000000000000" pitchFamily="65" charset="-120"/>
                        </a:rPr>
                        <a:t>日</a:t>
                      </a:r>
                    </a:p>
                  </a:txBody>
                  <a:tcPr marL="91441" marR="91441" marT="45709" marB="45709" anchor="ctr"/>
                </a:tc>
                <a:extLst>
                  <a:ext uri="{0D108BD9-81ED-4DB2-BD59-A6C34878D82A}">
                    <a16:rowId xmlns="" xmlns:a16="http://schemas.microsoft.com/office/drawing/2014/main" val="10003"/>
                  </a:ext>
                </a:extLst>
              </a:tr>
              <a:tr h="606624">
                <a:tc>
                  <a:txBody>
                    <a:bodyPr/>
                    <a:lstStyle/>
                    <a:p>
                      <a:pPr algn="ctr"/>
                      <a:r>
                        <a:rPr lang="en-US" altLang="zh-TW" sz="2800" b="1" dirty="0">
                          <a:solidFill>
                            <a:srgbClr val="0000FF"/>
                          </a:solidFill>
                          <a:latin typeface="Book Antiqua" panose="02040602050305030304" pitchFamily="18" charset="0"/>
                          <a:ea typeface="標楷體" panose="03000509000000000000" pitchFamily="65" charset="-120"/>
                        </a:rPr>
                        <a:t>3.</a:t>
                      </a:r>
                      <a:r>
                        <a:rPr lang="zh-TW" altLang="en-US" sz="2800" b="1" dirty="0">
                          <a:solidFill>
                            <a:srgbClr val="0000FF"/>
                          </a:solidFill>
                          <a:latin typeface="Book Antiqua" panose="02040602050305030304" pitchFamily="18" charset="0"/>
                          <a:ea typeface="標楷體" panose="03000509000000000000" pitchFamily="65" charset="-120"/>
                        </a:rPr>
                        <a:t>志願選填</a:t>
                      </a:r>
                    </a:p>
                  </a:txBody>
                  <a:tcPr marL="91441" marR="91441" marT="45709" marB="45709" anchor="ctr"/>
                </a:tc>
                <a:tc>
                  <a:txBody>
                    <a:bodyPr/>
                    <a:lstStyle/>
                    <a:p>
                      <a:pPr marL="457200" indent="-457200" algn="l">
                        <a:buFont typeface="Wingdings" panose="05000000000000000000" pitchFamily="2" charset="2"/>
                        <a:buChar char="l"/>
                      </a:pPr>
                      <a:r>
                        <a:rPr lang="en-US" altLang="zh-TW" sz="2800" b="1" dirty="0">
                          <a:solidFill>
                            <a:srgbClr val="3333FF"/>
                          </a:solidFill>
                          <a:latin typeface="Book Antiqua" panose="02040602050305030304" pitchFamily="18" charset="0"/>
                          <a:ea typeface="標楷體" panose="03000509000000000000" pitchFamily="65" charset="-120"/>
                        </a:rPr>
                        <a:t>108</a:t>
                      </a:r>
                      <a:r>
                        <a:rPr lang="zh-TW" altLang="en-US" sz="2800" b="1" dirty="0">
                          <a:solidFill>
                            <a:srgbClr val="3333FF"/>
                          </a:solidFill>
                          <a:latin typeface="Book Antiqua" panose="02040602050305030304" pitchFamily="18" charset="0"/>
                          <a:ea typeface="標楷體" panose="03000509000000000000" pitchFamily="65" charset="-120"/>
                        </a:rPr>
                        <a:t>年</a:t>
                      </a:r>
                      <a:r>
                        <a:rPr lang="en-US" altLang="zh-TW" sz="2800" b="1" dirty="0">
                          <a:solidFill>
                            <a:srgbClr val="3333FF"/>
                          </a:solidFill>
                          <a:latin typeface="Book Antiqua" panose="02040602050305030304" pitchFamily="18" charset="0"/>
                          <a:ea typeface="標楷體" panose="03000509000000000000" pitchFamily="65" charset="-120"/>
                        </a:rPr>
                        <a:t>6</a:t>
                      </a:r>
                      <a:r>
                        <a:rPr lang="zh-TW" altLang="en-US" sz="2800" b="1" dirty="0">
                          <a:solidFill>
                            <a:srgbClr val="3333FF"/>
                          </a:solidFill>
                          <a:latin typeface="Book Antiqua" panose="02040602050305030304" pitchFamily="18" charset="0"/>
                          <a:ea typeface="標楷體" panose="03000509000000000000" pitchFamily="65" charset="-120"/>
                        </a:rPr>
                        <a:t>月</a:t>
                      </a:r>
                      <a:r>
                        <a:rPr lang="en-US" altLang="zh-TW" sz="2800" b="1" dirty="0">
                          <a:solidFill>
                            <a:srgbClr val="3333FF"/>
                          </a:solidFill>
                          <a:latin typeface="Book Antiqua" panose="02040602050305030304" pitchFamily="18" charset="0"/>
                          <a:ea typeface="標楷體" panose="03000509000000000000" pitchFamily="65" charset="-120"/>
                        </a:rPr>
                        <a:t>6</a:t>
                      </a:r>
                      <a:r>
                        <a:rPr lang="zh-TW" altLang="en-US" sz="2800" b="1" dirty="0">
                          <a:solidFill>
                            <a:srgbClr val="3333FF"/>
                          </a:solidFill>
                          <a:latin typeface="Book Antiqua" panose="02040602050305030304" pitchFamily="18" charset="0"/>
                          <a:ea typeface="標楷體" panose="03000509000000000000" pitchFamily="65" charset="-120"/>
                        </a:rPr>
                        <a:t>日</a:t>
                      </a:r>
                      <a:r>
                        <a:rPr lang="en-US" altLang="zh-TW" sz="2800" b="1" dirty="0">
                          <a:solidFill>
                            <a:srgbClr val="3333FF"/>
                          </a:solidFill>
                          <a:latin typeface="Book Antiqua" panose="02040602050305030304" pitchFamily="18" charset="0"/>
                          <a:ea typeface="標楷體" panose="03000509000000000000" pitchFamily="65" charset="-120"/>
                        </a:rPr>
                        <a:t>~6</a:t>
                      </a:r>
                      <a:r>
                        <a:rPr lang="zh-TW" altLang="en-US" sz="2800" b="1" dirty="0">
                          <a:solidFill>
                            <a:srgbClr val="3333FF"/>
                          </a:solidFill>
                          <a:latin typeface="Book Antiqua" panose="02040602050305030304" pitchFamily="18" charset="0"/>
                          <a:ea typeface="標楷體" panose="03000509000000000000" pitchFamily="65" charset="-120"/>
                        </a:rPr>
                        <a:t>月</a:t>
                      </a:r>
                      <a:r>
                        <a:rPr lang="en-US" altLang="zh-TW" sz="2800" b="1" dirty="0">
                          <a:solidFill>
                            <a:srgbClr val="3333FF"/>
                          </a:solidFill>
                          <a:latin typeface="Book Antiqua" panose="02040602050305030304" pitchFamily="18" charset="0"/>
                          <a:ea typeface="標楷體" panose="03000509000000000000" pitchFamily="65" charset="-120"/>
                        </a:rPr>
                        <a:t>12</a:t>
                      </a:r>
                      <a:r>
                        <a:rPr lang="zh-TW" altLang="en-US" sz="2800" b="1" dirty="0">
                          <a:solidFill>
                            <a:srgbClr val="3333FF"/>
                          </a:solidFill>
                          <a:latin typeface="Book Antiqua" panose="02040602050305030304" pitchFamily="18" charset="0"/>
                          <a:ea typeface="標楷體" panose="03000509000000000000" pitchFamily="65" charset="-120"/>
                        </a:rPr>
                        <a:t>日</a:t>
                      </a:r>
                    </a:p>
                  </a:txBody>
                  <a:tcPr marL="91441" marR="91441" marT="45709" marB="45709" anchor="ctr"/>
                </a:tc>
                <a:extLst>
                  <a:ext uri="{0D108BD9-81ED-4DB2-BD59-A6C34878D82A}">
                    <a16:rowId xmlns="" xmlns:a16="http://schemas.microsoft.com/office/drawing/2014/main" val="10004"/>
                  </a:ext>
                </a:extLst>
              </a:tr>
              <a:tr h="606624">
                <a:tc>
                  <a:txBody>
                    <a:bodyPr/>
                    <a:lstStyle/>
                    <a:p>
                      <a:pPr algn="ctr"/>
                      <a:r>
                        <a:rPr lang="en-US" altLang="zh-TW" sz="2800" b="1" dirty="0">
                          <a:solidFill>
                            <a:srgbClr val="0000FF"/>
                          </a:solidFill>
                          <a:latin typeface="Book Antiqua" panose="02040602050305030304" pitchFamily="18" charset="0"/>
                          <a:ea typeface="標楷體" panose="03000509000000000000" pitchFamily="65" charset="-120"/>
                        </a:rPr>
                        <a:t>4.</a:t>
                      </a:r>
                      <a:r>
                        <a:rPr lang="zh-TW" altLang="en-US" sz="2800" b="1" dirty="0">
                          <a:solidFill>
                            <a:srgbClr val="0000FF"/>
                          </a:solidFill>
                          <a:latin typeface="Book Antiqua" panose="02040602050305030304" pitchFamily="18" charset="0"/>
                          <a:ea typeface="標楷體" panose="03000509000000000000" pitchFamily="65" charset="-120"/>
                        </a:rPr>
                        <a:t>錄取公告</a:t>
                      </a:r>
                    </a:p>
                  </a:txBody>
                  <a:tcPr marL="91441" marR="91441" marT="45709" marB="45709" anchor="ctr"/>
                </a:tc>
                <a:tc>
                  <a:txBody>
                    <a:bodyPr/>
                    <a:lstStyle/>
                    <a:p>
                      <a:pPr marL="457200" indent="-457200" algn="l">
                        <a:buFont typeface="Wingdings" panose="05000000000000000000" pitchFamily="2" charset="2"/>
                        <a:buChar char="l"/>
                      </a:pPr>
                      <a:r>
                        <a:rPr lang="en-US" altLang="zh-TW" sz="2800" b="1" dirty="0">
                          <a:solidFill>
                            <a:srgbClr val="0000FF"/>
                          </a:solidFill>
                          <a:latin typeface="Book Antiqua" panose="02040602050305030304" pitchFamily="18" charset="0"/>
                          <a:ea typeface="標楷體" panose="03000509000000000000" pitchFamily="65" charset="-120"/>
                        </a:rPr>
                        <a:t>108</a:t>
                      </a:r>
                      <a:r>
                        <a:rPr lang="zh-TW" altLang="en-US" sz="2800" b="1" dirty="0">
                          <a:solidFill>
                            <a:srgbClr val="0000FF"/>
                          </a:solidFill>
                          <a:latin typeface="Book Antiqua" panose="02040602050305030304" pitchFamily="18" charset="0"/>
                          <a:ea typeface="標楷體" panose="03000509000000000000" pitchFamily="65" charset="-120"/>
                        </a:rPr>
                        <a:t>年</a:t>
                      </a:r>
                      <a:r>
                        <a:rPr lang="en-US" altLang="zh-TW" sz="2800" b="1" dirty="0">
                          <a:solidFill>
                            <a:srgbClr val="0000FF"/>
                          </a:solidFill>
                          <a:latin typeface="Book Antiqua" panose="02040602050305030304" pitchFamily="18" charset="0"/>
                          <a:ea typeface="標楷體" panose="03000509000000000000" pitchFamily="65" charset="-120"/>
                        </a:rPr>
                        <a:t>6</a:t>
                      </a:r>
                      <a:r>
                        <a:rPr lang="zh-TW" altLang="en-US" sz="2800" b="1" dirty="0">
                          <a:solidFill>
                            <a:srgbClr val="0000FF"/>
                          </a:solidFill>
                          <a:latin typeface="Book Antiqua" panose="02040602050305030304" pitchFamily="18" charset="0"/>
                          <a:ea typeface="標楷體" panose="03000509000000000000" pitchFamily="65" charset="-120"/>
                        </a:rPr>
                        <a:t>月</a:t>
                      </a:r>
                      <a:r>
                        <a:rPr lang="en-US" altLang="zh-TW" sz="2800" b="1" dirty="0">
                          <a:solidFill>
                            <a:srgbClr val="0000FF"/>
                          </a:solidFill>
                          <a:latin typeface="Book Antiqua" panose="02040602050305030304" pitchFamily="18" charset="0"/>
                          <a:ea typeface="標楷體" panose="03000509000000000000" pitchFamily="65" charset="-120"/>
                        </a:rPr>
                        <a:t>14</a:t>
                      </a:r>
                      <a:r>
                        <a:rPr lang="zh-TW" altLang="en-US" sz="2800" b="1" dirty="0">
                          <a:solidFill>
                            <a:srgbClr val="0000FF"/>
                          </a:solidFill>
                          <a:latin typeface="Book Antiqua" panose="02040602050305030304" pitchFamily="18" charset="0"/>
                          <a:ea typeface="標楷體" panose="03000509000000000000" pitchFamily="65" charset="-120"/>
                        </a:rPr>
                        <a:t>日</a:t>
                      </a:r>
                      <a:endParaRPr lang="zh-TW" altLang="en-US" sz="2800" b="1" dirty="0">
                        <a:solidFill>
                          <a:srgbClr val="FF0000"/>
                        </a:solidFill>
                        <a:latin typeface="Book Antiqua" panose="02040602050305030304" pitchFamily="18" charset="0"/>
                        <a:ea typeface="標楷體" panose="03000509000000000000" pitchFamily="65" charset="-120"/>
                      </a:endParaRPr>
                    </a:p>
                  </a:txBody>
                  <a:tcPr marL="91441" marR="91441" marT="45709" marB="45709" anchor="ctr"/>
                </a:tc>
                <a:extLst>
                  <a:ext uri="{0D108BD9-81ED-4DB2-BD59-A6C34878D82A}">
                    <a16:rowId xmlns="" xmlns:a16="http://schemas.microsoft.com/office/drawing/2014/main" val="10005"/>
                  </a:ext>
                </a:extLst>
              </a:tr>
              <a:tr h="606624">
                <a:tc>
                  <a:txBody>
                    <a:bodyPr/>
                    <a:lstStyle/>
                    <a:p>
                      <a:pPr algn="ctr"/>
                      <a:r>
                        <a:rPr lang="en-US" altLang="zh-TW" sz="2800" b="1" dirty="0">
                          <a:solidFill>
                            <a:srgbClr val="0000FF"/>
                          </a:solidFill>
                          <a:latin typeface="Book Antiqua" panose="02040602050305030304" pitchFamily="18" charset="0"/>
                          <a:ea typeface="標楷體" panose="03000509000000000000" pitchFamily="65" charset="-120"/>
                        </a:rPr>
                        <a:t>5.</a:t>
                      </a:r>
                      <a:r>
                        <a:rPr lang="zh-TW" altLang="en-US" sz="2800" b="1" dirty="0">
                          <a:solidFill>
                            <a:srgbClr val="0000FF"/>
                          </a:solidFill>
                          <a:latin typeface="Book Antiqua" panose="02040602050305030304" pitchFamily="18" charset="0"/>
                          <a:ea typeface="標楷體" panose="03000509000000000000" pitchFamily="65" charset="-120"/>
                        </a:rPr>
                        <a:t>錄取報到</a:t>
                      </a:r>
                    </a:p>
                  </a:txBody>
                  <a:tcPr marL="91441" marR="91441" marT="45709" marB="45709" anchor="ctr"/>
                </a:tc>
                <a:tc>
                  <a:txBody>
                    <a:bodyPr/>
                    <a:lstStyle/>
                    <a:p>
                      <a:pPr marL="457200" indent="-457200" algn="l">
                        <a:buFont typeface="Wingdings" panose="05000000000000000000" pitchFamily="2" charset="2"/>
                        <a:buChar char="l"/>
                      </a:pPr>
                      <a:r>
                        <a:rPr lang="en-US" altLang="zh-TW" sz="2800" b="1" dirty="0">
                          <a:solidFill>
                            <a:srgbClr val="0000FF"/>
                          </a:solidFill>
                          <a:latin typeface="Book Antiqua" panose="02040602050305030304" pitchFamily="18" charset="0"/>
                          <a:ea typeface="標楷體" panose="03000509000000000000" pitchFamily="65" charset="-120"/>
                        </a:rPr>
                        <a:t>108</a:t>
                      </a:r>
                      <a:r>
                        <a:rPr lang="zh-TW" altLang="en-US" sz="2800" b="1" dirty="0">
                          <a:solidFill>
                            <a:srgbClr val="0000FF"/>
                          </a:solidFill>
                          <a:latin typeface="Book Antiqua" panose="02040602050305030304" pitchFamily="18" charset="0"/>
                          <a:ea typeface="標楷體" panose="03000509000000000000" pitchFamily="65" charset="-120"/>
                        </a:rPr>
                        <a:t>年</a:t>
                      </a:r>
                      <a:r>
                        <a:rPr lang="en-US" altLang="zh-TW" sz="2800" b="1" dirty="0">
                          <a:solidFill>
                            <a:srgbClr val="0000FF"/>
                          </a:solidFill>
                          <a:latin typeface="Book Antiqua" panose="02040602050305030304" pitchFamily="18" charset="0"/>
                          <a:ea typeface="標楷體" panose="03000509000000000000" pitchFamily="65" charset="-120"/>
                        </a:rPr>
                        <a:t>6</a:t>
                      </a:r>
                      <a:r>
                        <a:rPr lang="zh-TW" altLang="en-US" sz="2800" b="1" dirty="0">
                          <a:solidFill>
                            <a:srgbClr val="0000FF"/>
                          </a:solidFill>
                          <a:latin typeface="Book Antiqua" panose="02040602050305030304" pitchFamily="18" charset="0"/>
                          <a:ea typeface="標楷體" panose="03000509000000000000" pitchFamily="65" charset="-120"/>
                        </a:rPr>
                        <a:t>月</a:t>
                      </a:r>
                      <a:r>
                        <a:rPr lang="en-US" altLang="zh-TW" sz="2800" b="1" dirty="0">
                          <a:solidFill>
                            <a:srgbClr val="0000FF"/>
                          </a:solidFill>
                          <a:latin typeface="Book Antiqua" panose="02040602050305030304" pitchFamily="18" charset="0"/>
                          <a:ea typeface="標楷體" panose="03000509000000000000" pitchFamily="65" charset="-120"/>
                        </a:rPr>
                        <a:t>18</a:t>
                      </a:r>
                      <a:r>
                        <a:rPr lang="zh-TW" altLang="en-US" sz="2800" b="1" dirty="0">
                          <a:solidFill>
                            <a:srgbClr val="0000FF"/>
                          </a:solidFill>
                          <a:latin typeface="Book Antiqua" panose="02040602050305030304" pitchFamily="18" charset="0"/>
                          <a:ea typeface="標楷體" panose="03000509000000000000" pitchFamily="65" charset="-120"/>
                        </a:rPr>
                        <a:t>日</a:t>
                      </a:r>
                      <a:endParaRPr lang="zh-TW" altLang="en-US" sz="2800" b="1" dirty="0">
                        <a:solidFill>
                          <a:srgbClr val="FF0000"/>
                        </a:solidFill>
                        <a:latin typeface="Book Antiqua" panose="02040602050305030304" pitchFamily="18" charset="0"/>
                        <a:ea typeface="標楷體" panose="03000509000000000000" pitchFamily="65" charset="-120"/>
                      </a:endParaRPr>
                    </a:p>
                  </a:txBody>
                  <a:tcPr marL="91441" marR="91441" marT="45709" marB="45709" anchor="ctr"/>
                </a:tc>
                <a:extLst>
                  <a:ext uri="{0D108BD9-81ED-4DB2-BD59-A6C34878D82A}">
                    <a16:rowId xmlns="" xmlns:a16="http://schemas.microsoft.com/office/drawing/2014/main" val="10006"/>
                  </a:ext>
                </a:extLst>
              </a:tr>
              <a:tr h="606624">
                <a:tc>
                  <a:txBody>
                    <a:bodyPr/>
                    <a:lstStyle/>
                    <a:p>
                      <a:pPr algn="ctr"/>
                      <a:r>
                        <a:rPr lang="en-US" altLang="zh-TW" sz="2800" b="1" dirty="0">
                          <a:solidFill>
                            <a:srgbClr val="0000FF"/>
                          </a:solidFill>
                          <a:latin typeface="Book Antiqua" panose="02040602050305030304" pitchFamily="18" charset="0"/>
                          <a:ea typeface="標楷體" panose="03000509000000000000" pitchFamily="65" charset="-120"/>
                        </a:rPr>
                        <a:t>6.</a:t>
                      </a:r>
                      <a:r>
                        <a:rPr lang="zh-TW" altLang="en-US" sz="2800" b="1" dirty="0">
                          <a:solidFill>
                            <a:srgbClr val="0000FF"/>
                          </a:solidFill>
                          <a:latin typeface="Book Antiqua" panose="02040602050305030304" pitchFamily="18" charset="0"/>
                          <a:ea typeface="標楷體" panose="03000509000000000000" pitchFamily="65" charset="-120"/>
                        </a:rPr>
                        <a:t>放棄錄取</a:t>
                      </a:r>
                    </a:p>
                  </a:txBody>
                  <a:tcPr marL="91441" marR="91441" marT="45709" marB="45709" anchor="ctr"/>
                </a:tc>
                <a:tc>
                  <a:txBody>
                    <a:bodyPr/>
                    <a:lstStyle/>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lang="en-US" altLang="zh-TW" sz="2800" b="1" dirty="0">
                          <a:solidFill>
                            <a:srgbClr val="0000FF"/>
                          </a:solidFill>
                          <a:latin typeface="Book Antiqua" panose="02040602050305030304" pitchFamily="18" charset="0"/>
                          <a:ea typeface="標楷體" panose="03000509000000000000" pitchFamily="65" charset="-120"/>
                        </a:rPr>
                        <a:t>108</a:t>
                      </a:r>
                      <a:r>
                        <a:rPr lang="zh-TW" altLang="en-US" sz="2800" b="1" dirty="0">
                          <a:solidFill>
                            <a:srgbClr val="0000FF"/>
                          </a:solidFill>
                          <a:latin typeface="Book Antiqua" panose="02040602050305030304" pitchFamily="18" charset="0"/>
                          <a:ea typeface="標楷體" panose="03000509000000000000" pitchFamily="65" charset="-120"/>
                        </a:rPr>
                        <a:t>年</a:t>
                      </a:r>
                      <a:r>
                        <a:rPr lang="en-US" altLang="zh-TW" sz="2800" b="1" dirty="0">
                          <a:solidFill>
                            <a:srgbClr val="0000FF"/>
                          </a:solidFill>
                          <a:latin typeface="Book Antiqua" panose="02040602050305030304" pitchFamily="18" charset="0"/>
                          <a:ea typeface="標楷體" panose="03000509000000000000" pitchFamily="65" charset="-120"/>
                        </a:rPr>
                        <a:t>6</a:t>
                      </a:r>
                      <a:r>
                        <a:rPr lang="zh-TW" altLang="en-US" sz="2800" b="1" dirty="0">
                          <a:solidFill>
                            <a:srgbClr val="0000FF"/>
                          </a:solidFill>
                          <a:latin typeface="Book Antiqua" panose="02040602050305030304" pitchFamily="18" charset="0"/>
                          <a:ea typeface="標楷體" panose="03000509000000000000" pitchFamily="65" charset="-120"/>
                        </a:rPr>
                        <a:t>月</a:t>
                      </a:r>
                      <a:r>
                        <a:rPr lang="en-US" altLang="zh-TW" sz="2800" b="1" dirty="0">
                          <a:solidFill>
                            <a:srgbClr val="0000FF"/>
                          </a:solidFill>
                          <a:latin typeface="Book Antiqua" panose="02040602050305030304" pitchFamily="18" charset="0"/>
                          <a:ea typeface="標楷體" panose="03000509000000000000" pitchFamily="65" charset="-120"/>
                        </a:rPr>
                        <a:t>18</a:t>
                      </a:r>
                      <a:r>
                        <a:rPr lang="zh-TW" altLang="en-US" sz="2800" b="1" dirty="0">
                          <a:solidFill>
                            <a:srgbClr val="0000FF"/>
                          </a:solidFill>
                          <a:latin typeface="Book Antiqua" panose="02040602050305030304" pitchFamily="18" charset="0"/>
                          <a:ea typeface="標楷體" panose="03000509000000000000" pitchFamily="65" charset="-120"/>
                        </a:rPr>
                        <a:t>日</a:t>
                      </a:r>
                      <a:endParaRPr lang="zh-TW" altLang="en-US" sz="2800" b="1" dirty="0">
                        <a:solidFill>
                          <a:srgbClr val="FF0000"/>
                        </a:solidFill>
                        <a:latin typeface="Book Antiqua" panose="02040602050305030304" pitchFamily="18" charset="0"/>
                        <a:ea typeface="標楷體" panose="03000509000000000000" pitchFamily="65" charset="-120"/>
                      </a:endParaRPr>
                    </a:p>
                  </a:txBody>
                  <a:tcPr marL="91441" marR="91441" marT="45709" marB="45709" anchor="ctr"/>
                </a:tc>
                <a:extLst>
                  <a:ext uri="{0D108BD9-81ED-4DB2-BD59-A6C34878D82A}">
                    <a16:rowId xmlns="" xmlns:a16="http://schemas.microsoft.com/office/drawing/2014/main" val="10007"/>
                  </a:ext>
                </a:extLst>
              </a:tr>
            </a:tbl>
          </a:graphicData>
        </a:graphic>
      </p:graphicFrame>
      <p:sp>
        <p:nvSpPr>
          <p:cNvPr id="5" name="標題 1"/>
          <p:cNvSpPr txBox="1">
            <a:spLocks/>
          </p:cNvSpPr>
          <p:nvPr/>
        </p:nvSpPr>
        <p:spPr bwMode="auto">
          <a:xfrm>
            <a:off x="1693863" y="489257"/>
            <a:ext cx="7272337" cy="679450"/>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algn="l" defTabSz="257175" rtl="0" eaLnBrk="0" fontAlgn="base" hangingPunct="0">
              <a:spcBef>
                <a:spcPct val="0"/>
              </a:spcBef>
              <a:spcAft>
                <a:spcPct val="0"/>
              </a:spcAft>
              <a:defRPr sz="2000" kern="1200">
                <a:solidFill>
                  <a:srgbClr val="262626"/>
                </a:solidFill>
                <a:latin typeface="+mj-lt"/>
                <a:ea typeface="+mj-ea"/>
                <a:cs typeface="微軟正黑體"/>
              </a:defRPr>
            </a:lvl1pPr>
            <a:lvl2pPr algn="l" defTabSz="257175" rtl="0" eaLnBrk="0" fontAlgn="base" hangingPunct="0">
              <a:spcBef>
                <a:spcPct val="0"/>
              </a:spcBef>
              <a:spcAft>
                <a:spcPct val="0"/>
              </a:spcAft>
              <a:defRPr sz="2000">
                <a:solidFill>
                  <a:srgbClr val="262626"/>
                </a:solidFill>
                <a:latin typeface="Century Gothic" pitchFamily="34" charset="0"/>
                <a:ea typeface="微軟正黑體"/>
                <a:cs typeface="微軟正黑體"/>
              </a:defRPr>
            </a:lvl2pPr>
            <a:lvl3pPr algn="l" defTabSz="257175" rtl="0" eaLnBrk="0" fontAlgn="base" hangingPunct="0">
              <a:spcBef>
                <a:spcPct val="0"/>
              </a:spcBef>
              <a:spcAft>
                <a:spcPct val="0"/>
              </a:spcAft>
              <a:defRPr sz="2000">
                <a:solidFill>
                  <a:srgbClr val="262626"/>
                </a:solidFill>
                <a:latin typeface="Century Gothic" pitchFamily="34" charset="0"/>
                <a:ea typeface="微軟正黑體"/>
                <a:cs typeface="微軟正黑體"/>
              </a:defRPr>
            </a:lvl3pPr>
            <a:lvl4pPr algn="l" defTabSz="257175" rtl="0" eaLnBrk="0" fontAlgn="base" hangingPunct="0">
              <a:spcBef>
                <a:spcPct val="0"/>
              </a:spcBef>
              <a:spcAft>
                <a:spcPct val="0"/>
              </a:spcAft>
              <a:defRPr sz="2000">
                <a:solidFill>
                  <a:srgbClr val="262626"/>
                </a:solidFill>
                <a:latin typeface="Century Gothic" pitchFamily="34" charset="0"/>
                <a:ea typeface="微軟正黑體"/>
                <a:cs typeface="微軟正黑體"/>
              </a:defRPr>
            </a:lvl4pPr>
            <a:lvl5pPr algn="l" defTabSz="257175" rtl="0" eaLnBrk="0" fontAlgn="base" hangingPunct="0">
              <a:spcBef>
                <a:spcPct val="0"/>
              </a:spcBef>
              <a:spcAft>
                <a:spcPct val="0"/>
              </a:spcAft>
              <a:defRPr sz="2000">
                <a:solidFill>
                  <a:srgbClr val="262626"/>
                </a:solidFill>
                <a:latin typeface="Century Gothic" pitchFamily="34" charset="0"/>
                <a:ea typeface="微軟正黑體"/>
                <a:cs typeface="微軟正黑體"/>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kumimoji="0" lang="en-US" altLang="zh-TW" sz="4000" dirty="0">
                <a:latin typeface="標楷體" panose="03000509000000000000" pitchFamily="65" charset="-120"/>
                <a:ea typeface="標楷體" panose="03000509000000000000" pitchFamily="65" charset="-120"/>
              </a:rPr>
              <a:t>(</a:t>
            </a:r>
            <a:r>
              <a:rPr kumimoji="0" lang="zh-TW" altLang="en-US" sz="4000" dirty="0">
                <a:latin typeface="標楷體" panose="03000509000000000000" pitchFamily="65" charset="-120"/>
                <a:ea typeface="標楷體" panose="03000509000000000000" pitchFamily="65" charset="-120"/>
              </a:rPr>
              <a:t>三</a:t>
            </a:r>
            <a:r>
              <a:rPr kumimoji="0" lang="en-US" altLang="zh-TW" sz="4000" dirty="0">
                <a:latin typeface="標楷體" panose="03000509000000000000" pitchFamily="65" charset="-120"/>
                <a:ea typeface="標楷體" panose="03000509000000000000" pitchFamily="65" charset="-120"/>
              </a:rPr>
              <a:t>)</a:t>
            </a:r>
            <a:r>
              <a:rPr kumimoji="0" lang="zh-TW" altLang="en-US" sz="4000" dirty="0">
                <a:latin typeface="標楷體" panose="03000509000000000000" pitchFamily="65" charset="-120"/>
                <a:ea typeface="標楷體" panose="03000509000000000000" pitchFamily="65" charset="-120"/>
              </a:rPr>
              <a:t>五專優先免試</a:t>
            </a:r>
            <a:r>
              <a:rPr kumimoji="0" lang="en-US" altLang="zh-TW" sz="4000" dirty="0">
                <a:latin typeface="標楷體" panose="03000509000000000000" pitchFamily="65" charset="-120"/>
                <a:ea typeface="標楷體" panose="03000509000000000000" pitchFamily="65" charset="-120"/>
              </a:rPr>
              <a:t>-</a:t>
            </a:r>
            <a:r>
              <a:rPr kumimoji="0" lang="zh-TW" altLang="en-US" sz="4000" dirty="0">
                <a:latin typeface="標楷體" panose="03000509000000000000" pitchFamily="65" charset="-120"/>
                <a:ea typeface="標楷體" panose="03000509000000000000" pitchFamily="65" charset="-120"/>
              </a:rPr>
              <a:t>辦理期程</a:t>
            </a:r>
          </a:p>
        </p:txBody>
      </p:sp>
      <p:sp>
        <p:nvSpPr>
          <p:cNvPr id="209952" name="投影片編號版面配置區 1"/>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27C07A41-529B-4D05-A2A8-7A8B1C8D4615}" type="slidenum">
              <a:rPr kumimoji="0" lang="zh-TW" altLang="en-US" smtClean="0">
                <a:solidFill>
                  <a:srgbClr val="FEFFFF"/>
                </a:solidFill>
                <a:latin typeface="Century Gothic" panose="020B0502020202020204" pitchFamily="34" charset="0"/>
              </a:rPr>
              <a:pPr/>
              <a:t>160</a:t>
            </a:fld>
            <a:endParaRPr kumimoji="0" lang="zh-TW" altLang="en-US">
              <a:solidFill>
                <a:srgbClr val="FEFFFF"/>
              </a:solidFill>
              <a:latin typeface="Century Gothic" panose="020B0502020202020204" pitchFamily="34" charset="0"/>
            </a:endParaRPr>
          </a:p>
        </p:txBody>
      </p:sp>
    </p:spTree>
    <p:extLst>
      <p:ext uri="{BB962C8B-B14F-4D97-AF65-F5344CB8AC3E}">
        <p14:creationId xmlns="" xmlns:p14="http://schemas.microsoft.com/office/powerpoint/2010/main" val="2084634840"/>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311275" y="1747838"/>
            <a:ext cx="11050588" cy="4748212"/>
          </a:xfrm>
        </p:spPr>
        <p:txBody>
          <a:bodyPr/>
          <a:lstStyle/>
          <a:p>
            <a:pPr marL="757231" lvl="1" indent="-457200">
              <a:defRPr/>
            </a:pPr>
            <a:r>
              <a:rPr lang="zh-TW" altLang="en-US" sz="3067" dirty="0">
                <a:latin typeface="標楷體" panose="03000509000000000000" pitchFamily="65" charset="-120"/>
                <a:ea typeface="標楷體" panose="03000509000000000000" pitchFamily="65" charset="-120"/>
              </a:rPr>
              <a:t>重視學生基本能力，達成基本能力即取得分數。</a:t>
            </a:r>
          </a:p>
          <a:p>
            <a:pPr marL="757231" lvl="1" indent="-457200">
              <a:defRPr/>
            </a:pPr>
            <a:endParaRPr lang="en-US" altLang="zh-TW" sz="3067" dirty="0">
              <a:latin typeface="標楷體" panose="03000509000000000000" pitchFamily="65" charset="-120"/>
              <a:ea typeface="標楷體" panose="03000509000000000000" pitchFamily="65" charset="-120"/>
            </a:endParaRPr>
          </a:p>
          <a:p>
            <a:pPr marL="757231" lvl="1" indent="-457200">
              <a:defRPr/>
            </a:pPr>
            <a:r>
              <a:rPr lang="zh-TW" altLang="en-US" sz="3067" dirty="0">
                <a:latin typeface="標楷體" panose="03000509000000000000" pitchFamily="65" charset="-120"/>
                <a:ea typeface="標楷體" panose="03000509000000000000" pitchFamily="65" charset="-120"/>
              </a:rPr>
              <a:t>設定單項及總項積分上限，避免學生分分計較。</a:t>
            </a:r>
          </a:p>
          <a:p>
            <a:pPr marL="757231" lvl="1" indent="-457200">
              <a:defRPr/>
            </a:pPr>
            <a:endParaRPr lang="en-US" altLang="zh-TW" sz="3067" dirty="0">
              <a:latin typeface="標楷體" panose="03000509000000000000" pitchFamily="65" charset="-120"/>
              <a:ea typeface="標楷體" panose="03000509000000000000" pitchFamily="65" charset="-120"/>
            </a:endParaRPr>
          </a:p>
          <a:p>
            <a:pPr marL="757231" lvl="1" indent="-457200">
              <a:defRPr/>
            </a:pPr>
            <a:r>
              <a:rPr lang="zh-TW" altLang="en-US" sz="3067" dirty="0">
                <a:latin typeface="標楷體" panose="03000509000000000000" pitchFamily="65" charset="-120"/>
                <a:ea typeface="標楷體" panose="03000509000000000000" pitchFamily="65" charset="-120"/>
              </a:rPr>
              <a:t>以適當之比序項目規劃，達成零抽籤目標。</a:t>
            </a:r>
          </a:p>
          <a:p>
            <a:pPr marL="757231" lvl="1" indent="-457200">
              <a:defRPr/>
            </a:pPr>
            <a:endParaRPr lang="en-US" altLang="zh-TW" sz="3067" dirty="0">
              <a:latin typeface="標楷體" panose="03000509000000000000" pitchFamily="65" charset="-120"/>
              <a:ea typeface="標楷體" panose="03000509000000000000" pitchFamily="65" charset="-120"/>
            </a:endParaRPr>
          </a:p>
          <a:p>
            <a:pPr marL="757231" lvl="1" indent="-457200">
              <a:defRPr/>
            </a:pPr>
            <a:r>
              <a:rPr lang="zh-TW" altLang="en-US" sz="3067" dirty="0">
                <a:latin typeface="標楷體" panose="03000509000000000000" pitchFamily="65" charset="-120"/>
                <a:ea typeface="標楷體" panose="03000509000000000000" pitchFamily="65" charset="-120"/>
              </a:rPr>
              <a:t>注重學生多元學習成效，引導學生五育均衡發展。</a:t>
            </a:r>
            <a:endParaRPr lang="en-US" altLang="zh-TW" sz="3067" dirty="0">
              <a:latin typeface="標楷體" panose="03000509000000000000" pitchFamily="65" charset="-120"/>
              <a:ea typeface="標楷體" panose="03000509000000000000" pitchFamily="65" charset="-120"/>
            </a:endParaRPr>
          </a:p>
        </p:txBody>
      </p:sp>
      <p:sp>
        <p:nvSpPr>
          <p:cNvPr id="5" name="標題 1"/>
          <p:cNvSpPr txBox="1">
            <a:spLocks/>
          </p:cNvSpPr>
          <p:nvPr/>
        </p:nvSpPr>
        <p:spPr bwMode="auto">
          <a:xfrm>
            <a:off x="1513913" y="563563"/>
            <a:ext cx="10461777" cy="793289"/>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algn="l" defTabSz="257175" rtl="0" eaLnBrk="0" fontAlgn="base" hangingPunct="0">
              <a:spcBef>
                <a:spcPct val="0"/>
              </a:spcBef>
              <a:spcAft>
                <a:spcPct val="0"/>
              </a:spcAft>
              <a:defRPr sz="2000" kern="1200">
                <a:solidFill>
                  <a:srgbClr val="262626"/>
                </a:solidFill>
                <a:latin typeface="+mj-lt"/>
                <a:ea typeface="+mj-ea"/>
                <a:cs typeface="微軟正黑體"/>
              </a:defRPr>
            </a:lvl1pPr>
            <a:lvl2pPr algn="l" defTabSz="257175" rtl="0" eaLnBrk="0" fontAlgn="base" hangingPunct="0">
              <a:spcBef>
                <a:spcPct val="0"/>
              </a:spcBef>
              <a:spcAft>
                <a:spcPct val="0"/>
              </a:spcAft>
              <a:defRPr sz="2000">
                <a:solidFill>
                  <a:srgbClr val="262626"/>
                </a:solidFill>
                <a:latin typeface="Century Gothic" pitchFamily="34" charset="0"/>
                <a:ea typeface="微軟正黑體"/>
                <a:cs typeface="微軟正黑體"/>
              </a:defRPr>
            </a:lvl2pPr>
            <a:lvl3pPr algn="l" defTabSz="257175" rtl="0" eaLnBrk="0" fontAlgn="base" hangingPunct="0">
              <a:spcBef>
                <a:spcPct val="0"/>
              </a:spcBef>
              <a:spcAft>
                <a:spcPct val="0"/>
              </a:spcAft>
              <a:defRPr sz="2000">
                <a:solidFill>
                  <a:srgbClr val="262626"/>
                </a:solidFill>
                <a:latin typeface="Century Gothic" pitchFamily="34" charset="0"/>
                <a:ea typeface="微軟正黑體"/>
                <a:cs typeface="微軟正黑體"/>
              </a:defRPr>
            </a:lvl3pPr>
            <a:lvl4pPr algn="l" defTabSz="257175" rtl="0" eaLnBrk="0" fontAlgn="base" hangingPunct="0">
              <a:spcBef>
                <a:spcPct val="0"/>
              </a:spcBef>
              <a:spcAft>
                <a:spcPct val="0"/>
              </a:spcAft>
              <a:defRPr sz="2000">
                <a:solidFill>
                  <a:srgbClr val="262626"/>
                </a:solidFill>
                <a:latin typeface="Century Gothic" pitchFamily="34" charset="0"/>
                <a:ea typeface="微軟正黑體"/>
                <a:cs typeface="微軟正黑體"/>
              </a:defRPr>
            </a:lvl4pPr>
            <a:lvl5pPr algn="l" defTabSz="257175" rtl="0" eaLnBrk="0" fontAlgn="base" hangingPunct="0">
              <a:spcBef>
                <a:spcPct val="0"/>
              </a:spcBef>
              <a:spcAft>
                <a:spcPct val="0"/>
              </a:spcAft>
              <a:defRPr sz="2000">
                <a:solidFill>
                  <a:srgbClr val="262626"/>
                </a:solidFill>
                <a:latin typeface="Century Gothic" pitchFamily="34" charset="0"/>
                <a:ea typeface="微軟正黑體"/>
                <a:cs typeface="微軟正黑體"/>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kumimoji="0" lang="en-US" altLang="zh-TW" sz="3900" dirty="0">
                <a:latin typeface="標楷體" panose="03000509000000000000" pitchFamily="65" charset="-120"/>
                <a:ea typeface="標楷體" panose="03000509000000000000" pitchFamily="65" charset="-120"/>
              </a:rPr>
              <a:t>(</a:t>
            </a:r>
            <a:r>
              <a:rPr kumimoji="0" lang="zh-TW" altLang="en-US" sz="3900" dirty="0">
                <a:latin typeface="標楷體" panose="03000509000000000000" pitchFamily="65" charset="-120"/>
                <a:ea typeface="標楷體" panose="03000509000000000000" pitchFamily="65" charset="-120"/>
              </a:rPr>
              <a:t>四</a:t>
            </a:r>
            <a:r>
              <a:rPr kumimoji="0" lang="en-US" altLang="zh-TW" sz="3900" dirty="0">
                <a:latin typeface="標楷體" panose="03000509000000000000" pitchFamily="65" charset="-120"/>
                <a:ea typeface="標楷體" panose="03000509000000000000" pitchFamily="65" charset="-120"/>
              </a:rPr>
              <a:t>)</a:t>
            </a:r>
            <a:r>
              <a:rPr kumimoji="0" lang="zh-TW" altLang="en-US" sz="3900" dirty="0">
                <a:latin typeface="標楷體" panose="03000509000000000000" pitchFamily="65" charset="-120"/>
                <a:ea typeface="標楷體" panose="03000509000000000000" pitchFamily="65" charset="-120"/>
              </a:rPr>
              <a:t>五專聯合免試</a:t>
            </a:r>
            <a:r>
              <a:rPr kumimoji="0" lang="en-US" altLang="zh-TW" sz="3900" dirty="0">
                <a:latin typeface="標楷體" panose="03000509000000000000" pitchFamily="65" charset="-120"/>
                <a:ea typeface="標楷體" panose="03000509000000000000" pitchFamily="65" charset="-120"/>
              </a:rPr>
              <a:t>-</a:t>
            </a:r>
            <a:r>
              <a:rPr kumimoji="0" lang="zh-TW" altLang="en-US" sz="3900" dirty="0">
                <a:latin typeface="標楷體" panose="03000509000000000000" pitchFamily="65" charset="-120"/>
                <a:ea typeface="標楷體" panose="03000509000000000000" pitchFamily="65" charset="-120"/>
              </a:rPr>
              <a:t>比序項目積分對照訂定原則</a:t>
            </a:r>
          </a:p>
        </p:txBody>
      </p:sp>
      <p:sp>
        <p:nvSpPr>
          <p:cNvPr id="211972" name="投影片編號版面配置區 1"/>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01581C70-2BE5-40AA-B063-8A62093B67E5}" type="slidenum">
              <a:rPr kumimoji="0" lang="zh-TW" altLang="en-US" smtClean="0">
                <a:solidFill>
                  <a:srgbClr val="FEFFFF"/>
                </a:solidFill>
                <a:latin typeface="Century Gothic" panose="020B0502020202020204" pitchFamily="34" charset="0"/>
              </a:rPr>
              <a:pPr/>
              <a:t>161</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2994" name="圖片 1"/>
          <p:cNvPicPr>
            <a:picLocks noChangeAspect="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2370138" y="301625"/>
            <a:ext cx="4924425" cy="6308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12995" name="投影片編號版面配置區 1"/>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51BBF897-69A8-49BE-8024-8356099A6661}" type="slidenum">
              <a:rPr kumimoji="0" lang="zh-TW" altLang="en-US" smtClean="0">
                <a:solidFill>
                  <a:srgbClr val="FEFFFF"/>
                </a:solidFill>
                <a:latin typeface="Century Gothic" panose="020B0502020202020204" pitchFamily="34" charset="0"/>
              </a:rPr>
              <a:pPr/>
              <a:t>162</a:t>
            </a:fld>
            <a:endParaRPr kumimoji="0" lang="zh-TW" altLang="en-US">
              <a:solidFill>
                <a:srgbClr val="FEFFFF"/>
              </a:solidFill>
              <a:latin typeface="Century Gothic" panose="020B0502020202020204" pitchFamily="34" charset="0"/>
            </a:endParaRPr>
          </a:p>
        </p:txBody>
      </p:sp>
      <p:sp>
        <p:nvSpPr>
          <p:cNvPr id="4" name="矩形 3"/>
          <p:cNvSpPr/>
          <p:nvPr/>
        </p:nvSpPr>
        <p:spPr>
          <a:xfrm>
            <a:off x="7822194" y="2851841"/>
            <a:ext cx="3775295" cy="10864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000" b="1" dirty="0" smtClean="0"/>
              <a:t>同分比序順位</a:t>
            </a:r>
            <a:endParaRPr lang="zh-TW" altLang="en-US" sz="4000" b="1" dirty="0"/>
          </a:p>
        </p:txBody>
      </p:sp>
      <p:sp>
        <p:nvSpPr>
          <p:cNvPr id="5" name="向下箭號 4"/>
          <p:cNvSpPr/>
          <p:nvPr/>
        </p:nvSpPr>
        <p:spPr>
          <a:xfrm>
            <a:off x="1683945" y="896293"/>
            <a:ext cx="633742" cy="5432079"/>
          </a:xfrm>
          <a:prstGeom prst="downArrow">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標題 1"/>
          <p:cNvSpPr>
            <a:spLocks noGrp="1"/>
          </p:cNvSpPr>
          <p:nvPr>
            <p:ph type="title"/>
          </p:nvPr>
        </p:nvSpPr>
        <p:spPr>
          <a:xfrm>
            <a:off x="2592388" y="623888"/>
            <a:ext cx="8912225" cy="1281112"/>
          </a:xfrm>
        </p:spPr>
        <p:txBody>
          <a:bodyPr/>
          <a:lstStyle/>
          <a:p>
            <a:endParaRPr lang="zh-TW" altLang="en-US"/>
          </a:p>
        </p:txBody>
      </p:sp>
      <p:graphicFrame>
        <p:nvGraphicFramePr>
          <p:cNvPr id="6" name="內容版面配置區 5"/>
          <p:cNvGraphicFramePr>
            <a:graphicFrameLocks noGrp="1"/>
          </p:cNvGraphicFramePr>
          <p:nvPr>
            <p:ph idx="1"/>
          </p:nvPr>
        </p:nvGraphicFramePr>
        <p:xfrm>
          <a:off x="476250" y="23813"/>
          <a:ext cx="11398250" cy="6757989"/>
        </p:xfrm>
        <a:graphic>
          <a:graphicData uri="http://schemas.openxmlformats.org/drawingml/2006/table">
            <a:tbl>
              <a:tblPr firstRow="1" firstCol="1" bandRow="1">
                <a:tableStyleId>{5C22544A-7EE6-4342-B048-85BDC9FD1C3A}</a:tableStyleId>
              </a:tblPr>
              <a:tblGrid>
                <a:gridCol w="1266624">
                  <a:extLst>
                    <a:ext uri="{9D8B030D-6E8A-4147-A177-3AD203B41FA5}">
                      <a16:colId xmlns="" xmlns:a16="http://schemas.microsoft.com/office/drawing/2014/main" val="20000"/>
                    </a:ext>
                  </a:extLst>
                </a:gridCol>
                <a:gridCol w="1562145">
                  <a:extLst>
                    <a:ext uri="{9D8B030D-6E8A-4147-A177-3AD203B41FA5}">
                      <a16:colId xmlns="" xmlns:a16="http://schemas.microsoft.com/office/drawing/2014/main" val="20001"/>
                    </a:ext>
                  </a:extLst>
                </a:gridCol>
                <a:gridCol w="2397413">
                  <a:extLst>
                    <a:ext uri="{9D8B030D-6E8A-4147-A177-3AD203B41FA5}">
                      <a16:colId xmlns="" xmlns:a16="http://schemas.microsoft.com/office/drawing/2014/main" val="20002"/>
                    </a:ext>
                  </a:extLst>
                </a:gridCol>
                <a:gridCol w="1676364">
                  <a:extLst>
                    <a:ext uri="{9D8B030D-6E8A-4147-A177-3AD203B41FA5}">
                      <a16:colId xmlns="" xmlns:a16="http://schemas.microsoft.com/office/drawing/2014/main" val="20003"/>
                    </a:ext>
                  </a:extLst>
                </a:gridCol>
                <a:gridCol w="1650965">
                  <a:extLst>
                    <a:ext uri="{9D8B030D-6E8A-4147-A177-3AD203B41FA5}">
                      <a16:colId xmlns="" xmlns:a16="http://schemas.microsoft.com/office/drawing/2014/main" val="20004"/>
                    </a:ext>
                  </a:extLst>
                </a:gridCol>
                <a:gridCol w="1219174">
                  <a:extLst>
                    <a:ext uri="{9D8B030D-6E8A-4147-A177-3AD203B41FA5}">
                      <a16:colId xmlns="" xmlns:a16="http://schemas.microsoft.com/office/drawing/2014/main" val="20005"/>
                    </a:ext>
                  </a:extLst>
                </a:gridCol>
                <a:gridCol w="965180">
                  <a:extLst>
                    <a:ext uri="{9D8B030D-6E8A-4147-A177-3AD203B41FA5}">
                      <a16:colId xmlns="" xmlns:a16="http://schemas.microsoft.com/office/drawing/2014/main" val="20006"/>
                    </a:ext>
                  </a:extLst>
                </a:gridCol>
                <a:gridCol w="660385">
                  <a:extLst>
                    <a:ext uri="{9D8B030D-6E8A-4147-A177-3AD203B41FA5}">
                      <a16:colId xmlns="" xmlns:a16="http://schemas.microsoft.com/office/drawing/2014/main" val="20007"/>
                    </a:ext>
                  </a:extLst>
                </a:gridCol>
              </a:tblGrid>
              <a:tr h="208202">
                <a:tc rowSpan="3" gridSpan="2">
                  <a:txBody>
                    <a:bodyPr/>
                    <a:lstStyle/>
                    <a:p>
                      <a:pPr algn="ctr">
                        <a:spcAft>
                          <a:spcPts val="0"/>
                        </a:spcAft>
                      </a:pPr>
                      <a:r>
                        <a:rPr lang="zh-TW" sz="1200" kern="0" dirty="0">
                          <a:effectLst/>
                        </a:rPr>
                        <a:t>比序項目</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rowSpan="3" hMerge="1">
                  <a:txBody>
                    <a:bodyPr/>
                    <a:lstStyle/>
                    <a:p>
                      <a:endParaRPr lang="zh-TW" altLang="en-US"/>
                    </a:p>
                  </a:txBody>
                  <a:tcPr/>
                </a:tc>
                <a:tc gridSpan="5">
                  <a:txBody>
                    <a:bodyPr/>
                    <a:lstStyle/>
                    <a:p>
                      <a:pPr algn="ctr">
                        <a:spcAft>
                          <a:spcPts val="0"/>
                        </a:spcAft>
                      </a:pPr>
                      <a:r>
                        <a:rPr lang="zh-TW" sz="1200" kern="0">
                          <a:effectLst/>
                        </a:rPr>
                        <a:t>層級與積分</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rowSpan="3">
                  <a:txBody>
                    <a:bodyPr/>
                    <a:lstStyle/>
                    <a:p>
                      <a:pPr algn="ctr">
                        <a:spcAft>
                          <a:spcPts val="0"/>
                        </a:spcAft>
                      </a:pPr>
                      <a:r>
                        <a:rPr lang="zh-TW" sz="1200" kern="0">
                          <a:effectLst/>
                        </a:rPr>
                        <a:t>積分上限</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extLst>
                  <a:ext uri="{0D108BD9-81ED-4DB2-BD59-A6C34878D82A}">
                    <a16:rowId xmlns="" xmlns:a16="http://schemas.microsoft.com/office/drawing/2014/main" val="10000"/>
                  </a:ext>
                </a:extLst>
              </a:tr>
              <a:tr h="208202">
                <a:tc gridSpan="2" vMerge="1">
                  <a:txBody>
                    <a:bodyPr/>
                    <a:lstStyle/>
                    <a:p>
                      <a:endParaRPr lang="zh-TW" altLang="en-US"/>
                    </a:p>
                  </a:txBody>
                  <a:tcPr/>
                </a:tc>
                <a:tc hMerge="1" vMerge="1">
                  <a:txBody>
                    <a:bodyPr/>
                    <a:lstStyle/>
                    <a:p>
                      <a:endParaRPr lang="zh-TW" altLang="en-US"/>
                    </a:p>
                  </a:txBody>
                  <a:tcPr/>
                </a:tc>
                <a:tc gridSpan="4">
                  <a:txBody>
                    <a:bodyPr/>
                    <a:lstStyle/>
                    <a:p>
                      <a:pPr algn="ctr">
                        <a:spcAft>
                          <a:spcPts val="0"/>
                        </a:spcAft>
                      </a:pPr>
                      <a:r>
                        <a:rPr lang="zh-TW" sz="1200" kern="0" dirty="0">
                          <a:effectLst/>
                        </a:rPr>
                        <a:t>層級</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rowSpan="2">
                  <a:txBody>
                    <a:bodyPr/>
                    <a:lstStyle/>
                    <a:p>
                      <a:pPr algn="ctr">
                        <a:spcAft>
                          <a:spcPts val="0"/>
                        </a:spcAft>
                      </a:pPr>
                      <a:r>
                        <a:rPr lang="zh-TW" sz="1200" kern="0">
                          <a:effectLst/>
                        </a:rPr>
                        <a:t>單項積分上限</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vMerge="1">
                  <a:txBody>
                    <a:bodyPr/>
                    <a:lstStyle/>
                    <a:p>
                      <a:endParaRPr lang="zh-TW" altLang="en-US"/>
                    </a:p>
                  </a:txBody>
                  <a:tcPr/>
                </a:tc>
                <a:extLst>
                  <a:ext uri="{0D108BD9-81ED-4DB2-BD59-A6C34878D82A}">
                    <a16:rowId xmlns="" xmlns:a16="http://schemas.microsoft.com/office/drawing/2014/main" val="10001"/>
                  </a:ext>
                </a:extLst>
              </a:tr>
              <a:tr h="275210">
                <a:tc gridSpan="2" vMerge="1">
                  <a:txBody>
                    <a:bodyPr/>
                    <a:lstStyle/>
                    <a:p>
                      <a:endParaRPr lang="zh-TW" altLang="en-US"/>
                    </a:p>
                  </a:txBody>
                  <a:tcPr/>
                </a:tc>
                <a:tc hMerge="1" vMerge="1">
                  <a:txBody>
                    <a:bodyPr/>
                    <a:lstStyle/>
                    <a:p>
                      <a:endParaRPr lang="zh-TW" altLang="en-US"/>
                    </a:p>
                  </a:txBody>
                  <a:tcPr/>
                </a:tc>
                <a:tc>
                  <a:txBody>
                    <a:bodyPr/>
                    <a:lstStyle/>
                    <a:p>
                      <a:pPr algn="ctr">
                        <a:spcAft>
                          <a:spcPts val="0"/>
                        </a:spcAft>
                      </a:pPr>
                      <a:r>
                        <a:rPr lang="zh-TW" sz="1200" kern="0" dirty="0">
                          <a:effectLst/>
                        </a:rPr>
                        <a:t>第</a:t>
                      </a:r>
                      <a:r>
                        <a:rPr lang="en-US" sz="1200" kern="0" dirty="0">
                          <a:effectLst/>
                        </a:rPr>
                        <a:t>1</a:t>
                      </a:r>
                      <a:r>
                        <a:rPr lang="zh-TW" sz="1200" kern="0" dirty="0">
                          <a:effectLst/>
                        </a:rPr>
                        <a:t>級</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lgn="ctr">
                        <a:spcAft>
                          <a:spcPts val="0"/>
                        </a:spcAft>
                      </a:pPr>
                      <a:r>
                        <a:rPr lang="zh-TW" sz="1200" kern="0" dirty="0">
                          <a:effectLst/>
                        </a:rPr>
                        <a:t>第</a:t>
                      </a:r>
                      <a:r>
                        <a:rPr lang="en-US" sz="1200" kern="0" dirty="0">
                          <a:effectLst/>
                        </a:rPr>
                        <a:t>2</a:t>
                      </a:r>
                      <a:r>
                        <a:rPr lang="zh-TW" sz="1200" kern="0" dirty="0">
                          <a:effectLst/>
                        </a:rPr>
                        <a:t>級</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lgn="ctr">
                        <a:spcAft>
                          <a:spcPts val="0"/>
                        </a:spcAft>
                      </a:pPr>
                      <a:r>
                        <a:rPr lang="zh-TW" sz="1200" kern="0" dirty="0">
                          <a:effectLst/>
                        </a:rPr>
                        <a:t>第</a:t>
                      </a:r>
                      <a:r>
                        <a:rPr lang="en-US" sz="1200" kern="0" dirty="0">
                          <a:effectLst/>
                        </a:rPr>
                        <a:t>3</a:t>
                      </a:r>
                      <a:r>
                        <a:rPr lang="zh-TW" sz="1200" kern="0" dirty="0">
                          <a:effectLst/>
                        </a:rPr>
                        <a:t>級</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lgn="ctr">
                        <a:spcAft>
                          <a:spcPts val="0"/>
                        </a:spcAft>
                      </a:pPr>
                      <a:r>
                        <a:rPr lang="zh-TW" sz="1200" kern="0">
                          <a:effectLst/>
                        </a:rPr>
                        <a:t>第</a:t>
                      </a:r>
                      <a:r>
                        <a:rPr lang="en-US" sz="1200" kern="0">
                          <a:effectLst/>
                        </a:rPr>
                        <a:t>4</a:t>
                      </a:r>
                      <a:r>
                        <a:rPr lang="zh-TW" sz="1200" kern="0">
                          <a:effectLst/>
                        </a:rPr>
                        <a:t>級</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vMerge="1">
                  <a:txBody>
                    <a:bodyPr/>
                    <a:lstStyle/>
                    <a:p>
                      <a:endParaRPr lang="zh-TW" altLang="en-US"/>
                    </a:p>
                  </a:txBody>
                  <a:tcPr/>
                </a:tc>
                <a:tc vMerge="1">
                  <a:txBody>
                    <a:bodyPr/>
                    <a:lstStyle/>
                    <a:p>
                      <a:endParaRPr lang="zh-TW" altLang="en-US"/>
                    </a:p>
                  </a:txBody>
                  <a:tcPr/>
                </a:tc>
                <a:extLst>
                  <a:ext uri="{0D108BD9-81ED-4DB2-BD59-A6C34878D82A}">
                    <a16:rowId xmlns="" xmlns:a16="http://schemas.microsoft.com/office/drawing/2014/main" val="10002"/>
                  </a:ext>
                </a:extLst>
              </a:tr>
              <a:tr h="573962">
                <a:tc rowSpan="5">
                  <a:txBody>
                    <a:bodyPr/>
                    <a:lstStyle/>
                    <a:p>
                      <a:pPr>
                        <a:spcAft>
                          <a:spcPts val="0"/>
                        </a:spcAft>
                      </a:pPr>
                      <a:r>
                        <a:rPr lang="zh-TW" sz="1200" kern="0" dirty="0">
                          <a:effectLst/>
                        </a:rPr>
                        <a:t>多元學習表現</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rowSpan="2">
                  <a:txBody>
                    <a:bodyPr/>
                    <a:lstStyle/>
                    <a:p>
                      <a:pPr>
                        <a:spcAft>
                          <a:spcPts val="0"/>
                        </a:spcAft>
                      </a:pPr>
                      <a:r>
                        <a:rPr lang="zh-TW" sz="1200" kern="0" dirty="0">
                          <a:effectLst/>
                        </a:rPr>
                        <a:t>競賽</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dirty="0">
                          <a:effectLst/>
                        </a:rPr>
                        <a:t>全國第一名得</a:t>
                      </a:r>
                      <a:r>
                        <a:rPr lang="en-US" sz="1200" kern="0" dirty="0">
                          <a:effectLst/>
                        </a:rPr>
                        <a:t>6</a:t>
                      </a:r>
                      <a:r>
                        <a:rPr lang="zh-TW" sz="1200" kern="0" dirty="0">
                          <a:effectLst/>
                        </a:rPr>
                        <a:t>分、第二名得</a:t>
                      </a:r>
                      <a:r>
                        <a:rPr lang="en-US" sz="1200" kern="0" dirty="0">
                          <a:effectLst/>
                        </a:rPr>
                        <a:t>5</a:t>
                      </a:r>
                      <a:r>
                        <a:rPr lang="zh-TW" sz="1200" kern="0" dirty="0">
                          <a:effectLst/>
                        </a:rPr>
                        <a:t>分、第三名得</a:t>
                      </a:r>
                      <a:r>
                        <a:rPr lang="en-US" sz="1200" kern="0" dirty="0">
                          <a:effectLst/>
                        </a:rPr>
                        <a:t>4</a:t>
                      </a:r>
                      <a:r>
                        <a:rPr lang="zh-TW" sz="1200" kern="0" dirty="0">
                          <a:effectLst/>
                        </a:rPr>
                        <a:t>分</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dirty="0">
                          <a:effectLst/>
                        </a:rPr>
                        <a:t>全國四至六名與區域及縣</a:t>
                      </a:r>
                      <a:r>
                        <a:rPr lang="en-US" sz="1200" kern="0" dirty="0">
                          <a:effectLst/>
                        </a:rPr>
                        <a:t>(</a:t>
                      </a:r>
                      <a:r>
                        <a:rPr lang="zh-TW" sz="1200" kern="0" dirty="0">
                          <a:effectLst/>
                        </a:rPr>
                        <a:t>市</a:t>
                      </a:r>
                      <a:r>
                        <a:rPr lang="en-US" sz="1200" kern="0" dirty="0">
                          <a:effectLst/>
                        </a:rPr>
                        <a:t>)</a:t>
                      </a:r>
                      <a:r>
                        <a:rPr lang="zh-TW" sz="1200" kern="0" dirty="0">
                          <a:effectLst/>
                        </a:rPr>
                        <a:t>第一名得</a:t>
                      </a:r>
                      <a:r>
                        <a:rPr lang="en-US" sz="1200" kern="0" dirty="0">
                          <a:effectLst/>
                        </a:rPr>
                        <a:t>3</a:t>
                      </a:r>
                      <a:r>
                        <a:rPr lang="zh-TW" sz="1200" kern="0" dirty="0">
                          <a:effectLst/>
                        </a:rPr>
                        <a:t>分、區域及縣</a:t>
                      </a:r>
                      <a:r>
                        <a:rPr lang="en-US" sz="1200" kern="0" dirty="0">
                          <a:effectLst/>
                        </a:rPr>
                        <a:t>(</a:t>
                      </a:r>
                      <a:r>
                        <a:rPr lang="zh-TW" sz="1200" kern="0" dirty="0">
                          <a:effectLst/>
                        </a:rPr>
                        <a:t>市</a:t>
                      </a:r>
                      <a:r>
                        <a:rPr lang="en-US" sz="1200" kern="0" dirty="0">
                          <a:effectLst/>
                        </a:rPr>
                        <a:t>)</a:t>
                      </a:r>
                      <a:r>
                        <a:rPr lang="zh-TW" sz="1200" kern="0" dirty="0">
                          <a:effectLst/>
                        </a:rPr>
                        <a:t>第二名得</a:t>
                      </a:r>
                      <a:r>
                        <a:rPr lang="en-US" sz="1200" kern="0" dirty="0">
                          <a:effectLst/>
                        </a:rPr>
                        <a:t>2</a:t>
                      </a:r>
                      <a:r>
                        <a:rPr lang="zh-TW" sz="1200" kern="0" dirty="0">
                          <a:effectLst/>
                        </a:rPr>
                        <a:t>分</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a:effectLst/>
                        </a:rPr>
                        <a:t>區域及縣</a:t>
                      </a:r>
                      <a:r>
                        <a:rPr lang="en-US" sz="1200" kern="0">
                          <a:effectLst/>
                        </a:rPr>
                        <a:t>(</a:t>
                      </a:r>
                      <a:r>
                        <a:rPr lang="zh-TW" sz="1200" kern="0">
                          <a:effectLst/>
                        </a:rPr>
                        <a:t>市</a:t>
                      </a:r>
                      <a:r>
                        <a:rPr lang="en-US" sz="1200" kern="0">
                          <a:effectLst/>
                        </a:rPr>
                        <a:t>)</a:t>
                      </a:r>
                      <a:r>
                        <a:rPr lang="zh-TW" sz="1200" kern="0">
                          <a:effectLst/>
                        </a:rPr>
                        <a:t>第三名得</a:t>
                      </a:r>
                      <a:r>
                        <a:rPr lang="en-US" sz="1200" kern="0">
                          <a:effectLst/>
                        </a:rPr>
                        <a:t>1</a:t>
                      </a:r>
                      <a:r>
                        <a:rPr lang="zh-TW" sz="1200" kern="0">
                          <a:effectLst/>
                        </a:rPr>
                        <a:t>分</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a:effectLst/>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rowSpan="2">
                  <a:txBody>
                    <a:bodyPr/>
                    <a:lstStyle/>
                    <a:p>
                      <a:pPr algn="ctr">
                        <a:spcAft>
                          <a:spcPts val="0"/>
                        </a:spcAft>
                      </a:pPr>
                      <a:r>
                        <a:rPr lang="en-US" sz="1200" kern="0">
                          <a:effectLst/>
                        </a:rPr>
                        <a:t>7</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rowSpan="5">
                  <a:txBody>
                    <a:bodyPr/>
                    <a:lstStyle/>
                    <a:p>
                      <a:pPr algn="ctr">
                        <a:spcAft>
                          <a:spcPts val="0"/>
                        </a:spcAft>
                      </a:pPr>
                      <a:r>
                        <a:rPr lang="en-US" sz="1200" kern="0" dirty="0">
                          <a:effectLst/>
                        </a:rPr>
                        <a:t>16</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extLst>
                  <a:ext uri="{0D108BD9-81ED-4DB2-BD59-A6C34878D82A}">
                    <a16:rowId xmlns="" xmlns:a16="http://schemas.microsoft.com/office/drawing/2014/main" val="10003"/>
                  </a:ext>
                </a:extLst>
              </a:tr>
              <a:tr h="1137326">
                <a:tc vMerge="1">
                  <a:txBody>
                    <a:bodyPr/>
                    <a:lstStyle/>
                    <a:p>
                      <a:endParaRPr lang="zh-TW" altLang="en-US"/>
                    </a:p>
                  </a:txBody>
                  <a:tcPr/>
                </a:tc>
                <a:tc vMerge="1">
                  <a:txBody>
                    <a:bodyPr/>
                    <a:lstStyle/>
                    <a:p>
                      <a:endParaRPr lang="zh-TW" altLang="en-US"/>
                    </a:p>
                  </a:txBody>
                  <a:tcPr/>
                </a:tc>
                <a:tc>
                  <a:txBody>
                    <a:bodyPr/>
                    <a:lstStyle/>
                    <a:p>
                      <a:pPr>
                        <a:spcAft>
                          <a:spcPts val="0"/>
                        </a:spcAft>
                      </a:pPr>
                      <a:r>
                        <a:rPr lang="zh-TW" sz="1200" kern="0" dirty="0">
                          <a:effectLst/>
                        </a:rPr>
                        <a:t>國際科技展覽、國際運動會、學科國際奧林匹亞競賽、國際國中科學奧林匹亞競賽、國際技能競賽、國際展能節職業技能競賽等獲得第一名得</a:t>
                      </a:r>
                      <a:r>
                        <a:rPr lang="en-US" sz="1200" kern="0" dirty="0">
                          <a:effectLst/>
                        </a:rPr>
                        <a:t>7</a:t>
                      </a:r>
                      <a:r>
                        <a:rPr lang="zh-TW" sz="1200" kern="0" dirty="0">
                          <a:effectLst/>
                        </a:rPr>
                        <a:t>分、獲得第二名得</a:t>
                      </a:r>
                      <a:r>
                        <a:rPr lang="en-US" sz="1200" kern="0" dirty="0">
                          <a:effectLst/>
                        </a:rPr>
                        <a:t>6</a:t>
                      </a:r>
                      <a:r>
                        <a:rPr lang="zh-TW" sz="1200" kern="0" dirty="0">
                          <a:effectLst/>
                        </a:rPr>
                        <a:t>分、獲得第三名得</a:t>
                      </a:r>
                      <a:r>
                        <a:rPr lang="en-US" sz="1200" kern="0" dirty="0">
                          <a:effectLst/>
                        </a:rPr>
                        <a:t>5</a:t>
                      </a:r>
                      <a:r>
                        <a:rPr lang="zh-TW" sz="1200" kern="0" dirty="0">
                          <a:effectLst/>
                        </a:rPr>
                        <a:t>分</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dirty="0">
                          <a:effectLst/>
                        </a:rPr>
                        <a:t>國際發明展及台北國際發明暨技術交易展獲得第一名得</a:t>
                      </a:r>
                      <a:r>
                        <a:rPr lang="en-US" sz="1200" kern="0" dirty="0">
                          <a:effectLst/>
                        </a:rPr>
                        <a:t>4</a:t>
                      </a:r>
                      <a:r>
                        <a:rPr lang="zh-TW" sz="1200" kern="0" dirty="0">
                          <a:effectLst/>
                        </a:rPr>
                        <a:t>分</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dirty="0">
                          <a:effectLst/>
                        </a:rPr>
                        <a:t>國際發明展及台北國際發明暨技術交易展獲得第二名得</a:t>
                      </a:r>
                      <a:r>
                        <a:rPr lang="en-US" sz="1200" kern="0" dirty="0">
                          <a:effectLst/>
                        </a:rPr>
                        <a:t>3</a:t>
                      </a:r>
                      <a:r>
                        <a:rPr lang="zh-TW" sz="1200" kern="0" dirty="0">
                          <a:effectLst/>
                        </a:rPr>
                        <a:t>分</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a:effectLst/>
                        </a:rPr>
                        <a:t>國際發明展及台北國際發明暨技術交易展獲得第三名得</a:t>
                      </a:r>
                      <a:r>
                        <a:rPr lang="en-US" sz="1200" kern="0">
                          <a:effectLst/>
                        </a:rPr>
                        <a:t>2</a:t>
                      </a:r>
                      <a:r>
                        <a:rPr lang="zh-TW" sz="1200" kern="0">
                          <a:effectLst/>
                        </a:rPr>
                        <a:t>分</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vMerge="1">
                  <a:txBody>
                    <a:bodyPr/>
                    <a:lstStyle/>
                    <a:p>
                      <a:endParaRPr lang="zh-TW" altLang="en-US"/>
                    </a:p>
                  </a:txBody>
                  <a:tcPr/>
                </a:tc>
                <a:tc vMerge="1">
                  <a:txBody>
                    <a:bodyPr/>
                    <a:lstStyle/>
                    <a:p>
                      <a:endParaRPr lang="zh-TW" altLang="en-US"/>
                    </a:p>
                  </a:txBody>
                  <a:tcPr/>
                </a:tc>
                <a:extLst>
                  <a:ext uri="{0D108BD9-81ED-4DB2-BD59-A6C34878D82A}">
                    <a16:rowId xmlns="" xmlns:a16="http://schemas.microsoft.com/office/drawing/2014/main" val="10004"/>
                  </a:ext>
                </a:extLst>
              </a:tr>
              <a:tr h="277722">
                <a:tc vMerge="1">
                  <a:txBody>
                    <a:bodyPr/>
                    <a:lstStyle/>
                    <a:p>
                      <a:endParaRPr lang="zh-TW" altLang="en-US"/>
                    </a:p>
                  </a:txBody>
                  <a:tcPr/>
                </a:tc>
                <a:tc>
                  <a:txBody>
                    <a:bodyPr/>
                    <a:lstStyle/>
                    <a:p>
                      <a:pPr>
                        <a:spcAft>
                          <a:spcPts val="0"/>
                        </a:spcAft>
                      </a:pPr>
                      <a:r>
                        <a:rPr lang="zh-TW" sz="1200" kern="0">
                          <a:effectLst/>
                        </a:rPr>
                        <a:t>服務學習</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a:effectLst/>
                        </a:rPr>
                        <a:t>學校服務表現及校外服務學習</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a:effectLst/>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dirty="0">
                          <a:effectLst/>
                        </a:rPr>
                        <a:t>　</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a:effectLst/>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lgn="ctr">
                        <a:spcAft>
                          <a:spcPts val="0"/>
                        </a:spcAft>
                      </a:pPr>
                      <a:r>
                        <a:rPr lang="en-US" sz="1200" kern="0">
                          <a:effectLst/>
                        </a:rPr>
                        <a:t>7</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vMerge="1">
                  <a:txBody>
                    <a:bodyPr/>
                    <a:lstStyle/>
                    <a:p>
                      <a:endParaRPr lang="zh-TW" altLang="en-US"/>
                    </a:p>
                  </a:txBody>
                  <a:tcPr/>
                </a:tc>
                <a:extLst>
                  <a:ext uri="{0D108BD9-81ED-4DB2-BD59-A6C34878D82A}">
                    <a16:rowId xmlns="" xmlns:a16="http://schemas.microsoft.com/office/drawing/2014/main" val="10005"/>
                  </a:ext>
                </a:extLst>
              </a:tr>
              <a:tr h="573962">
                <a:tc vMerge="1">
                  <a:txBody>
                    <a:bodyPr/>
                    <a:lstStyle/>
                    <a:p>
                      <a:endParaRPr lang="zh-TW" altLang="en-US"/>
                    </a:p>
                  </a:txBody>
                  <a:tcPr/>
                </a:tc>
                <a:tc>
                  <a:txBody>
                    <a:bodyPr/>
                    <a:lstStyle/>
                    <a:p>
                      <a:pPr>
                        <a:spcAft>
                          <a:spcPts val="0"/>
                        </a:spcAft>
                      </a:pPr>
                      <a:r>
                        <a:rPr lang="zh-TW" sz="1200" kern="0">
                          <a:effectLst/>
                        </a:rPr>
                        <a:t>日常生活表現評量</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a:effectLst/>
                        </a:rPr>
                        <a:t>無記小過以上處分紀錄，並經獎懲相抵後得</a:t>
                      </a:r>
                      <a:r>
                        <a:rPr lang="en-US" sz="1200" kern="0">
                          <a:effectLst/>
                        </a:rPr>
                        <a:t>1</a:t>
                      </a:r>
                      <a:r>
                        <a:rPr lang="zh-TW" sz="1200" kern="0">
                          <a:effectLst/>
                        </a:rPr>
                        <a:t>次大功</a:t>
                      </a:r>
                      <a:r>
                        <a:rPr lang="en-US" sz="1200" kern="0">
                          <a:effectLst/>
                        </a:rPr>
                        <a:t>(</a:t>
                      </a:r>
                      <a:r>
                        <a:rPr lang="zh-TW" sz="1200" kern="0">
                          <a:effectLst/>
                        </a:rPr>
                        <a:t>含以上</a:t>
                      </a:r>
                      <a:r>
                        <a:rPr lang="en-US" sz="1200" kern="0">
                          <a:effectLst/>
                        </a:rPr>
                        <a:t>)</a:t>
                      </a:r>
                      <a:r>
                        <a:rPr lang="zh-TW" sz="1200" kern="0">
                          <a:effectLst/>
                        </a:rPr>
                        <a:t>者得</a:t>
                      </a:r>
                      <a:r>
                        <a:rPr lang="en-US" sz="1200" kern="0">
                          <a:effectLst/>
                        </a:rPr>
                        <a:t>4</a:t>
                      </a:r>
                      <a:r>
                        <a:rPr lang="zh-TW" sz="1200" kern="0">
                          <a:effectLst/>
                        </a:rPr>
                        <a:t>分</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a:effectLst/>
                        </a:rPr>
                        <a:t>無記小過以上處分紀錄，並經獎懲相抵後得</a:t>
                      </a:r>
                      <a:r>
                        <a:rPr lang="en-US" sz="1200" kern="0">
                          <a:effectLst/>
                        </a:rPr>
                        <a:t>1</a:t>
                      </a:r>
                      <a:r>
                        <a:rPr lang="zh-TW" sz="1200" kern="0">
                          <a:effectLst/>
                        </a:rPr>
                        <a:t>次小功</a:t>
                      </a:r>
                      <a:r>
                        <a:rPr lang="en-US" sz="1200" kern="0">
                          <a:effectLst/>
                        </a:rPr>
                        <a:t>(</a:t>
                      </a:r>
                      <a:r>
                        <a:rPr lang="zh-TW" sz="1200" kern="0">
                          <a:effectLst/>
                        </a:rPr>
                        <a:t>含以上</a:t>
                      </a:r>
                      <a:r>
                        <a:rPr lang="en-US" sz="1200" kern="0">
                          <a:effectLst/>
                        </a:rPr>
                        <a:t>)</a:t>
                      </a:r>
                      <a:r>
                        <a:rPr lang="zh-TW" sz="1200" kern="0">
                          <a:effectLst/>
                        </a:rPr>
                        <a:t>者得</a:t>
                      </a:r>
                      <a:r>
                        <a:rPr lang="en-US" sz="1200" kern="0">
                          <a:effectLst/>
                        </a:rPr>
                        <a:t>3</a:t>
                      </a:r>
                      <a:r>
                        <a:rPr lang="zh-TW" sz="1200" kern="0">
                          <a:effectLst/>
                        </a:rPr>
                        <a:t>分</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dirty="0">
                          <a:effectLst/>
                        </a:rPr>
                        <a:t>無記小過以上處分紀錄，並經獎懲相抵後得</a:t>
                      </a:r>
                      <a:r>
                        <a:rPr lang="en-US" sz="1200" kern="0" dirty="0">
                          <a:effectLst/>
                        </a:rPr>
                        <a:t>1</a:t>
                      </a:r>
                      <a:r>
                        <a:rPr lang="zh-TW" sz="1200" kern="0" dirty="0">
                          <a:effectLst/>
                        </a:rPr>
                        <a:t>次嘉獎</a:t>
                      </a:r>
                      <a:r>
                        <a:rPr lang="en-US" sz="1200" kern="0" dirty="0">
                          <a:effectLst/>
                        </a:rPr>
                        <a:t>(</a:t>
                      </a:r>
                      <a:r>
                        <a:rPr lang="zh-TW" sz="1200" kern="0" dirty="0">
                          <a:effectLst/>
                        </a:rPr>
                        <a:t>含以上</a:t>
                      </a:r>
                      <a:r>
                        <a:rPr lang="en-US" sz="1200" kern="0" dirty="0">
                          <a:effectLst/>
                        </a:rPr>
                        <a:t>)</a:t>
                      </a:r>
                      <a:r>
                        <a:rPr lang="zh-TW" sz="1200" kern="0" dirty="0">
                          <a:effectLst/>
                        </a:rPr>
                        <a:t>者得</a:t>
                      </a:r>
                      <a:r>
                        <a:rPr lang="en-US" sz="1200" kern="0" dirty="0">
                          <a:effectLst/>
                        </a:rPr>
                        <a:t>2</a:t>
                      </a:r>
                      <a:r>
                        <a:rPr lang="zh-TW" sz="1200" kern="0" dirty="0">
                          <a:effectLst/>
                        </a:rPr>
                        <a:t>分</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a:effectLst/>
                        </a:rPr>
                        <a:t>獎懲相抵後無任何懲處紀錄者得</a:t>
                      </a:r>
                      <a:r>
                        <a:rPr lang="en-US" sz="1200" kern="0">
                          <a:effectLst/>
                        </a:rPr>
                        <a:t>1</a:t>
                      </a:r>
                      <a:r>
                        <a:rPr lang="zh-TW" sz="1200" kern="0">
                          <a:effectLst/>
                        </a:rPr>
                        <a:t>分</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lgn="ctr">
                        <a:spcAft>
                          <a:spcPts val="0"/>
                        </a:spcAft>
                      </a:pPr>
                      <a:r>
                        <a:rPr lang="en-US" sz="1200" kern="0">
                          <a:effectLst/>
                        </a:rPr>
                        <a:t>4</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vMerge="1">
                  <a:txBody>
                    <a:bodyPr/>
                    <a:lstStyle/>
                    <a:p>
                      <a:endParaRPr lang="zh-TW" altLang="en-US"/>
                    </a:p>
                  </a:txBody>
                  <a:tcPr/>
                </a:tc>
                <a:extLst>
                  <a:ext uri="{0D108BD9-81ED-4DB2-BD59-A6C34878D82A}">
                    <a16:rowId xmlns="" xmlns:a16="http://schemas.microsoft.com/office/drawing/2014/main" val="10006"/>
                  </a:ext>
                </a:extLst>
              </a:tr>
              <a:tr h="391082">
                <a:tc vMerge="1">
                  <a:txBody>
                    <a:bodyPr/>
                    <a:lstStyle/>
                    <a:p>
                      <a:endParaRPr lang="zh-TW" altLang="en-US"/>
                    </a:p>
                  </a:txBody>
                  <a:tcPr/>
                </a:tc>
                <a:tc>
                  <a:txBody>
                    <a:bodyPr/>
                    <a:lstStyle/>
                    <a:p>
                      <a:pPr>
                        <a:spcAft>
                          <a:spcPts val="0"/>
                        </a:spcAft>
                      </a:pPr>
                      <a:r>
                        <a:rPr lang="zh-TW" sz="1200" kern="0">
                          <a:effectLst/>
                        </a:rPr>
                        <a:t>體適能</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a:effectLst/>
                        </a:rPr>
                        <a:t>體適能檢測成績</a:t>
                      </a:r>
                      <a:r>
                        <a:rPr lang="en-US" sz="1200" kern="0">
                          <a:effectLst/>
                        </a:rPr>
                        <a:t>3</a:t>
                      </a:r>
                      <a:r>
                        <a:rPr lang="zh-TW" sz="1200" kern="0">
                          <a:effectLst/>
                        </a:rPr>
                        <a:t>項達門檻標準者得</a:t>
                      </a:r>
                      <a:r>
                        <a:rPr lang="en-US" sz="1200" kern="0">
                          <a:effectLst/>
                        </a:rPr>
                        <a:t>6</a:t>
                      </a:r>
                      <a:r>
                        <a:rPr lang="zh-TW" sz="1200" kern="0">
                          <a:effectLst/>
                        </a:rPr>
                        <a:t>分</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a:effectLst/>
                        </a:rPr>
                        <a:t>體適能檢測成績</a:t>
                      </a:r>
                      <a:r>
                        <a:rPr lang="en-US" sz="1200" kern="0">
                          <a:effectLst/>
                        </a:rPr>
                        <a:t>2</a:t>
                      </a:r>
                      <a:r>
                        <a:rPr lang="zh-TW" sz="1200" kern="0">
                          <a:effectLst/>
                        </a:rPr>
                        <a:t>項達門檻標準者得</a:t>
                      </a:r>
                      <a:r>
                        <a:rPr lang="en-US" sz="1200" kern="0">
                          <a:effectLst/>
                        </a:rPr>
                        <a:t>4</a:t>
                      </a:r>
                      <a:r>
                        <a:rPr lang="zh-TW" sz="1200" kern="0">
                          <a:effectLst/>
                        </a:rPr>
                        <a:t>分</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dirty="0">
                          <a:effectLst/>
                        </a:rPr>
                        <a:t>體適能檢測成績</a:t>
                      </a:r>
                      <a:r>
                        <a:rPr lang="en-US" sz="1200" kern="0" dirty="0">
                          <a:effectLst/>
                        </a:rPr>
                        <a:t>1</a:t>
                      </a:r>
                      <a:r>
                        <a:rPr lang="zh-TW" sz="1200" kern="0" dirty="0">
                          <a:effectLst/>
                        </a:rPr>
                        <a:t>項達門檻標準者得</a:t>
                      </a:r>
                      <a:r>
                        <a:rPr lang="en-US" sz="1200" kern="0" dirty="0">
                          <a:effectLst/>
                        </a:rPr>
                        <a:t>2</a:t>
                      </a:r>
                      <a:r>
                        <a:rPr lang="zh-TW" sz="1200" kern="0" dirty="0">
                          <a:effectLst/>
                        </a:rPr>
                        <a:t>分</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a:effectLst/>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lgn="ctr">
                        <a:spcAft>
                          <a:spcPts val="0"/>
                        </a:spcAft>
                      </a:pPr>
                      <a:r>
                        <a:rPr lang="en-US" sz="1200" kern="0">
                          <a:effectLst/>
                        </a:rPr>
                        <a:t>6</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vMerge="1">
                  <a:txBody>
                    <a:bodyPr/>
                    <a:lstStyle/>
                    <a:p>
                      <a:endParaRPr lang="zh-TW" altLang="en-US"/>
                    </a:p>
                  </a:txBody>
                  <a:tcPr/>
                </a:tc>
                <a:extLst>
                  <a:ext uri="{0D108BD9-81ED-4DB2-BD59-A6C34878D82A}">
                    <a16:rowId xmlns="" xmlns:a16="http://schemas.microsoft.com/office/drawing/2014/main" val="10007"/>
                  </a:ext>
                </a:extLst>
              </a:tr>
              <a:tr h="573962">
                <a:tc gridSpan="2">
                  <a:txBody>
                    <a:bodyPr/>
                    <a:lstStyle/>
                    <a:p>
                      <a:pPr>
                        <a:spcAft>
                          <a:spcPts val="0"/>
                        </a:spcAft>
                      </a:pPr>
                      <a:r>
                        <a:rPr lang="zh-TW" sz="1200" kern="0">
                          <a:effectLst/>
                        </a:rPr>
                        <a:t>技藝優良</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hMerge="1">
                  <a:txBody>
                    <a:bodyPr/>
                    <a:lstStyle/>
                    <a:p>
                      <a:endParaRPr lang="zh-TW" altLang="en-US"/>
                    </a:p>
                  </a:txBody>
                  <a:tcPr/>
                </a:tc>
                <a:tc>
                  <a:txBody>
                    <a:bodyPr/>
                    <a:lstStyle/>
                    <a:p>
                      <a:pPr>
                        <a:spcAft>
                          <a:spcPts val="0"/>
                        </a:spcAft>
                      </a:pPr>
                      <a:r>
                        <a:rPr lang="zh-TW" sz="1200" kern="0">
                          <a:effectLst/>
                        </a:rPr>
                        <a:t>技藝教育課程平均總成績達</a:t>
                      </a:r>
                      <a:r>
                        <a:rPr lang="en-US" sz="1200" kern="0">
                          <a:effectLst/>
                        </a:rPr>
                        <a:t>90</a:t>
                      </a:r>
                      <a:r>
                        <a:rPr lang="zh-TW" sz="1200" kern="0">
                          <a:effectLst/>
                        </a:rPr>
                        <a:t>分以上者得</a:t>
                      </a:r>
                      <a:r>
                        <a:rPr lang="en-US" sz="1200" kern="0">
                          <a:effectLst/>
                        </a:rPr>
                        <a:t>3</a:t>
                      </a:r>
                      <a:r>
                        <a:rPr lang="zh-TW" sz="1200" kern="0">
                          <a:effectLst/>
                        </a:rPr>
                        <a:t>分</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a:effectLst/>
                        </a:rPr>
                        <a:t>技藝教育課程平均總成績達</a:t>
                      </a:r>
                      <a:r>
                        <a:rPr lang="en-US" sz="1200" kern="0">
                          <a:effectLst/>
                        </a:rPr>
                        <a:t>80</a:t>
                      </a:r>
                      <a:r>
                        <a:rPr lang="zh-TW" sz="1200" kern="0">
                          <a:effectLst/>
                        </a:rPr>
                        <a:t>分以上，未滿</a:t>
                      </a:r>
                      <a:r>
                        <a:rPr lang="en-US" sz="1200" kern="0">
                          <a:effectLst/>
                        </a:rPr>
                        <a:t>90</a:t>
                      </a:r>
                      <a:r>
                        <a:rPr lang="zh-TW" sz="1200" kern="0">
                          <a:effectLst/>
                        </a:rPr>
                        <a:t>分者得</a:t>
                      </a:r>
                      <a:r>
                        <a:rPr lang="en-US" sz="1200" kern="0">
                          <a:effectLst/>
                        </a:rPr>
                        <a:t>2</a:t>
                      </a:r>
                      <a:r>
                        <a:rPr lang="zh-TW" sz="1200" kern="0">
                          <a:effectLst/>
                        </a:rPr>
                        <a:t>分</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dirty="0">
                          <a:effectLst/>
                        </a:rPr>
                        <a:t>技藝教育課程平均總成績達</a:t>
                      </a:r>
                      <a:r>
                        <a:rPr lang="en-US" sz="1200" kern="0" dirty="0">
                          <a:effectLst/>
                        </a:rPr>
                        <a:t>60</a:t>
                      </a:r>
                      <a:r>
                        <a:rPr lang="zh-TW" sz="1200" kern="0" dirty="0">
                          <a:effectLst/>
                        </a:rPr>
                        <a:t>分以上，未滿</a:t>
                      </a:r>
                      <a:r>
                        <a:rPr lang="en-US" sz="1200" kern="0" dirty="0">
                          <a:effectLst/>
                        </a:rPr>
                        <a:t>80</a:t>
                      </a:r>
                      <a:r>
                        <a:rPr lang="zh-TW" sz="1200" kern="0" dirty="0">
                          <a:effectLst/>
                        </a:rPr>
                        <a:t>分者得</a:t>
                      </a:r>
                      <a:r>
                        <a:rPr lang="en-US" sz="1200" kern="0" dirty="0">
                          <a:effectLst/>
                        </a:rPr>
                        <a:t>1</a:t>
                      </a:r>
                      <a:r>
                        <a:rPr lang="zh-TW" sz="1200" kern="0" dirty="0">
                          <a:effectLst/>
                        </a:rPr>
                        <a:t>分</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dirty="0">
                          <a:effectLst/>
                        </a:rPr>
                        <a:t>　</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lgn="ctr">
                        <a:spcAft>
                          <a:spcPts val="0"/>
                        </a:spcAft>
                      </a:pPr>
                      <a:r>
                        <a:rPr lang="en-US" sz="1200" kern="0">
                          <a:effectLst/>
                        </a:rPr>
                        <a:t>3</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lgn="ctr">
                        <a:spcAft>
                          <a:spcPts val="0"/>
                        </a:spcAft>
                      </a:pPr>
                      <a:r>
                        <a:rPr lang="en-US" sz="1200" kern="0">
                          <a:effectLst/>
                        </a:rPr>
                        <a:t>3</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extLst>
                  <a:ext uri="{0D108BD9-81ED-4DB2-BD59-A6C34878D82A}">
                    <a16:rowId xmlns="" xmlns:a16="http://schemas.microsoft.com/office/drawing/2014/main" val="10008"/>
                  </a:ext>
                </a:extLst>
              </a:tr>
              <a:tr h="573962">
                <a:tc gridSpan="2">
                  <a:txBody>
                    <a:bodyPr/>
                    <a:lstStyle/>
                    <a:p>
                      <a:pPr>
                        <a:spcAft>
                          <a:spcPts val="0"/>
                        </a:spcAft>
                      </a:pPr>
                      <a:r>
                        <a:rPr lang="zh-TW" sz="1200" kern="0">
                          <a:effectLst/>
                        </a:rPr>
                        <a:t>弱勢身分</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hMerge="1">
                  <a:txBody>
                    <a:bodyPr/>
                    <a:lstStyle/>
                    <a:p>
                      <a:endParaRPr lang="zh-TW" altLang="en-US"/>
                    </a:p>
                  </a:txBody>
                  <a:tcPr/>
                </a:tc>
                <a:tc>
                  <a:txBody>
                    <a:bodyPr/>
                    <a:lstStyle/>
                    <a:p>
                      <a:pPr>
                        <a:spcAft>
                          <a:spcPts val="0"/>
                        </a:spcAft>
                      </a:pPr>
                      <a:r>
                        <a:rPr lang="zh-TW" sz="1200" kern="0">
                          <a:effectLst/>
                        </a:rPr>
                        <a:t>低收入戶、中低收入戶、直系血親尊親屬支領失業給付之子女或特殊境遇家庭子女</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a:effectLst/>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dirty="0">
                          <a:effectLst/>
                        </a:rPr>
                        <a:t>　</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dirty="0">
                          <a:effectLst/>
                        </a:rPr>
                        <a:t>　</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lgn="ctr">
                        <a:spcAft>
                          <a:spcPts val="0"/>
                        </a:spcAft>
                      </a:pPr>
                      <a:r>
                        <a:rPr lang="en-US" sz="1200" kern="0">
                          <a:effectLst/>
                        </a:rPr>
                        <a:t>2</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lgn="ctr">
                        <a:spcAft>
                          <a:spcPts val="0"/>
                        </a:spcAft>
                      </a:pPr>
                      <a:r>
                        <a:rPr lang="en-US" sz="1200" kern="0">
                          <a:effectLst/>
                        </a:rPr>
                        <a:t>2</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extLst>
                  <a:ext uri="{0D108BD9-81ED-4DB2-BD59-A6C34878D82A}">
                    <a16:rowId xmlns="" xmlns:a16="http://schemas.microsoft.com/office/drawing/2014/main" val="10009"/>
                  </a:ext>
                </a:extLst>
              </a:tr>
              <a:tr h="391082">
                <a:tc gridSpan="2">
                  <a:txBody>
                    <a:bodyPr/>
                    <a:lstStyle/>
                    <a:p>
                      <a:pPr>
                        <a:spcAft>
                          <a:spcPts val="0"/>
                        </a:spcAft>
                      </a:pPr>
                      <a:r>
                        <a:rPr lang="zh-TW" sz="1200" kern="0">
                          <a:effectLst/>
                        </a:rPr>
                        <a:t>均衡學習</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hMerge="1">
                  <a:txBody>
                    <a:bodyPr/>
                    <a:lstStyle/>
                    <a:p>
                      <a:endParaRPr lang="zh-TW" altLang="en-US"/>
                    </a:p>
                  </a:txBody>
                  <a:tcPr/>
                </a:tc>
                <a:tc>
                  <a:txBody>
                    <a:bodyPr/>
                    <a:lstStyle/>
                    <a:p>
                      <a:pPr>
                        <a:spcAft>
                          <a:spcPts val="0"/>
                        </a:spcAft>
                      </a:pPr>
                      <a:r>
                        <a:rPr lang="en-US" sz="1200" kern="0">
                          <a:effectLst/>
                        </a:rPr>
                        <a:t>3</a:t>
                      </a:r>
                      <a:r>
                        <a:rPr lang="zh-TW" sz="1200" kern="0">
                          <a:effectLst/>
                        </a:rPr>
                        <a:t>項領域「</a:t>
                      </a:r>
                      <a:r>
                        <a:rPr lang="en-US" sz="1200" kern="0">
                          <a:effectLst/>
                        </a:rPr>
                        <a:t>5</a:t>
                      </a:r>
                      <a:r>
                        <a:rPr lang="zh-TW" sz="1200" kern="0">
                          <a:effectLst/>
                        </a:rPr>
                        <a:t>學期平均成績」皆達</a:t>
                      </a:r>
                      <a:r>
                        <a:rPr lang="en-US" sz="1200" kern="0">
                          <a:effectLst/>
                        </a:rPr>
                        <a:t>60</a:t>
                      </a:r>
                      <a:r>
                        <a:rPr lang="zh-TW" sz="1200" kern="0">
                          <a:effectLst/>
                        </a:rPr>
                        <a:t>分以上得</a:t>
                      </a:r>
                      <a:r>
                        <a:rPr lang="en-US" sz="1200" kern="0">
                          <a:effectLst/>
                        </a:rPr>
                        <a:t>6</a:t>
                      </a:r>
                      <a:r>
                        <a:rPr lang="zh-TW" sz="1200" kern="0">
                          <a:effectLst/>
                        </a:rPr>
                        <a:t>分</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en-US" sz="1200" kern="0">
                          <a:effectLst/>
                        </a:rPr>
                        <a:t>2</a:t>
                      </a:r>
                      <a:r>
                        <a:rPr lang="zh-TW" sz="1200" kern="0">
                          <a:effectLst/>
                        </a:rPr>
                        <a:t>項領域「</a:t>
                      </a:r>
                      <a:r>
                        <a:rPr lang="en-US" sz="1200" kern="0">
                          <a:effectLst/>
                        </a:rPr>
                        <a:t>5</a:t>
                      </a:r>
                      <a:r>
                        <a:rPr lang="zh-TW" sz="1200" kern="0">
                          <a:effectLst/>
                        </a:rPr>
                        <a:t>學期平均成績」皆達</a:t>
                      </a:r>
                      <a:r>
                        <a:rPr lang="en-US" sz="1200" kern="0">
                          <a:effectLst/>
                        </a:rPr>
                        <a:t>60</a:t>
                      </a:r>
                      <a:r>
                        <a:rPr lang="zh-TW" sz="1200" kern="0">
                          <a:effectLst/>
                        </a:rPr>
                        <a:t>分以上得</a:t>
                      </a:r>
                      <a:r>
                        <a:rPr lang="en-US" sz="1200" kern="0">
                          <a:effectLst/>
                        </a:rPr>
                        <a:t>4</a:t>
                      </a:r>
                      <a:r>
                        <a:rPr lang="zh-TW" sz="1200" kern="0">
                          <a:effectLst/>
                        </a:rPr>
                        <a:t>分</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dirty="0">
                          <a:effectLst/>
                        </a:rPr>
                        <a:t>僅</a:t>
                      </a:r>
                      <a:r>
                        <a:rPr lang="en-US" sz="1200" kern="0" dirty="0">
                          <a:effectLst/>
                        </a:rPr>
                        <a:t>1</a:t>
                      </a:r>
                      <a:r>
                        <a:rPr lang="zh-TW" sz="1200" kern="0" dirty="0">
                          <a:effectLst/>
                        </a:rPr>
                        <a:t>項領域「</a:t>
                      </a:r>
                      <a:r>
                        <a:rPr lang="en-US" sz="1200" kern="0" dirty="0">
                          <a:effectLst/>
                        </a:rPr>
                        <a:t>5</a:t>
                      </a:r>
                      <a:r>
                        <a:rPr lang="zh-TW" sz="1200" kern="0" dirty="0">
                          <a:effectLst/>
                        </a:rPr>
                        <a:t>學期平均成績」達</a:t>
                      </a:r>
                      <a:r>
                        <a:rPr lang="en-US" sz="1200" kern="0" dirty="0">
                          <a:effectLst/>
                        </a:rPr>
                        <a:t>60</a:t>
                      </a:r>
                      <a:r>
                        <a:rPr lang="zh-TW" sz="1200" kern="0" dirty="0">
                          <a:effectLst/>
                        </a:rPr>
                        <a:t>分以上得</a:t>
                      </a:r>
                      <a:r>
                        <a:rPr lang="en-US" sz="1200" kern="0" dirty="0">
                          <a:effectLst/>
                        </a:rPr>
                        <a:t>2</a:t>
                      </a:r>
                      <a:r>
                        <a:rPr lang="zh-TW" sz="1200" kern="0" dirty="0">
                          <a:effectLst/>
                        </a:rPr>
                        <a:t>分</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dirty="0">
                          <a:effectLst/>
                        </a:rPr>
                        <a:t>　</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lgn="ctr">
                        <a:spcAft>
                          <a:spcPts val="0"/>
                        </a:spcAft>
                      </a:pPr>
                      <a:r>
                        <a:rPr lang="en-US" sz="1200" kern="0">
                          <a:effectLst/>
                        </a:rPr>
                        <a:t>6</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lgn="ctr">
                        <a:spcAft>
                          <a:spcPts val="0"/>
                        </a:spcAft>
                      </a:pPr>
                      <a:r>
                        <a:rPr lang="en-US" sz="1200" kern="0">
                          <a:effectLst/>
                        </a:rPr>
                        <a:t>6</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extLst>
                  <a:ext uri="{0D108BD9-81ED-4DB2-BD59-A6C34878D82A}">
                    <a16:rowId xmlns="" xmlns:a16="http://schemas.microsoft.com/office/drawing/2014/main" val="10010"/>
                  </a:ext>
                </a:extLst>
              </a:tr>
              <a:tr h="939722">
                <a:tc gridSpan="2">
                  <a:txBody>
                    <a:bodyPr/>
                    <a:lstStyle/>
                    <a:p>
                      <a:pPr>
                        <a:spcAft>
                          <a:spcPts val="0"/>
                        </a:spcAft>
                      </a:pPr>
                      <a:r>
                        <a:rPr lang="zh-TW" sz="1200" kern="0" dirty="0">
                          <a:effectLst/>
                        </a:rPr>
                        <a:t>適性輔導</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hMerge="1">
                  <a:txBody>
                    <a:bodyPr/>
                    <a:lstStyle/>
                    <a:p>
                      <a:endParaRPr lang="zh-TW" altLang="en-US"/>
                    </a:p>
                  </a:txBody>
                  <a:tcPr/>
                </a:tc>
                <a:tc>
                  <a:txBody>
                    <a:bodyPr/>
                    <a:lstStyle/>
                    <a:p>
                      <a:pPr>
                        <a:spcAft>
                          <a:spcPts val="0"/>
                        </a:spcAft>
                      </a:pPr>
                      <a:r>
                        <a:rPr lang="zh-TW" sz="1200" kern="0">
                          <a:effectLst/>
                        </a:rPr>
                        <a:t>《生涯發展規劃書》中「家長意見」、「導師意見」、「輔導教師意見」</a:t>
                      </a:r>
                      <a:r>
                        <a:rPr lang="en-US" sz="1200" kern="0">
                          <a:effectLst/>
                        </a:rPr>
                        <a:t>3</a:t>
                      </a:r>
                      <a:r>
                        <a:rPr lang="zh-TW" sz="1200" kern="0">
                          <a:effectLst/>
                        </a:rPr>
                        <a:t>者皆勾選五專者得</a:t>
                      </a:r>
                      <a:r>
                        <a:rPr lang="en-US" sz="1200" kern="0">
                          <a:effectLst/>
                        </a:rPr>
                        <a:t>3</a:t>
                      </a:r>
                      <a:r>
                        <a:rPr lang="zh-TW" sz="1200" kern="0">
                          <a:effectLst/>
                        </a:rPr>
                        <a:t>分</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a:effectLst/>
                        </a:rPr>
                        <a:t>《生涯發展規劃書》中「家長意見」、「導師意見」、「輔導教師意見」任</a:t>
                      </a:r>
                      <a:r>
                        <a:rPr lang="en-US" sz="1200" kern="0">
                          <a:effectLst/>
                        </a:rPr>
                        <a:t>2</a:t>
                      </a:r>
                      <a:r>
                        <a:rPr lang="zh-TW" sz="1200" kern="0">
                          <a:effectLst/>
                        </a:rPr>
                        <a:t>者勾選五專者得</a:t>
                      </a:r>
                      <a:r>
                        <a:rPr lang="en-US" sz="1200" kern="0">
                          <a:effectLst/>
                        </a:rPr>
                        <a:t>2</a:t>
                      </a:r>
                      <a:r>
                        <a:rPr lang="zh-TW" sz="1200" kern="0">
                          <a:effectLst/>
                        </a:rPr>
                        <a:t>分</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a:effectLst/>
                        </a:rPr>
                        <a:t>《生涯發展規劃書》中「家長意見」、「導師意見」、「輔導教師意見」任</a:t>
                      </a:r>
                      <a:r>
                        <a:rPr lang="en-US" sz="1200" kern="0">
                          <a:effectLst/>
                        </a:rPr>
                        <a:t>1</a:t>
                      </a:r>
                      <a:r>
                        <a:rPr lang="zh-TW" sz="1200" kern="0">
                          <a:effectLst/>
                        </a:rPr>
                        <a:t>者勾選五專者得</a:t>
                      </a:r>
                      <a:r>
                        <a:rPr lang="en-US" sz="1200" kern="0">
                          <a:effectLst/>
                        </a:rPr>
                        <a:t>1</a:t>
                      </a:r>
                      <a:r>
                        <a:rPr lang="zh-TW" sz="1200" kern="0">
                          <a:effectLst/>
                        </a:rPr>
                        <a:t>分</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dirty="0">
                          <a:effectLst/>
                        </a:rPr>
                        <a:t>　</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lgn="ctr">
                        <a:spcAft>
                          <a:spcPts val="0"/>
                        </a:spcAft>
                      </a:pPr>
                      <a:r>
                        <a:rPr lang="en-US" sz="1200" kern="0">
                          <a:effectLst/>
                        </a:rPr>
                        <a:t>3</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lgn="ctr">
                        <a:spcAft>
                          <a:spcPts val="0"/>
                        </a:spcAft>
                      </a:pPr>
                      <a:r>
                        <a:rPr lang="en-US" sz="1200" kern="0">
                          <a:effectLst/>
                        </a:rPr>
                        <a:t>3</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extLst>
                  <a:ext uri="{0D108BD9-81ED-4DB2-BD59-A6C34878D82A}">
                    <a16:rowId xmlns="" xmlns:a16="http://schemas.microsoft.com/office/drawing/2014/main" val="10011"/>
                  </a:ext>
                </a:extLst>
              </a:tr>
              <a:tr h="407968">
                <a:tc gridSpan="2">
                  <a:txBody>
                    <a:bodyPr/>
                    <a:lstStyle/>
                    <a:p>
                      <a:pPr>
                        <a:spcAft>
                          <a:spcPts val="0"/>
                        </a:spcAft>
                      </a:pPr>
                      <a:r>
                        <a:rPr lang="zh-TW" sz="1200" kern="0">
                          <a:effectLst/>
                        </a:rPr>
                        <a:t>國中教育會考</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hMerge="1">
                  <a:txBody>
                    <a:bodyPr/>
                    <a:lstStyle/>
                    <a:p>
                      <a:endParaRPr lang="zh-TW" altLang="en-US"/>
                    </a:p>
                  </a:txBody>
                  <a:tcPr/>
                </a:tc>
                <a:tc>
                  <a:txBody>
                    <a:bodyPr/>
                    <a:lstStyle/>
                    <a:p>
                      <a:pPr>
                        <a:spcAft>
                          <a:spcPts val="0"/>
                        </a:spcAft>
                      </a:pPr>
                      <a:r>
                        <a:rPr lang="zh-TW" sz="1200" kern="0">
                          <a:effectLst/>
                        </a:rPr>
                        <a:t>「精熟」科目每科得</a:t>
                      </a:r>
                      <a:r>
                        <a:rPr lang="en-US" sz="1200" kern="0">
                          <a:effectLst/>
                        </a:rPr>
                        <a:t>3</a:t>
                      </a:r>
                      <a:r>
                        <a:rPr lang="zh-TW" sz="1200" kern="0">
                          <a:effectLst/>
                        </a:rPr>
                        <a:t>分</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a:effectLst/>
                        </a:rPr>
                        <a:t>「基礎」科目每科得</a:t>
                      </a:r>
                      <a:r>
                        <a:rPr lang="en-US" sz="1200" kern="0">
                          <a:effectLst/>
                        </a:rPr>
                        <a:t>2</a:t>
                      </a:r>
                      <a:r>
                        <a:rPr lang="zh-TW" sz="1200" kern="0">
                          <a:effectLst/>
                        </a:rPr>
                        <a:t>分</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a:effectLst/>
                        </a:rPr>
                        <a:t>「待加強」科目每科得</a:t>
                      </a:r>
                      <a:r>
                        <a:rPr lang="en-US" sz="1200" kern="0">
                          <a:effectLst/>
                        </a:rPr>
                        <a:t>1</a:t>
                      </a:r>
                      <a:r>
                        <a:rPr lang="zh-TW" sz="1200" kern="0">
                          <a:effectLst/>
                        </a:rPr>
                        <a:t>分</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dirty="0">
                          <a:effectLst/>
                        </a:rPr>
                        <a:t>　</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lgn="ctr">
                        <a:spcAft>
                          <a:spcPts val="0"/>
                        </a:spcAft>
                      </a:pPr>
                      <a:r>
                        <a:rPr lang="en-US" sz="1200" kern="0" dirty="0">
                          <a:effectLst/>
                        </a:rPr>
                        <a:t>15</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lgn="ctr">
                        <a:spcAft>
                          <a:spcPts val="0"/>
                        </a:spcAft>
                      </a:pPr>
                      <a:r>
                        <a:rPr lang="en-US" sz="1200" kern="0">
                          <a:effectLst/>
                        </a:rPr>
                        <a:t>15</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extLst>
                  <a:ext uri="{0D108BD9-81ED-4DB2-BD59-A6C34878D82A}">
                    <a16:rowId xmlns="" xmlns:a16="http://schemas.microsoft.com/office/drawing/2014/main" val="10012"/>
                  </a:ext>
                </a:extLst>
              </a:tr>
              <a:tr h="225625">
                <a:tc gridSpan="2">
                  <a:txBody>
                    <a:bodyPr/>
                    <a:lstStyle/>
                    <a:p>
                      <a:pPr>
                        <a:spcAft>
                          <a:spcPts val="0"/>
                        </a:spcAft>
                      </a:pPr>
                      <a:r>
                        <a:rPr lang="zh-TW" sz="1200" kern="0">
                          <a:effectLst/>
                        </a:rPr>
                        <a:t>其他</a:t>
                      </a:r>
                      <a:r>
                        <a:rPr lang="en-US" sz="1200" kern="0">
                          <a:effectLst/>
                        </a:rPr>
                        <a:t>(</a:t>
                      </a:r>
                      <a:r>
                        <a:rPr lang="zh-TW" sz="1200" kern="0">
                          <a:effectLst/>
                        </a:rPr>
                        <a:t>招生學校自訂項目</a:t>
                      </a:r>
                      <a:r>
                        <a:rPr lang="en-US" sz="1200" kern="0">
                          <a:effectLst/>
                        </a:rPr>
                        <a:t>)</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hMerge="1">
                  <a:txBody>
                    <a:bodyPr/>
                    <a:lstStyle/>
                    <a:p>
                      <a:endParaRPr lang="zh-TW" altLang="en-US"/>
                    </a:p>
                  </a:txBody>
                  <a:tcPr/>
                </a:tc>
                <a:tc>
                  <a:txBody>
                    <a:bodyPr/>
                    <a:lstStyle/>
                    <a:p>
                      <a:pPr>
                        <a:spcAft>
                          <a:spcPts val="0"/>
                        </a:spcAft>
                      </a:pPr>
                      <a:r>
                        <a:rPr lang="zh-TW" sz="1200" kern="0">
                          <a:effectLst/>
                        </a:rPr>
                        <a:t>各校自訂</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a:effectLst/>
                        </a:rPr>
                        <a:t>各校自訂</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a:effectLst/>
                        </a:rPr>
                        <a:t>各校自訂</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dirty="0">
                          <a:effectLst/>
                        </a:rPr>
                        <a:t>各校自訂</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lgn="ctr">
                        <a:spcAft>
                          <a:spcPts val="0"/>
                        </a:spcAft>
                      </a:pPr>
                      <a:r>
                        <a:rPr lang="en-US" sz="1200" kern="0" dirty="0">
                          <a:effectLst/>
                        </a:rPr>
                        <a:t>5</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lgn="ctr">
                        <a:spcAft>
                          <a:spcPts val="0"/>
                        </a:spcAft>
                      </a:pPr>
                      <a:r>
                        <a:rPr lang="en-US" sz="1200" kern="0" dirty="0">
                          <a:effectLst/>
                        </a:rPr>
                        <a:t>5</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extLst>
                  <a:ext uri="{0D108BD9-81ED-4DB2-BD59-A6C34878D82A}">
                    <a16:rowId xmlns="" xmlns:a16="http://schemas.microsoft.com/office/drawing/2014/main" val="10013"/>
                  </a:ext>
                </a:extLst>
              </a:tr>
            </a:tbl>
          </a:graphicData>
        </a:graphic>
      </p:graphicFrame>
      <p:sp>
        <p:nvSpPr>
          <p:cNvPr id="7" name="Rectangle 1"/>
          <p:cNvSpPr>
            <a:spLocks noChangeArrowheads="1"/>
          </p:cNvSpPr>
          <p:nvPr/>
        </p:nvSpPr>
        <p:spPr bwMode="auto">
          <a:xfrm>
            <a:off x="2043113" y="228600"/>
            <a:ext cx="19958050" cy="781050"/>
          </a:xfrm>
          <a:prstGeom prst="rect">
            <a:avLst/>
          </a:prstGeom>
          <a:noFill/>
          <a:ln>
            <a:noFill/>
          </a:ln>
          <a:effectLst>
            <a:prstShdw prst="shdw17" dist="17961" dir="2700000">
              <a:schemeClr val="accent1">
                <a:gamma/>
                <a:shade val="60000"/>
                <a:invGamma/>
                <a:alpha val="50000"/>
              </a:schemeClr>
            </a:prst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nchor="ctr">
            <a:spAutoFit/>
          </a:bodyPr>
          <a:lstStyle/>
          <a:p>
            <a:pPr>
              <a:defRPr/>
            </a:pPr>
            <a:endParaRPr lang="zh-TW" altLang="en-US"/>
          </a:p>
        </p:txBody>
      </p:sp>
      <p:sp>
        <p:nvSpPr>
          <p:cNvPr id="214132" name="投影片編號版面配置區 2"/>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5B2EF66A-92B7-4272-91E3-F1613AE68E73}" type="slidenum">
              <a:rPr kumimoji="0" lang="zh-TW" altLang="en-US" smtClean="0">
                <a:solidFill>
                  <a:srgbClr val="FEFFFF"/>
                </a:solidFill>
                <a:latin typeface="Century Gothic" panose="020B0502020202020204" pitchFamily="34" charset="0"/>
              </a:rPr>
              <a:pPr/>
              <a:t>163</a:t>
            </a:fld>
            <a:endParaRPr kumimoji="0" lang="zh-TW" altLang="en-US" dirty="0">
              <a:solidFill>
                <a:srgbClr val="FEFFFF"/>
              </a:solidFill>
              <a:latin typeface="Century Gothic" panose="020B0502020202020204" pitchFamily="34" charset="0"/>
            </a:endParaRPr>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內容版面配置區 2"/>
          <p:cNvSpPr>
            <a:spLocks noGrp="1"/>
          </p:cNvSpPr>
          <p:nvPr>
            <p:ph idx="1"/>
          </p:nvPr>
        </p:nvSpPr>
        <p:spPr>
          <a:xfrm>
            <a:off x="1158563" y="1321503"/>
            <a:ext cx="10498138" cy="5511800"/>
          </a:xfrm>
        </p:spPr>
        <p:txBody>
          <a:bodyPr/>
          <a:lstStyle/>
          <a:p>
            <a:r>
              <a:rPr lang="zh-TW" altLang="en-US" sz="3600" dirty="0">
                <a:solidFill>
                  <a:schemeClr val="tx1"/>
                </a:solidFill>
                <a:latin typeface="標楷體" panose="03000509000000000000" pitchFamily="65" charset="-120"/>
                <a:ea typeface="標楷體" panose="03000509000000000000" pitchFamily="65" charset="-120"/>
              </a:rPr>
              <a:t>超額比序總積分之計算，以採計報名學生於國中在學期間至</a:t>
            </a:r>
            <a:r>
              <a:rPr lang="en-US" altLang="zh-TW" sz="3600" dirty="0">
                <a:solidFill>
                  <a:schemeClr val="tx1"/>
                </a:solidFill>
                <a:latin typeface="標楷體" panose="03000509000000000000" pitchFamily="65" charset="-120"/>
                <a:ea typeface="標楷體" panose="03000509000000000000" pitchFamily="65" charset="-120"/>
              </a:rPr>
              <a:t>108</a:t>
            </a:r>
            <a:r>
              <a:rPr lang="zh-TW" altLang="en-US" sz="3600" dirty="0">
                <a:solidFill>
                  <a:schemeClr val="tx1"/>
                </a:solidFill>
                <a:latin typeface="標楷體" panose="03000509000000000000" pitchFamily="65" charset="-120"/>
                <a:ea typeface="標楷體" panose="03000509000000000000" pitchFamily="65" charset="-120"/>
              </a:rPr>
              <a:t>年</a:t>
            </a:r>
            <a:r>
              <a:rPr lang="en-US" altLang="zh-TW" sz="3600" dirty="0">
                <a:solidFill>
                  <a:schemeClr val="tx1"/>
                </a:solidFill>
                <a:latin typeface="標楷體" panose="03000509000000000000" pitchFamily="65" charset="-120"/>
                <a:ea typeface="標楷體" panose="03000509000000000000" pitchFamily="65" charset="-120"/>
              </a:rPr>
              <a:t>5</a:t>
            </a:r>
            <a:r>
              <a:rPr lang="zh-TW" altLang="en-US" sz="3600" dirty="0">
                <a:solidFill>
                  <a:schemeClr val="tx1"/>
                </a:solidFill>
                <a:latin typeface="標楷體" panose="03000509000000000000" pitchFamily="65" charset="-120"/>
                <a:ea typeface="標楷體" panose="03000509000000000000" pitchFamily="65" charset="-120"/>
              </a:rPr>
              <a:t>月</a:t>
            </a:r>
            <a:r>
              <a:rPr lang="en-US" altLang="zh-TW" sz="3600" dirty="0">
                <a:solidFill>
                  <a:schemeClr val="tx1"/>
                </a:solidFill>
                <a:latin typeface="標楷體" panose="03000509000000000000" pitchFamily="65" charset="-120"/>
                <a:ea typeface="標楷體" panose="03000509000000000000" pitchFamily="65" charset="-120"/>
              </a:rPr>
              <a:t>14</a:t>
            </a:r>
            <a:r>
              <a:rPr lang="zh-TW" altLang="en-US" sz="3600" dirty="0">
                <a:solidFill>
                  <a:schemeClr val="tx1"/>
                </a:solidFill>
                <a:latin typeface="標楷體" panose="03000509000000000000" pitchFamily="65" charset="-120"/>
                <a:ea typeface="標楷體" panose="03000509000000000000" pitchFamily="65" charset="-120"/>
              </a:rPr>
              <a:t>日</a:t>
            </a:r>
            <a:r>
              <a:rPr lang="en-US" altLang="zh-TW" sz="3600" dirty="0">
                <a:solidFill>
                  <a:schemeClr val="tx1"/>
                </a:solidFill>
                <a:latin typeface="標楷體" panose="03000509000000000000" pitchFamily="65" charset="-120"/>
                <a:ea typeface="標楷體" panose="03000509000000000000" pitchFamily="65" charset="-120"/>
              </a:rPr>
              <a:t>(</a:t>
            </a:r>
            <a:r>
              <a:rPr lang="zh-TW" altLang="en-US" sz="3600" dirty="0">
                <a:solidFill>
                  <a:schemeClr val="tx1"/>
                </a:solidFill>
                <a:latin typeface="標楷體" panose="03000509000000000000" pitchFamily="65" charset="-120"/>
                <a:ea typeface="標楷體" panose="03000509000000000000" pitchFamily="65" charset="-120"/>
              </a:rPr>
              <a:t>含</a:t>
            </a:r>
            <a:r>
              <a:rPr lang="en-US" altLang="zh-TW" sz="3600" dirty="0">
                <a:solidFill>
                  <a:schemeClr val="tx1"/>
                </a:solidFill>
                <a:latin typeface="標楷體" panose="03000509000000000000" pitchFamily="65" charset="-120"/>
                <a:ea typeface="標楷體" panose="03000509000000000000" pitchFamily="65" charset="-120"/>
              </a:rPr>
              <a:t>)</a:t>
            </a:r>
            <a:r>
              <a:rPr lang="zh-TW" altLang="en-US" sz="3600" dirty="0">
                <a:solidFill>
                  <a:schemeClr val="tx1"/>
                </a:solidFill>
                <a:latin typeface="標楷體" panose="03000509000000000000" pitchFamily="65" charset="-120"/>
                <a:ea typeface="標楷體" panose="03000509000000000000" pitchFamily="65" charset="-120"/>
              </a:rPr>
              <a:t>止。</a:t>
            </a:r>
            <a:endParaRPr lang="en-US" altLang="zh-TW" sz="3600" dirty="0">
              <a:solidFill>
                <a:schemeClr val="tx1"/>
              </a:solidFill>
              <a:latin typeface="標楷體" panose="03000509000000000000" pitchFamily="65" charset="-120"/>
              <a:ea typeface="標楷體" panose="03000509000000000000" pitchFamily="65" charset="-120"/>
            </a:endParaRPr>
          </a:p>
          <a:p>
            <a:r>
              <a:rPr lang="zh-TW" altLang="en-US" sz="3600" dirty="0">
                <a:solidFill>
                  <a:schemeClr val="tx1"/>
                </a:solidFill>
                <a:latin typeface="標楷體" panose="03000509000000000000" pitchFamily="65" charset="-120"/>
                <a:ea typeface="標楷體" panose="03000509000000000000" pitchFamily="65" charset="-120"/>
              </a:rPr>
              <a:t>招生學校得依學校發展特色</a:t>
            </a:r>
            <a:r>
              <a:rPr lang="zh-TW" altLang="en-US" sz="3600">
                <a:solidFill>
                  <a:schemeClr val="tx1"/>
                </a:solidFill>
                <a:latin typeface="標楷體" panose="03000509000000000000" pitchFamily="65" charset="-120"/>
                <a:ea typeface="標楷體" panose="03000509000000000000" pitchFamily="65" charset="-120"/>
              </a:rPr>
              <a:t>及科組特性</a:t>
            </a:r>
            <a:r>
              <a:rPr lang="zh-TW" altLang="en-US" sz="3600" dirty="0">
                <a:solidFill>
                  <a:schemeClr val="tx1"/>
                </a:solidFill>
                <a:latin typeface="標楷體" panose="03000509000000000000" pitchFamily="65" charset="-120"/>
                <a:ea typeface="標楷體" panose="03000509000000000000" pitchFamily="65" charset="-120"/>
              </a:rPr>
              <a:t>，</a:t>
            </a:r>
            <a:r>
              <a:rPr lang="zh-TW" altLang="en-US" sz="3600" dirty="0">
                <a:solidFill>
                  <a:srgbClr val="FF0000"/>
                </a:solidFill>
                <a:latin typeface="標楷體" panose="03000509000000000000" pitchFamily="65" charset="-120"/>
                <a:ea typeface="標楷體" panose="03000509000000000000" pitchFamily="65" charset="-120"/>
              </a:rPr>
              <a:t>加權採計部分項目</a:t>
            </a:r>
            <a:r>
              <a:rPr lang="zh-TW" altLang="en-US" sz="3600" dirty="0">
                <a:solidFill>
                  <a:schemeClr val="tx1"/>
                </a:solidFill>
                <a:latin typeface="標楷體" panose="03000509000000000000" pitchFamily="65" charset="-120"/>
                <a:ea typeface="標楷體" panose="03000509000000000000" pitchFamily="65" charset="-120"/>
              </a:rPr>
              <a:t>，加權項目至多得擇</a:t>
            </a:r>
            <a:r>
              <a:rPr lang="en-US" altLang="zh-TW" sz="3600" dirty="0">
                <a:solidFill>
                  <a:schemeClr val="tx1"/>
                </a:solidFill>
                <a:latin typeface="標楷體" panose="03000509000000000000" pitchFamily="65" charset="-120"/>
                <a:ea typeface="標楷體" panose="03000509000000000000" pitchFamily="65" charset="-120"/>
              </a:rPr>
              <a:t>3</a:t>
            </a:r>
            <a:r>
              <a:rPr lang="zh-TW" altLang="en-US" sz="3600" dirty="0">
                <a:solidFill>
                  <a:schemeClr val="tx1"/>
                </a:solidFill>
                <a:latin typeface="標楷體" panose="03000509000000000000" pitchFamily="65" charset="-120"/>
                <a:ea typeface="標楷體" panose="03000509000000000000" pitchFamily="65" charset="-120"/>
              </a:rPr>
              <a:t>項，其權重可訂為</a:t>
            </a:r>
            <a:r>
              <a:rPr lang="en-US" altLang="zh-TW" sz="3600" dirty="0">
                <a:solidFill>
                  <a:schemeClr val="tx1"/>
                </a:solidFill>
                <a:latin typeface="標楷體" panose="03000509000000000000" pitchFamily="65" charset="-120"/>
                <a:ea typeface="標楷體" panose="03000509000000000000" pitchFamily="65" charset="-120"/>
              </a:rPr>
              <a:t>1.1</a:t>
            </a:r>
            <a:r>
              <a:rPr lang="zh-TW" altLang="en-US" sz="3600" dirty="0">
                <a:solidFill>
                  <a:schemeClr val="tx1"/>
                </a:solidFill>
                <a:latin typeface="標楷體" panose="03000509000000000000" pitchFamily="65" charset="-120"/>
                <a:ea typeface="標楷體" panose="03000509000000000000" pitchFamily="65" charset="-120"/>
              </a:rPr>
              <a:t>、</a:t>
            </a:r>
            <a:r>
              <a:rPr lang="en-US" altLang="zh-TW" sz="3600" dirty="0">
                <a:solidFill>
                  <a:schemeClr val="tx1"/>
                </a:solidFill>
                <a:latin typeface="標楷體" panose="03000509000000000000" pitchFamily="65" charset="-120"/>
                <a:ea typeface="標楷體" panose="03000509000000000000" pitchFamily="65" charset="-120"/>
              </a:rPr>
              <a:t>1.2</a:t>
            </a:r>
            <a:r>
              <a:rPr lang="zh-TW" altLang="en-US" sz="3600" dirty="0">
                <a:solidFill>
                  <a:schemeClr val="tx1"/>
                </a:solidFill>
                <a:latin typeface="標楷體" panose="03000509000000000000" pitchFamily="65" charset="-120"/>
                <a:ea typeface="標楷體" panose="03000509000000000000" pitchFamily="65" charset="-120"/>
              </a:rPr>
              <a:t>、</a:t>
            </a:r>
            <a:r>
              <a:rPr lang="en-US" altLang="zh-TW" sz="3600" dirty="0">
                <a:solidFill>
                  <a:schemeClr val="tx1"/>
                </a:solidFill>
                <a:latin typeface="標楷體" panose="03000509000000000000" pitchFamily="65" charset="-120"/>
                <a:ea typeface="標楷體" panose="03000509000000000000" pitchFamily="65" charset="-120"/>
              </a:rPr>
              <a:t>1.3</a:t>
            </a:r>
            <a:r>
              <a:rPr lang="zh-TW" altLang="en-US" sz="3600" dirty="0">
                <a:solidFill>
                  <a:schemeClr val="tx1"/>
                </a:solidFill>
                <a:latin typeface="標楷體" panose="03000509000000000000" pitchFamily="65" charset="-120"/>
                <a:ea typeface="標楷體" panose="03000509000000000000" pitchFamily="65" charset="-120"/>
              </a:rPr>
              <a:t>、</a:t>
            </a:r>
            <a:r>
              <a:rPr lang="en-US" altLang="zh-TW" sz="3600" dirty="0">
                <a:solidFill>
                  <a:schemeClr val="tx1"/>
                </a:solidFill>
                <a:latin typeface="標楷體" panose="03000509000000000000" pitchFamily="65" charset="-120"/>
                <a:ea typeface="標楷體" panose="03000509000000000000" pitchFamily="65" charset="-120"/>
              </a:rPr>
              <a:t>1.4</a:t>
            </a:r>
            <a:r>
              <a:rPr lang="zh-TW" altLang="en-US" sz="3600" dirty="0">
                <a:solidFill>
                  <a:schemeClr val="tx1"/>
                </a:solidFill>
                <a:latin typeface="標楷體" panose="03000509000000000000" pitchFamily="65" charset="-120"/>
                <a:ea typeface="標楷體" panose="03000509000000000000" pitchFamily="65" charset="-120"/>
              </a:rPr>
              <a:t>、</a:t>
            </a:r>
            <a:r>
              <a:rPr lang="en-US" altLang="zh-TW" sz="3600" dirty="0">
                <a:solidFill>
                  <a:schemeClr val="tx1"/>
                </a:solidFill>
                <a:latin typeface="標楷體" panose="03000509000000000000" pitchFamily="65" charset="-120"/>
                <a:ea typeface="標楷體" panose="03000509000000000000" pitchFamily="65" charset="-120"/>
              </a:rPr>
              <a:t>1.5</a:t>
            </a:r>
            <a:r>
              <a:rPr lang="zh-TW" altLang="en-US" sz="3600" dirty="0">
                <a:solidFill>
                  <a:schemeClr val="tx1"/>
                </a:solidFill>
                <a:latin typeface="標楷體" panose="03000509000000000000" pitchFamily="65" charset="-120"/>
                <a:ea typeface="標楷體" panose="03000509000000000000" pitchFamily="65" charset="-120"/>
              </a:rPr>
              <a:t>，並以</a:t>
            </a:r>
            <a:r>
              <a:rPr lang="en-US" altLang="zh-TW" sz="3600" dirty="0">
                <a:solidFill>
                  <a:schemeClr val="tx1"/>
                </a:solidFill>
                <a:latin typeface="標楷體" panose="03000509000000000000" pitchFamily="65" charset="-120"/>
                <a:ea typeface="標楷體" panose="03000509000000000000" pitchFamily="65" charset="-120"/>
              </a:rPr>
              <a:t>1.5</a:t>
            </a:r>
            <a:r>
              <a:rPr lang="zh-TW" altLang="en-US" sz="3600" dirty="0">
                <a:solidFill>
                  <a:schemeClr val="tx1"/>
                </a:solidFill>
                <a:latin typeface="標楷體" panose="03000509000000000000" pitchFamily="65" charset="-120"/>
                <a:ea typeface="標楷體" panose="03000509000000000000" pitchFamily="65" charset="-120"/>
              </a:rPr>
              <a:t>為上限。</a:t>
            </a:r>
            <a:endParaRPr lang="en-US" altLang="zh-TW" sz="3600" dirty="0">
              <a:solidFill>
                <a:schemeClr val="tx1"/>
              </a:solidFill>
              <a:latin typeface="標楷體" panose="03000509000000000000" pitchFamily="65" charset="-120"/>
              <a:ea typeface="標楷體" panose="03000509000000000000" pitchFamily="65" charset="-120"/>
            </a:endParaRPr>
          </a:p>
          <a:p>
            <a:r>
              <a:rPr lang="zh-TW" altLang="en-US" sz="3600" dirty="0">
                <a:solidFill>
                  <a:schemeClr val="tx1"/>
                </a:solidFill>
                <a:latin typeface="標楷體" panose="03000509000000000000" pitchFamily="65" charset="-120"/>
                <a:ea typeface="標楷體" panose="03000509000000000000" pitchFamily="65" charset="-120"/>
              </a:rPr>
              <a:t>於分發時若超額比序</a:t>
            </a:r>
            <a:r>
              <a:rPr lang="zh-TW" altLang="en-US" sz="3600" dirty="0">
                <a:solidFill>
                  <a:srgbClr val="FF0000"/>
                </a:solidFill>
                <a:latin typeface="標楷體" panose="03000509000000000000" pitchFamily="65" charset="-120"/>
                <a:ea typeface="標楷體" panose="03000509000000000000" pitchFamily="65" charset="-120"/>
              </a:rPr>
              <a:t>總積分相同時，針對各校所訂優先比序條件進行同分比序</a:t>
            </a:r>
            <a:r>
              <a:rPr lang="zh-TW" altLang="en-US" sz="3600" dirty="0">
                <a:solidFill>
                  <a:schemeClr val="tx1"/>
                </a:solidFill>
                <a:latin typeface="標楷體" panose="03000509000000000000" pitchFamily="65" charset="-120"/>
                <a:ea typeface="標楷體" panose="03000509000000000000" pitchFamily="65" charset="-120"/>
              </a:rPr>
              <a:t>，其比序順序先行以主項目進行比序，再依其主項目下之分項進行比序。</a:t>
            </a:r>
          </a:p>
        </p:txBody>
      </p:sp>
      <p:sp>
        <p:nvSpPr>
          <p:cNvPr id="5" name="標題 1"/>
          <p:cNvSpPr txBox="1">
            <a:spLocks/>
          </p:cNvSpPr>
          <p:nvPr/>
        </p:nvSpPr>
        <p:spPr bwMode="auto">
          <a:xfrm>
            <a:off x="654752" y="106363"/>
            <a:ext cx="11505760" cy="681037"/>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algn="l" defTabSz="257175" rtl="0" eaLnBrk="0" fontAlgn="base" hangingPunct="0">
              <a:spcBef>
                <a:spcPct val="0"/>
              </a:spcBef>
              <a:spcAft>
                <a:spcPct val="0"/>
              </a:spcAft>
              <a:defRPr sz="2000" kern="1200">
                <a:solidFill>
                  <a:srgbClr val="262626"/>
                </a:solidFill>
                <a:latin typeface="+mj-lt"/>
                <a:ea typeface="+mj-ea"/>
                <a:cs typeface="微軟正黑體"/>
              </a:defRPr>
            </a:lvl1pPr>
            <a:lvl2pPr algn="l" defTabSz="257175" rtl="0" eaLnBrk="0" fontAlgn="base" hangingPunct="0">
              <a:spcBef>
                <a:spcPct val="0"/>
              </a:spcBef>
              <a:spcAft>
                <a:spcPct val="0"/>
              </a:spcAft>
              <a:defRPr sz="2000">
                <a:solidFill>
                  <a:srgbClr val="262626"/>
                </a:solidFill>
                <a:latin typeface="Century Gothic" pitchFamily="34" charset="0"/>
                <a:ea typeface="微軟正黑體"/>
                <a:cs typeface="微軟正黑體"/>
              </a:defRPr>
            </a:lvl2pPr>
            <a:lvl3pPr algn="l" defTabSz="257175" rtl="0" eaLnBrk="0" fontAlgn="base" hangingPunct="0">
              <a:spcBef>
                <a:spcPct val="0"/>
              </a:spcBef>
              <a:spcAft>
                <a:spcPct val="0"/>
              </a:spcAft>
              <a:defRPr sz="2000">
                <a:solidFill>
                  <a:srgbClr val="262626"/>
                </a:solidFill>
                <a:latin typeface="Century Gothic" pitchFamily="34" charset="0"/>
                <a:ea typeface="微軟正黑體"/>
                <a:cs typeface="微軟正黑體"/>
              </a:defRPr>
            </a:lvl3pPr>
            <a:lvl4pPr algn="l" defTabSz="257175" rtl="0" eaLnBrk="0" fontAlgn="base" hangingPunct="0">
              <a:spcBef>
                <a:spcPct val="0"/>
              </a:spcBef>
              <a:spcAft>
                <a:spcPct val="0"/>
              </a:spcAft>
              <a:defRPr sz="2000">
                <a:solidFill>
                  <a:srgbClr val="262626"/>
                </a:solidFill>
                <a:latin typeface="Century Gothic" pitchFamily="34" charset="0"/>
                <a:ea typeface="微軟正黑體"/>
                <a:cs typeface="微軟正黑體"/>
              </a:defRPr>
            </a:lvl4pPr>
            <a:lvl5pPr algn="l" defTabSz="257175" rtl="0" eaLnBrk="0" fontAlgn="base" hangingPunct="0">
              <a:spcBef>
                <a:spcPct val="0"/>
              </a:spcBef>
              <a:spcAft>
                <a:spcPct val="0"/>
              </a:spcAft>
              <a:defRPr sz="2000">
                <a:solidFill>
                  <a:srgbClr val="262626"/>
                </a:solidFill>
                <a:latin typeface="Century Gothic" pitchFamily="34" charset="0"/>
                <a:ea typeface="微軟正黑體"/>
                <a:cs typeface="微軟正黑體"/>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kumimoji="0" lang="en-US" altLang="zh-TW" sz="4000" dirty="0">
                <a:latin typeface="標楷體" panose="03000509000000000000" pitchFamily="65" charset="-120"/>
                <a:ea typeface="標楷體" panose="03000509000000000000" pitchFamily="65" charset="-120"/>
              </a:rPr>
              <a:t>(</a:t>
            </a:r>
            <a:r>
              <a:rPr kumimoji="0" lang="zh-TW" altLang="en-US" sz="4000" dirty="0">
                <a:latin typeface="標楷體" panose="03000509000000000000" pitchFamily="65" charset="-120"/>
                <a:ea typeface="標楷體" panose="03000509000000000000" pitchFamily="65" charset="-120"/>
              </a:rPr>
              <a:t>四</a:t>
            </a:r>
            <a:r>
              <a:rPr kumimoji="0" lang="en-US" altLang="zh-TW" sz="4000" dirty="0">
                <a:latin typeface="標楷體" panose="03000509000000000000" pitchFamily="65" charset="-120"/>
                <a:ea typeface="標楷體" panose="03000509000000000000" pitchFamily="65" charset="-120"/>
              </a:rPr>
              <a:t>)</a:t>
            </a:r>
            <a:r>
              <a:rPr kumimoji="0" lang="zh-TW" altLang="en-US" sz="4000" dirty="0">
                <a:latin typeface="標楷體" panose="03000509000000000000" pitchFamily="65" charset="-120"/>
                <a:ea typeface="標楷體" panose="03000509000000000000" pitchFamily="65" charset="-120"/>
              </a:rPr>
              <a:t>五專聯合免試超額比序項目積分對照訂定原則</a:t>
            </a:r>
          </a:p>
        </p:txBody>
      </p:sp>
      <p:sp>
        <p:nvSpPr>
          <p:cNvPr id="215044" name="投影片編號版面配置區 1"/>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6B0A0E5E-8FD0-496B-AFC3-48598C9DB965}" type="slidenum">
              <a:rPr kumimoji="0" lang="zh-TW" altLang="en-US" smtClean="0">
                <a:solidFill>
                  <a:srgbClr val="FEFFFF"/>
                </a:solidFill>
                <a:latin typeface="Century Gothic" panose="020B0502020202020204" pitchFamily="34" charset="0"/>
              </a:rPr>
              <a:pPr/>
              <a:t>164</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內容版面配置區 2" descr="畫面剪輯"/>
          <p:cNvPicPr>
            <a:picLocks noGrp="1" noChangeAspect="1"/>
          </p:cNvPicPr>
          <p:nvPr>
            <p:ph idx="1"/>
          </p:nvPr>
        </p:nvPicPr>
        <p:blipFill>
          <a:blip r:embed="rId3" cstate="email">
            <a:extLst>
              <a:ext uri="{28A0092B-C50C-407E-A947-70E740481C1C}">
                <a14:useLocalDpi xmlns="" xmlns:a14="http://schemas.microsoft.com/office/drawing/2010/main" val="0"/>
              </a:ext>
            </a:extLst>
          </a:blip>
          <a:stretch>
            <a:fillRect/>
          </a:stretch>
        </p:blipFill>
        <p:spPr>
          <a:xfrm>
            <a:off x="3356086" y="-12748"/>
            <a:ext cx="5812852" cy="6870748"/>
          </a:xfrm>
        </p:spPr>
      </p:pic>
      <p:sp>
        <p:nvSpPr>
          <p:cNvPr id="7" name="標題 1"/>
          <p:cNvSpPr txBox="1">
            <a:spLocks/>
          </p:cNvSpPr>
          <p:nvPr/>
        </p:nvSpPr>
        <p:spPr bwMode="auto">
          <a:xfrm>
            <a:off x="9832975" y="523875"/>
            <a:ext cx="1362075" cy="5090344"/>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algn="l" defTabSz="257175" rtl="0" eaLnBrk="0" fontAlgn="base" hangingPunct="0">
              <a:spcBef>
                <a:spcPct val="0"/>
              </a:spcBef>
              <a:spcAft>
                <a:spcPct val="0"/>
              </a:spcAft>
              <a:defRPr sz="2000" kern="1200">
                <a:solidFill>
                  <a:srgbClr val="262626"/>
                </a:solidFill>
                <a:latin typeface="+mj-lt"/>
                <a:ea typeface="+mj-ea"/>
                <a:cs typeface="微軟正黑體"/>
              </a:defRPr>
            </a:lvl1pPr>
            <a:lvl2pPr algn="l" defTabSz="257175" rtl="0" eaLnBrk="0" fontAlgn="base" hangingPunct="0">
              <a:spcBef>
                <a:spcPct val="0"/>
              </a:spcBef>
              <a:spcAft>
                <a:spcPct val="0"/>
              </a:spcAft>
              <a:defRPr sz="2000">
                <a:solidFill>
                  <a:srgbClr val="262626"/>
                </a:solidFill>
                <a:latin typeface="Century Gothic" pitchFamily="34" charset="0"/>
                <a:ea typeface="微軟正黑體"/>
                <a:cs typeface="微軟正黑體"/>
              </a:defRPr>
            </a:lvl2pPr>
            <a:lvl3pPr algn="l" defTabSz="257175" rtl="0" eaLnBrk="0" fontAlgn="base" hangingPunct="0">
              <a:spcBef>
                <a:spcPct val="0"/>
              </a:spcBef>
              <a:spcAft>
                <a:spcPct val="0"/>
              </a:spcAft>
              <a:defRPr sz="2000">
                <a:solidFill>
                  <a:srgbClr val="262626"/>
                </a:solidFill>
                <a:latin typeface="Century Gothic" pitchFamily="34" charset="0"/>
                <a:ea typeface="微軟正黑體"/>
                <a:cs typeface="微軟正黑體"/>
              </a:defRPr>
            </a:lvl3pPr>
            <a:lvl4pPr algn="l" defTabSz="257175" rtl="0" eaLnBrk="0" fontAlgn="base" hangingPunct="0">
              <a:spcBef>
                <a:spcPct val="0"/>
              </a:spcBef>
              <a:spcAft>
                <a:spcPct val="0"/>
              </a:spcAft>
              <a:defRPr sz="2000">
                <a:solidFill>
                  <a:srgbClr val="262626"/>
                </a:solidFill>
                <a:latin typeface="Century Gothic" pitchFamily="34" charset="0"/>
                <a:ea typeface="微軟正黑體"/>
                <a:cs typeface="微軟正黑體"/>
              </a:defRPr>
            </a:lvl4pPr>
            <a:lvl5pPr algn="l" defTabSz="257175" rtl="0" eaLnBrk="0" fontAlgn="base" hangingPunct="0">
              <a:spcBef>
                <a:spcPct val="0"/>
              </a:spcBef>
              <a:spcAft>
                <a:spcPct val="0"/>
              </a:spcAft>
              <a:defRPr sz="2000">
                <a:solidFill>
                  <a:srgbClr val="262626"/>
                </a:solidFill>
                <a:latin typeface="Century Gothic" pitchFamily="34" charset="0"/>
                <a:ea typeface="微軟正黑體"/>
                <a:cs typeface="微軟正黑體"/>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kumimoji="0" lang="en-US" altLang="zh-TW" sz="4000" dirty="0">
                <a:latin typeface="標楷體" panose="03000509000000000000" pitchFamily="65" charset="-120"/>
                <a:ea typeface="標楷體" panose="03000509000000000000" pitchFamily="65" charset="-120"/>
              </a:rPr>
              <a:t>(</a:t>
            </a:r>
            <a:r>
              <a:rPr kumimoji="0" lang="zh-TW" altLang="en-US" sz="4000" dirty="0">
                <a:latin typeface="標楷體" panose="03000509000000000000" pitchFamily="65" charset="-120"/>
                <a:ea typeface="標楷體" panose="03000509000000000000" pitchFamily="65" charset="-120"/>
              </a:rPr>
              <a:t>四</a:t>
            </a:r>
            <a:r>
              <a:rPr kumimoji="0" lang="en-US" altLang="zh-TW" sz="4000" dirty="0">
                <a:latin typeface="標楷體" panose="03000509000000000000" pitchFamily="65" charset="-120"/>
                <a:ea typeface="標楷體" panose="03000509000000000000" pitchFamily="65" charset="-120"/>
              </a:rPr>
              <a:t>)</a:t>
            </a:r>
            <a:r>
              <a:rPr kumimoji="0" lang="zh-TW" altLang="en-US" sz="4000" dirty="0">
                <a:latin typeface="標楷體" panose="03000509000000000000" pitchFamily="65" charset="-120"/>
                <a:ea typeface="標楷體" panose="03000509000000000000" pitchFamily="65" charset="-120"/>
              </a:rPr>
              <a:t>五專招生超額比序項目積分範例</a:t>
            </a:r>
          </a:p>
        </p:txBody>
      </p:sp>
      <p:sp>
        <p:nvSpPr>
          <p:cNvPr id="216071" name="投影片編號版面配置區 2"/>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5FD96987-492F-470E-8712-A7B7C79B03BC}" type="slidenum">
              <a:rPr kumimoji="0" lang="zh-TW" altLang="en-US" smtClean="0">
                <a:solidFill>
                  <a:srgbClr val="FEFFFF"/>
                </a:solidFill>
                <a:latin typeface="Century Gothic" panose="020B0502020202020204" pitchFamily="34" charset="0"/>
              </a:rPr>
              <a:pPr/>
              <a:t>165</a:t>
            </a:fld>
            <a:endParaRPr kumimoji="0" lang="zh-TW" altLang="en-US">
              <a:solidFill>
                <a:srgbClr val="FEFFFF"/>
              </a:solidFill>
              <a:latin typeface="Century Gothic" panose="020B0502020202020204" pitchFamily="34" charset="0"/>
            </a:endParaRPr>
          </a:p>
        </p:txBody>
      </p:sp>
      <p:sp>
        <p:nvSpPr>
          <p:cNvPr id="5" name="矩形 4"/>
          <p:cNvSpPr/>
          <p:nvPr/>
        </p:nvSpPr>
        <p:spPr>
          <a:xfrm>
            <a:off x="5205743" y="2245259"/>
            <a:ext cx="3892990" cy="2236206"/>
          </a:xfrm>
          <a:prstGeom prst="rect">
            <a:avLst/>
          </a:prstGeom>
          <a:solidFill>
            <a:schemeClr val="accent1">
              <a:alpha val="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矩形 6"/>
          <p:cNvSpPr>
            <a:spLocks noChangeArrowheads="1"/>
          </p:cNvSpPr>
          <p:nvPr/>
        </p:nvSpPr>
        <p:spPr bwMode="auto">
          <a:xfrm>
            <a:off x="1651000" y="431800"/>
            <a:ext cx="9144000" cy="863600"/>
          </a:xfrm>
          <a:prstGeom prst="rect">
            <a:avLst/>
          </a:prstGeom>
          <a:solidFill>
            <a:srgbClr val="FFC000"/>
          </a:solidFill>
          <a:ln w="25400" algn="ctr">
            <a:solidFill>
              <a:srgbClr val="FF33CC"/>
            </a:solidFill>
            <a:round/>
            <a:headEnd/>
            <a:tailEnd/>
          </a:ln>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lnSpc>
                <a:spcPts val="2600"/>
              </a:lnSpc>
            </a:pPr>
            <a:r>
              <a:rPr lang="zh-TW" altLang="en-US" sz="4800" dirty="0">
                <a:solidFill>
                  <a:srgbClr val="FF0000"/>
                </a:solidFill>
                <a:latin typeface="標楷體" panose="03000509000000000000" pitchFamily="65" charset="-120"/>
                <a:ea typeface="標楷體" panose="03000509000000000000" pitchFamily="65" charset="-120"/>
                <a:cs typeface="華康新儷粗黑"/>
              </a:rPr>
              <a:t>肆、十二年國教及適性入學資源</a:t>
            </a:r>
          </a:p>
        </p:txBody>
      </p:sp>
      <p:sp>
        <p:nvSpPr>
          <p:cNvPr id="14" name="剪去對角線角落矩形 13"/>
          <p:cNvSpPr/>
          <p:nvPr/>
        </p:nvSpPr>
        <p:spPr bwMode="auto">
          <a:xfrm>
            <a:off x="1650999" y="5519738"/>
            <a:ext cx="8247063" cy="936625"/>
          </a:xfrm>
          <a:prstGeom prst="snip2DiagRect">
            <a:avLst/>
          </a:prstGeom>
          <a:solidFill>
            <a:srgbClr val="0070C0"/>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p:spPr>
        <p:txBody>
          <a:bodyPr/>
          <a:lstStyle/>
          <a:p>
            <a:pPr eaLnBrk="1" hangingPunct="1">
              <a:defRPr/>
            </a:pPr>
            <a:r>
              <a:rPr lang="zh-TW" altLang="en-US" sz="2800" dirty="0">
                <a:solidFill>
                  <a:srgbClr val="CCFFFF"/>
                </a:solidFill>
                <a:latin typeface="標楷體" panose="03000509000000000000" pitchFamily="65" charset="-120"/>
                <a:ea typeface="標楷體" panose="03000509000000000000" pitchFamily="65" charset="-120"/>
              </a:rPr>
              <a:t>教育部諮詢專線： </a:t>
            </a:r>
            <a:r>
              <a:rPr lang="en-US" altLang="zh-TW" sz="2800" dirty="0">
                <a:solidFill>
                  <a:srgbClr val="CCFFFF"/>
                </a:solidFill>
                <a:latin typeface="標楷體" panose="03000509000000000000" pitchFamily="65" charset="-120"/>
                <a:ea typeface="標楷體" panose="03000509000000000000" pitchFamily="65" charset="-120"/>
                <a:cs typeface="微軟正黑體" pitchFamily="34" charset="-120"/>
              </a:rPr>
              <a:t>0800-012580</a:t>
            </a:r>
            <a:r>
              <a:rPr lang="zh-TW" altLang="en-US" sz="2800" dirty="0">
                <a:solidFill>
                  <a:srgbClr val="CCFFFF"/>
                </a:solidFill>
                <a:latin typeface="標楷體" panose="03000509000000000000" pitchFamily="65" charset="-120"/>
                <a:ea typeface="標楷體" panose="03000509000000000000" pitchFamily="65" charset="-120"/>
                <a:cs typeface="微軟正黑體" pitchFamily="34" charset="-120"/>
              </a:rPr>
              <a:t> （十二 我幫你）</a:t>
            </a:r>
          </a:p>
        </p:txBody>
      </p:sp>
      <p:sp>
        <p:nvSpPr>
          <p:cNvPr id="15" name="五邊形 14"/>
          <p:cNvSpPr/>
          <p:nvPr/>
        </p:nvSpPr>
        <p:spPr bwMode="auto">
          <a:xfrm rot="7740605">
            <a:off x="10015538" y="2054225"/>
            <a:ext cx="693737" cy="290513"/>
          </a:xfrm>
          <a:prstGeom prst="homePlate">
            <a:avLst/>
          </a:prstGeom>
          <a:solidFill>
            <a:srgbClr val="FFFF00">
              <a:alpha val="86000"/>
            </a:srgbClr>
          </a:solidFill>
          <a:ln w="9525" cap="flat" cmpd="sng" algn="ctr">
            <a:noFill/>
            <a:prstDash val="solid"/>
            <a:round/>
            <a:headEnd type="none" w="med" len="med"/>
            <a:tailEnd type="none" w="med" len="med"/>
          </a:ln>
          <a:effectLst>
            <a:outerShdw blurRad="50800" dist="50800" dir="5400000" algn="ctr" rotWithShape="0">
              <a:schemeClr val="tx1">
                <a:lumMod val="65000"/>
                <a:lumOff val="35000"/>
              </a:schemeClr>
            </a:outerShdw>
          </a:effectLst>
        </p:spPr>
        <p:txBody>
          <a:bodyPr/>
          <a:lstStyle/>
          <a:p>
            <a:pPr eaLnBrk="1" hangingPunct="1">
              <a:defRPr/>
            </a:pPr>
            <a:endParaRPr lang="zh-TW" altLang="en-US">
              <a:solidFill>
                <a:prstClr val="black"/>
              </a:solidFill>
              <a:latin typeface="Arial" charset="0"/>
              <a:ea typeface="微軟正黑體"/>
              <a:cs typeface="微軟正黑體"/>
            </a:endParaRPr>
          </a:p>
        </p:txBody>
      </p:sp>
      <p:sp>
        <p:nvSpPr>
          <p:cNvPr id="17" name="剪去對角線角落矩形 16"/>
          <p:cNvSpPr/>
          <p:nvPr/>
        </p:nvSpPr>
        <p:spPr bwMode="auto">
          <a:xfrm>
            <a:off x="1701800" y="4232275"/>
            <a:ext cx="8205788" cy="1141413"/>
          </a:xfrm>
          <a:prstGeom prst="snip2DiagRect">
            <a:avLst/>
          </a:prstGeom>
          <a:solidFill>
            <a:srgbClr val="FF3300"/>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p:spPr>
        <p:txBody>
          <a:bodyPr/>
          <a:lstStyle/>
          <a:p>
            <a:pPr eaLnBrk="1" hangingPunct="1">
              <a:defRPr/>
            </a:pPr>
            <a:r>
              <a:rPr lang="zh-TW" altLang="en-US" sz="3600" dirty="0">
                <a:solidFill>
                  <a:srgbClr val="CCFFCC"/>
                </a:solidFill>
                <a:latin typeface="標楷體" panose="03000509000000000000" pitchFamily="65" charset="-120"/>
                <a:ea typeface="標楷體" panose="03000509000000000000" pitchFamily="65" charset="-120"/>
              </a:rPr>
              <a:t>地方宣導團講師</a:t>
            </a:r>
            <a:endParaRPr lang="en-US" altLang="zh-TW" sz="2800" dirty="0">
              <a:solidFill>
                <a:srgbClr val="CCFFCC"/>
              </a:solidFill>
              <a:latin typeface="標楷體" panose="03000509000000000000" pitchFamily="65" charset="-120"/>
              <a:ea typeface="標楷體" panose="03000509000000000000" pitchFamily="65" charset="-120"/>
              <a:cs typeface="微軟正黑體" pitchFamily="34" charset="-120"/>
            </a:endParaRPr>
          </a:p>
        </p:txBody>
      </p:sp>
      <p:sp>
        <p:nvSpPr>
          <p:cNvPr id="137223" name="五邊形 17"/>
          <p:cNvSpPr>
            <a:spLocks noChangeArrowheads="1"/>
          </p:cNvSpPr>
          <p:nvPr/>
        </p:nvSpPr>
        <p:spPr bwMode="auto">
          <a:xfrm rot="7740605">
            <a:off x="9940925" y="4454526"/>
            <a:ext cx="693737" cy="290512"/>
          </a:xfrm>
          <a:prstGeom prst="homePlate">
            <a:avLst>
              <a:gd name="adj" fmla="val 50004"/>
            </a:avLst>
          </a:prstGeom>
          <a:solidFill>
            <a:srgbClr val="00CC00"/>
          </a:solidFill>
          <a:ln>
            <a:noFill/>
          </a:ln>
          <a:effectLst>
            <a:outerShdw dist="50800" dir="5400000" algn="ctr" rotWithShape="0">
              <a:srgbClr val="595959"/>
            </a:outerShdw>
          </a:effectLst>
          <a:extLst/>
        </p:spPr>
        <p:txBody>
          <a:bodyPr rot="10800000" vert="eaVert"/>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defRPr/>
            </a:pPr>
            <a:endParaRPr lang="zh-TW" altLang="en-US" sz="1867">
              <a:solidFill>
                <a:prstClr val="black"/>
              </a:solidFill>
              <a:latin typeface="Arial" panose="020B0604020202020204" pitchFamily="34" charset="0"/>
              <a:cs typeface="微軟正黑體"/>
            </a:endParaRPr>
          </a:p>
        </p:txBody>
      </p:sp>
      <p:sp>
        <p:nvSpPr>
          <p:cNvPr id="19" name="剪去對角線角落矩形 18"/>
          <p:cNvSpPr/>
          <p:nvPr/>
        </p:nvSpPr>
        <p:spPr bwMode="auto">
          <a:xfrm>
            <a:off x="1701800" y="1518729"/>
            <a:ext cx="8270875" cy="1352550"/>
          </a:xfrm>
          <a:prstGeom prst="snip2DiagRect">
            <a:avLst/>
          </a:prstGeom>
          <a:solidFill>
            <a:srgbClr val="FFFF00"/>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p:spPr>
        <p:txBody>
          <a:bodyPr/>
          <a:lstStyle/>
          <a:p>
            <a:pPr eaLnBrk="1" hangingPunct="1">
              <a:defRPr/>
            </a:pPr>
            <a:r>
              <a:rPr lang="zh-TW" altLang="en-US" sz="3600" b="1" dirty="0">
                <a:solidFill>
                  <a:prstClr val="black"/>
                </a:solidFill>
                <a:latin typeface="微軟正黑體" pitchFamily="34" charset="-120"/>
                <a:ea typeface="標楷體" pitchFamily="65" charset="-120"/>
                <a:cs typeface="微軟正黑體" pitchFamily="34" charset="-120"/>
              </a:rPr>
              <a:t>各國中電話諮詢：</a:t>
            </a:r>
            <a:endParaRPr lang="en-US" altLang="zh-TW" sz="3600" b="1" dirty="0">
              <a:solidFill>
                <a:prstClr val="black"/>
              </a:solidFill>
              <a:latin typeface="微軟正黑體" pitchFamily="34" charset="-120"/>
              <a:ea typeface="標楷體" pitchFamily="65" charset="-120"/>
              <a:cs typeface="微軟正黑體" pitchFamily="34" charset="-120"/>
            </a:endParaRPr>
          </a:p>
          <a:p>
            <a:pPr eaLnBrk="1" hangingPunct="1">
              <a:defRPr/>
            </a:pPr>
            <a:r>
              <a:rPr lang="zh-TW" altLang="en-US" sz="3600" b="1" dirty="0">
                <a:solidFill>
                  <a:prstClr val="black"/>
                </a:solidFill>
                <a:latin typeface="微軟正黑體" pitchFamily="34" charset="-120"/>
                <a:ea typeface="標楷體" pitchFamily="65" charset="-120"/>
                <a:cs typeface="微軟正黑體" pitchFamily="34" charset="-120"/>
              </a:rPr>
              <a:t>可電詢教務主任及輔導主任</a:t>
            </a:r>
            <a:endParaRPr lang="en-US" altLang="zh-TW" sz="3600" b="1" dirty="0">
              <a:solidFill>
                <a:prstClr val="black"/>
              </a:solidFill>
              <a:latin typeface="微軟正黑體" pitchFamily="34" charset="-120"/>
              <a:ea typeface="標楷體" pitchFamily="65" charset="-120"/>
              <a:cs typeface="微軟正黑體" pitchFamily="34" charset="-120"/>
            </a:endParaRPr>
          </a:p>
        </p:txBody>
      </p:sp>
      <p:sp>
        <p:nvSpPr>
          <p:cNvPr id="137225" name="五邊形 19"/>
          <p:cNvSpPr>
            <a:spLocks noChangeArrowheads="1"/>
          </p:cNvSpPr>
          <p:nvPr/>
        </p:nvSpPr>
        <p:spPr bwMode="auto">
          <a:xfrm rot="7740605">
            <a:off x="9998075" y="5646738"/>
            <a:ext cx="693738" cy="290512"/>
          </a:xfrm>
          <a:prstGeom prst="homePlate">
            <a:avLst>
              <a:gd name="adj" fmla="val 50004"/>
            </a:avLst>
          </a:prstGeom>
          <a:solidFill>
            <a:srgbClr val="FF00FF"/>
          </a:solidFill>
          <a:ln>
            <a:noFill/>
          </a:ln>
          <a:effectLst>
            <a:outerShdw dist="50800" dir="5400000" algn="ctr" rotWithShape="0">
              <a:srgbClr val="595959"/>
            </a:outerShdw>
          </a:effectLst>
          <a:extLst/>
        </p:spPr>
        <p:txBody>
          <a:bodyPr rot="10800000" vert="eaVert"/>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defRPr/>
            </a:pPr>
            <a:endParaRPr lang="zh-TW" altLang="en-US" sz="1867">
              <a:solidFill>
                <a:prstClr val="black"/>
              </a:solidFill>
              <a:latin typeface="Arial" panose="020B0604020202020204" pitchFamily="34" charset="0"/>
              <a:cs typeface="微軟正黑體"/>
            </a:endParaRPr>
          </a:p>
        </p:txBody>
      </p:sp>
      <p:pic>
        <p:nvPicPr>
          <p:cNvPr id="217097" name="圖片 20"/>
          <p:cNvPicPr>
            <a:picLocks noChangeAspect="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147638" y="4503738"/>
            <a:ext cx="1163637" cy="20304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剪去對角線角落矩形 13"/>
          <p:cNvSpPr>
            <a:spLocks noChangeArrowheads="1"/>
          </p:cNvSpPr>
          <p:nvPr/>
        </p:nvSpPr>
        <p:spPr bwMode="auto">
          <a:xfrm>
            <a:off x="1689100" y="2998788"/>
            <a:ext cx="8208963" cy="1117600"/>
          </a:xfrm>
          <a:custGeom>
            <a:avLst/>
            <a:gdLst>
              <a:gd name="T0" fmla="*/ 3785624 w 8305800"/>
              <a:gd name="T1" fmla="*/ 2 h 1439862"/>
              <a:gd name="T2" fmla="*/ 1892816 w 8305800"/>
              <a:gd name="T3" fmla="*/ 2 h 1439862"/>
              <a:gd name="T4" fmla="*/ 0 w 8305800"/>
              <a:gd name="T5" fmla="*/ 2 h 1439862"/>
              <a:gd name="T6" fmla="*/ 1892816 w 8305800"/>
              <a:gd name="T7" fmla="*/ 0 h 1439862"/>
              <a:gd name="T8" fmla="*/ 0 60000 65536"/>
              <a:gd name="T9" fmla="*/ 5898240 60000 65536"/>
              <a:gd name="T10" fmla="*/ 11796480 60000 65536"/>
              <a:gd name="T11" fmla="*/ 17694720 60000 65536"/>
              <a:gd name="T12" fmla="*/ 119991 w 8305800"/>
              <a:gd name="T13" fmla="*/ 119992 h 1439862"/>
              <a:gd name="T14" fmla="*/ 8185808 w 8305800"/>
              <a:gd name="T15" fmla="*/ 1319870 h 1439862"/>
            </a:gdLst>
            <a:ahLst/>
            <a:cxnLst>
              <a:cxn ang="T8">
                <a:pos x="T0" y="T1"/>
              </a:cxn>
              <a:cxn ang="T9">
                <a:pos x="T2" y="T3"/>
              </a:cxn>
              <a:cxn ang="T10">
                <a:pos x="T4" y="T5"/>
              </a:cxn>
              <a:cxn ang="T11">
                <a:pos x="T6" y="T7"/>
              </a:cxn>
            </a:cxnLst>
            <a:rect l="T12" t="T13" r="T14" b="T15"/>
            <a:pathLst>
              <a:path w="8305800" h="1439862">
                <a:moveTo>
                  <a:pt x="0" y="0"/>
                </a:moveTo>
                <a:lnTo>
                  <a:pt x="8065818" y="0"/>
                </a:lnTo>
                <a:lnTo>
                  <a:pt x="8305800" y="239982"/>
                </a:lnTo>
                <a:lnTo>
                  <a:pt x="8305800" y="1439862"/>
                </a:lnTo>
                <a:lnTo>
                  <a:pt x="239982" y="1439862"/>
                </a:lnTo>
                <a:lnTo>
                  <a:pt x="0" y="1199880"/>
                </a:lnTo>
                <a:lnTo>
                  <a:pt x="0" y="0"/>
                </a:lnTo>
                <a:close/>
              </a:path>
            </a:pathLst>
          </a:custGeom>
          <a:solidFill>
            <a:schemeClr val="folHlink"/>
          </a:solidFill>
          <a:ln w="9525" algn="ctr">
            <a:solidFill>
              <a:schemeClr val="tx1"/>
            </a:solidFill>
            <a:round/>
            <a:headEnd/>
            <a:tailEnd/>
          </a:ln>
          <a:effectLst>
            <a:prstShdw prst="shdw17" dist="17961" dir="2700000">
              <a:srgbClr val="000000"/>
            </a:prstShdw>
          </a:effec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r>
              <a:rPr lang="zh-TW" altLang="en-US" sz="3600" dirty="0">
                <a:solidFill>
                  <a:srgbClr val="FF0000"/>
                </a:solidFill>
                <a:latin typeface="標楷體" panose="03000509000000000000" pitchFamily="65" charset="-120"/>
                <a:ea typeface="標楷體" panose="03000509000000000000" pitchFamily="65" charset="-120"/>
              </a:rPr>
              <a:t>臺南市教育局諮詢專線：</a:t>
            </a:r>
            <a:r>
              <a:rPr lang="en-US" altLang="zh-TW" sz="3600" dirty="0">
                <a:solidFill>
                  <a:srgbClr val="FF0000"/>
                </a:solidFill>
                <a:latin typeface="標楷體" panose="03000509000000000000" pitchFamily="65" charset="-120"/>
                <a:ea typeface="標楷體" panose="03000509000000000000" pitchFamily="65" charset="-120"/>
              </a:rPr>
              <a:t>06-2982586</a:t>
            </a:r>
          </a:p>
        </p:txBody>
      </p:sp>
      <p:sp>
        <p:nvSpPr>
          <p:cNvPr id="137228" name="五邊形 17"/>
          <p:cNvSpPr>
            <a:spLocks noChangeArrowheads="1"/>
          </p:cNvSpPr>
          <p:nvPr/>
        </p:nvSpPr>
        <p:spPr bwMode="auto">
          <a:xfrm rot="7740605">
            <a:off x="9906000" y="3195638"/>
            <a:ext cx="693738" cy="290512"/>
          </a:xfrm>
          <a:prstGeom prst="homePlate">
            <a:avLst>
              <a:gd name="adj" fmla="val 50004"/>
            </a:avLst>
          </a:prstGeom>
          <a:solidFill>
            <a:srgbClr val="FF6600"/>
          </a:solidFill>
          <a:ln>
            <a:noFill/>
          </a:ln>
          <a:effectLst>
            <a:outerShdw dist="50800" dir="5400000" algn="ctr" rotWithShape="0">
              <a:srgbClr val="595959"/>
            </a:outerShdw>
          </a:effectLst>
          <a:extLst/>
        </p:spPr>
        <p:txBody>
          <a:bodyPr rot="10800000" vert="eaVert"/>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defRPr/>
            </a:pPr>
            <a:endParaRPr lang="zh-TW" altLang="en-US" sz="1867">
              <a:solidFill>
                <a:prstClr val="black"/>
              </a:solidFill>
              <a:latin typeface="Arial" panose="020B0604020202020204" pitchFamily="34" charset="0"/>
              <a:cs typeface="微軟正黑體"/>
            </a:endParaRPr>
          </a:p>
        </p:txBody>
      </p:sp>
      <p:sp>
        <p:nvSpPr>
          <p:cNvPr id="217100" name="投影片編號版面配置區 2"/>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497F238A-A526-4D23-B30B-7F01047BD02C}" type="slidenum">
              <a:rPr kumimoji="0" lang="zh-TW" altLang="en-US" smtClean="0">
                <a:solidFill>
                  <a:srgbClr val="FEFFFF"/>
                </a:solidFill>
                <a:latin typeface="Century Gothic" panose="020B0502020202020204" pitchFamily="34" charset="0"/>
              </a:rPr>
              <a:pPr/>
              <a:t>166</a:t>
            </a:fld>
            <a:endParaRPr kumimoji="0" lang="zh-TW" altLang="en-US">
              <a:solidFill>
                <a:srgbClr val="FEFFFF"/>
              </a:solidFill>
              <a:latin typeface="Century Gothic" panose="020B0502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2" presetClass="emph" presetSubtype="0" fill="hold" grpId="0" nodeType="afterEffect">
                                  <p:stCondLst>
                                    <p:cond delay="0"/>
                                  </p:stCondLst>
                                  <p:childTnLst>
                                    <p:animRot by="120000">
                                      <p:cBhvr>
                                        <p:cTn id="6" dur="100" fill="hold">
                                          <p:stCondLst>
                                            <p:cond delay="0"/>
                                          </p:stCondLst>
                                        </p:cTn>
                                        <p:tgtEl>
                                          <p:spTgt spid="14"/>
                                        </p:tgtEl>
                                        <p:attrNameLst>
                                          <p:attrName>r</p:attrName>
                                        </p:attrNameLst>
                                      </p:cBhvr>
                                    </p:animRot>
                                    <p:animRot by="-240000">
                                      <p:cBhvr>
                                        <p:cTn id="7" dur="200" fill="hold">
                                          <p:stCondLst>
                                            <p:cond delay="200"/>
                                          </p:stCondLst>
                                        </p:cTn>
                                        <p:tgtEl>
                                          <p:spTgt spid="14"/>
                                        </p:tgtEl>
                                        <p:attrNameLst>
                                          <p:attrName>r</p:attrName>
                                        </p:attrNameLst>
                                      </p:cBhvr>
                                    </p:animRot>
                                    <p:animRot by="240000">
                                      <p:cBhvr>
                                        <p:cTn id="8" dur="200" fill="hold">
                                          <p:stCondLst>
                                            <p:cond delay="400"/>
                                          </p:stCondLst>
                                        </p:cTn>
                                        <p:tgtEl>
                                          <p:spTgt spid="14"/>
                                        </p:tgtEl>
                                        <p:attrNameLst>
                                          <p:attrName>r</p:attrName>
                                        </p:attrNameLst>
                                      </p:cBhvr>
                                    </p:animRot>
                                    <p:animRot by="-240000">
                                      <p:cBhvr>
                                        <p:cTn id="9" dur="200" fill="hold">
                                          <p:stCondLst>
                                            <p:cond delay="600"/>
                                          </p:stCondLst>
                                        </p:cTn>
                                        <p:tgtEl>
                                          <p:spTgt spid="14"/>
                                        </p:tgtEl>
                                        <p:attrNameLst>
                                          <p:attrName>r</p:attrName>
                                        </p:attrNameLst>
                                      </p:cBhvr>
                                    </p:animRot>
                                    <p:animRot by="120000">
                                      <p:cBhvr>
                                        <p:cTn id="10" dur="200" fill="hold">
                                          <p:stCondLst>
                                            <p:cond delay="800"/>
                                          </p:stCondLst>
                                        </p:cTn>
                                        <p:tgtEl>
                                          <p:spTgt spid="14"/>
                                        </p:tgtEl>
                                        <p:attrNameLst>
                                          <p:attrName>r</p:attrName>
                                        </p:attrNameLst>
                                      </p:cBhvr>
                                    </p:animRot>
                                  </p:childTnLst>
                                </p:cTn>
                              </p:par>
                            </p:childTnLst>
                          </p:cTn>
                        </p:par>
                        <p:par>
                          <p:cTn id="11" fill="hold" nodeType="afterGroup">
                            <p:stCondLst>
                              <p:cond delay="1000"/>
                            </p:stCondLst>
                            <p:childTnLst>
                              <p:par>
                                <p:cTn id="12" presetID="32" presetClass="emph" presetSubtype="0" fill="hold" grpId="0" nodeType="afterEffect">
                                  <p:stCondLst>
                                    <p:cond delay="0"/>
                                  </p:stCondLst>
                                  <p:childTnLst>
                                    <p:animRot by="120000">
                                      <p:cBhvr>
                                        <p:cTn id="13" dur="100" fill="hold">
                                          <p:stCondLst>
                                            <p:cond delay="0"/>
                                          </p:stCondLst>
                                        </p:cTn>
                                        <p:tgtEl>
                                          <p:spTgt spid="17"/>
                                        </p:tgtEl>
                                        <p:attrNameLst>
                                          <p:attrName>r</p:attrName>
                                        </p:attrNameLst>
                                      </p:cBhvr>
                                    </p:animRot>
                                    <p:animRot by="-240000">
                                      <p:cBhvr>
                                        <p:cTn id="14" dur="200" fill="hold">
                                          <p:stCondLst>
                                            <p:cond delay="200"/>
                                          </p:stCondLst>
                                        </p:cTn>
                                        <p:tgtEl>
                                          <p:spTgt spid="17"/>
                                        </p:tgtEl>
                                        <p:attrNameLst>
                                          <p:attrName>r</p:attrName>
                                        </p:attrNameLst>
                                      </p:cBhvr>
                                    </p:animRot>
                                    <p:animRot by="240000">
                                      <p:cBhvr>
                                        <p:cTn id="15" dur="200" fill="hold">
                                          <p:stCondLst>
                                            <p:cond delay="400"/>
                                          </p:stCondLst>
                                        </p:cTn>
                                        <p:tgtEl>
                                          <p:spTgt spid="17"/>
                                        </p:tgtEl>
                                        <p:attrNameLst>
                                          <p:attrName>r</p:attrName>
                                        </p:attrNameLst>
                                      </p:cBhvr>
                                    </p:animRot>
                                    <p:animRot by="-240000">
                                      <p:cBhvr>
                                        <p:cTn id="16" dur="200" fill="hold">
                                          <p:stCondLst>
                                            <p:cond delay="600"/>
                                          </p:stCondLst>
                                        </p:cTn>
                                        <p:tgtEl>
                                          <p:spTgt spid="17"/>
                                        </p:tgtEl>
                                        <p:attrNameLst>
                                          <p:attrName>r</p:attrName>
                                        </p:attrNameLst>
                                      </p:cBhvr>
                                    </p:animRot>
                                    <p:animRot by="120000">
                                      <p:cBhvr>
                                        <p:cTn id="17" dur="200" fill="hold">
                                          <p:stCondLst>
                                            <p:cond delay="800"/>
                                          </p:stCondLst>
                                        </p:cTn>
                                        <p:tgtEl>
                                          <p:spTgt spid="17"/>
                                        </p:tgtEl>
                                        <p:attrNameLst>
                                          <p:attrName>r</p:attrName>
                                        </p:attrNameLst>
                                      </p:cBhvr>
                                    </p:animRot>
                                  </p:childTnLst>
                                </p:cTn>
                              </p:par>
                            </p:childTnLst>
                          </p:cTn>
                        </p:par>
                        <p:par>
                          <p:cTn id="18" fill="hold" nodeType="afterGroup">
                            <p:stCondLst>
                              <p:cond delay="2000"/>
                            </p:stCondLst>
                            <p:childTnLst>
                              <p:par>
                                <p:cTn id="19" presetID="32" presetClass="emph" presetSubtype="0" fill="hold" grpId="0" nodeType="afterEffect">
                                  <p:stCondLst>
                                    <p:cond delay="0"/>
                                  </p:stCondLst>
                                  <p:childTnLst>
                                    <p:animRot by="120000">
                                      <p:cBhvr>
                                        <p:cTn id="20" dur="100" fill="hold">
                                          <p:stCondLst>
                                            <p:cond delay="0"/>
                                          </p:stCondLst>
                                        </p:cTn>
                                        <p:tgtEl>
                                          <p:spTgt spid="19"/>
                                        </p:tgtEl>
                                        <p:attrNameLst>
                                          <p:attrName>r</p:attrName>
                                        </p:attrNameLst>
                                      </p:cBhvr>
                                    </p:animRot>
                                    <p:animRot by="-240000">
                                      <p:cBhvr>
                                        <p:cTn id="21" dur="200" fill="hold">
                                          <p:stCondLst>
                                            <p:cond delay="200"/>
                                          </p:stCondLst>
                                        </p:cTn>
                                        <p:tgtEl>
                                          <p:spTgt spid="19"/>
                                        </p:tgtEl>
                                        <p:attrNameLst>
                                          <p:attrName>r</p:attrName>
                                        </p:attrNameLst>
                                      </p:cBhvr>
                                    </p:animRot>
                                    <p:animRot by="240000">
                                      <p:cBhvr>
                                        <p:cTn id="22" dur="200" fill="hold">
                                          <p:stCondLst>
                                            <p:cond delay="400"/>
                                          </p:stCondLst>
                                        </p:cTn>
                                        <p:tgtEl>
                                          <p:spTgt spid="19"/>
                                        </p:tgtEl>
                                        <p:attrNameLst>
                                          <p:attrName>r</p:attrName>
                                        </p:attrNameLst>
                                      </p:cBhvr>
                                    </p:animRot>
                                    <p:animRot by="-240000">
                                      <p:cBhvr>
                                        <p:cTn id="23" dur="200" fill="hold">
                                          <p:stCondLst>
                                            <p:cond delay="600"/>
                                          </p:stCondLst>
                                        </p:cTn>
                                        <p:tgtEl>
                                          <p:spTgt spid="19"/>
                                        </p:tgtEl>
                                        <p:attrNameLst>
                                          <p:attrName>r</p:attrName>
                                        </p:attrNameLst>
                                      </p:cBhvr>
                                    </p:animRot>
                                    <p:animRot by="120000">
                                      <p:cBhvr>
                                        <p:cTn id="24" dur="200" fill="hold">
                                          <p:stCondLst>
                                            <p:cond delay="800"/>
                                          </p:stCondLst>
                                        </p:cTn>
                                        <p:tgtEl>
                                          <p:spTgt spid="19"/>
                                        </p:tgtEl>
                                        <p:attrNameLst>
                                          <p:attrName>r</p:attrName>
                                        </p:attrNameLst>
                                      </p:cBhvr>
                                    </p:animRot>
                                  </p:childTnLst>
                                </p:cTn>
                              </p:par>
                            </p:childTnLst>
                          </p:cTn>
                        </p:par>
                        <p:par>
                          <p:cTn id="25" fill="hold" nodeType="afterGroup">
                            <p:stCondLst>
                              <p:cond delay="3000"/>
                            </p:stCondLst>
                            <p:childTnLst>
                              <p:par>
                                <p:cTn id="26" presetID="32" presetClass="emph" presetSubtype="0" fill="hold" grpId="0" nodeType="afterEffect">
                                  <p:stCondLst>
                                    <p:cond delay="0"/>
                                  </p:stCondLst>
                                  <p:childTnLst>
                                    <p:animRot by="120000">
                                      <p:cBhvr>
                                        <p:cTn id="27" dur="100" fill="hold">
                                          <p:stCondLst>
                                            <p:cond delay="0"/>
                                          </p:stCondLst>
                                        </p:cTn>
                                        <p:tgtEl>
                                          <p:spTgt spid="2"/>
                                        </p:tgtEl>
                                        <p:attrNameLst>
                                          <p:attrName>r</p:attrName>
                                        </p:attrNameLst>
                                      </p:cBhvr>
                                    </p:animRot>
                                    <p:animRot by="-240000">
                                      <p:cBhvr>
                                        <p:cTn id="28" dur="200" fill="hold">
                                          <p:stCondLst>
                                            <p:cond delay="200"/>
                                          </p:stCondLst>
                                        </p:cTn>
                                        <p:tgtEl>
                                          <p:spTgt spid="2"/>
                                        </p:tgtEl>
                                        <p:attrNameLst>
                                          <p:attrName>r</p:attrName>
                                        </p:attrNameLst>
                                      </p:cBhvr>
                                    </p:animRot>
                                    <p:animRot by="240000">
                                      <p:cBhvr>
                                        <p:cTn id="29" dur="200" fill="hold">
                                          <p:stCondLst>
                                            <p:cond delay="400"/>
                                          </p:stCondLst>
                                        </p:cTn>
                                        <p:tgtEl>
                                          <p:spTgt spid="2"/>
                                        </p:tgtEl>
                                        <p:attrNameLst>
                                          <p:attrName>r</p:attrName>
                                        </p:attrNameLst>
                                      </p:cBhvr>
                                    </p:animRot>
                                    <p:animRot by="-240000">
                                      <p:cBhvr>
                                        <p:cTn id="30" dur="200" fill="hold">
                                          <p:stCondLst>
                                            <p:cond delay="600"/>
                                          </p:stCondLst>
                                        </p:cTn>
                                        <p:tgtEl>
                                          <p:spTgt spid="2"/>
                                        </p:tgtEl>
                                        <p:attrNameLst>
                                          <p:attrName>r</p:attrName>
                                        </p:attrNameLst>
                                      </p:cBhvr>
                                    </p:animRot>
                                    <p:animRot by="120000">
                                      <p:cBhvr>
                                        <p:cTn id="31"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P spid="19" grpId="0" animBg="1"/>
      <p:bldP spid="2" grpId="0" animBg="1"/>
    </p:bld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標題 1"/>
          <p:cNvSpPr>
            <a:spLocks noGrp="1"/>
          </p:cNvSpPr>
          <p:nvPr>
            <p:ph type="title"/>
          </p:nvPr>
        </p:nvSpPr>
        <p:spPr>
          <a:xfrm>
            <a:off x="2101850" y="552450"/>
            <a:ext cx="8912225" cy="865188"/>
          </a:xfrm>
          <a:solidFill>
            <a:srgbClr val="00FFFF"/>
          </a:solidFill>
        </p:spPr>
        <p:txBody>
          <a:bodyPr anchor="b"/>
          <a:lstStyle/>
          <a:p>
            <a:pPr defTabSz="608013" eaLnBrk="1" hangingPunct="1"/>
            <a:r>
              <a:rPr lang="zh-TW" altLang="en-US" sz="4000" dirty="0">
                <a:solidFill>
                  <a:srgbClr val="0000FF"/>
                </a:solidFill>
                <a:latin typeface="標楷體" panose="03000509000000000000" pitchFamily="65" charset="-120"/>
                <a:ea typeface="標楷體" panose="03000509000000000000" pitchFamily="65" charset="-120"/>
              </a:rPr>
              <a:t>一</a:t>
            </a:r>
            <a:r>
              <a:rPr lang="zh-TW" altLang="en-US" sz="4000" dirty="0">
                <a:solidFill>
                  <a:srgbClr val="0000FF"/>
                </a:solidFill>
                <a:latin typeface="新細明體" panose="02020500000000000000" pitchFamily="18" charset="-120"/>
                <a:ea typeface="新細明體" panose="02020500000000000000" pitchFamily="18" charset="-120"/>
              </a:rPr>
              <a:t>、</a:t>
            </a:r>
            <a:r>
              <a:rPr lang="zh-TW" altLang="en-US" sz="4000" dirty="0">
                <a:solidFill>
                  <a:srgbClr val="0000FF"/>
                </a:solidFill>
                <a:latin typeface="標楷體" panose="03000509000000000000" pitchFamily="65" charset="-120"/>
                <a:ea typeface="標楷體" panose="03000509000000000000" pitchFamily="65" charset="-120"/>
              </a:rPr>
              <a:t>教育部十二年國教資訊網</a:t>
            </a:r>
          </a:p>
        </p:txBody>
      </p:sp>
      <p:sp>
        <p:nvSpPr>
          <p:cNvPr id="220164" name="投影片編號版面配置區 1"/>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6624EDFA-B3F7-416A-92B8-B0B0CA0043A9}" type="slidenum">
              <a:rPr kumimoji="0" lang="zh-TW" altLang="en-US" smtClean="0">
                <a:solidFill>
                  <a:srgbClr val="FEFFFF"/>
                </a:solidFill>
                <a:latin typeface="Century Gothic" panose="020B0502020202020204" pitchFamily="34" charset="0"/>
              </a:rPr>
              <a:pPr/>
              <a:t>167</a:t>
            </a:fld>
            <a:endParaRPr kumimoji="0" lang="zh-TW" altLang="en-US">
              <a:solidFill>
                <a:srgbClr val="FEFFFF"/>
              </a:solidFill>
              <a:latin typeface="Century Gothic" panose="020B0502020202020204" pitchFamily="34" charset="0"/>
            </a:endParaRPr>
          </a:p>
        </p:txBody>
      </p:sp>
      <p:sp>
        <p:nvSpPr>
          <p:cNvPr id="5" name="文字方塊 4"/>
          <p:cNvSpPr txBox="1"/>
          <p:nvPr/>
        </p:nvSpPr>
        <p:spPr>
          <a:xfrm>
            <a:off x="2101850" y="1417638"/>
            <a:ext cx="3942105" cy="584775"/>
          </a:xfrm>
          <a:prstGeom prst="rect">
            <a:avLst/>
          </a:prstGeom>
          <a:noFill/>
        </p:spPr>
        <p:txBody>
          <a:bodyPr wrap="none" rtlCol="0">
            <a:spAutoFit/>
          </a:bodyPr>
          <a:lstStyle/>
          <a:p>
            <a:r>
              <a:rPr lang="en-US" altLang="zh-TW" sz="3200" dirty="0"/>
              <a:t>http://12basic.edu.tw</a:t>
            </a:r>
            <a:endParaRPr lang="zh-TW" altLang="en-US" sz="3200" dirty="0"/>
          </a:p>
        </p:txBody>
      </p:sp>
      <p:pic>
        <p:nvPicPr>
          <p:cNvPr id="2" name="圖片 1"/>
          <p:cNvPicPr>
            <a:picLocks noChangeAspect="1"/>
          </p:cNvPicPr>
          <p:nvPr/>
        </p:nvPicPr>
        <p:blipFill>
          <a:blip r:embed="rId2" cstate="email"/>
          <a:stretch>
            <a:fillRect/>
          </a:stretch>
        </p:blipFill>
        <p:spPr>
          <a:xfrm>
            <a:off x="2101850" y="1910972"/>
            <a:ext cx="8912225" cy="4855587"/>
          </a:xfrm>
          <a:prstGeom prst="rect">
            <a:avLst/>
          </a:prstGeom>
        </p:spPr>
      </p:pic>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標題 1"/>
          <p:cNvSpPr>
            <a:spLocks noGrp="1"/>
          </p:cNvSpPr>
          <p:nvPr>
            <p:ph type="title"/>
          </p:nvPr>
        </p:nvSpPr>
        <p:spPr>
          <a:xfrm>
            <a:off x="1927225" y="406400"/>
            <a:ext cx="8912225" cy="865188"/>
          </a:xfrm>
          <a:solidFill>
            <a:srgbClr val="00FFFF"/>
          </a:solidFill>
        </p:spPr>
        <p:txBody>
          <a:bodyPr anchor="b"/>
          <a:lstStyle/>
          <a:p>
            <a:pPr eaLnBrk="1" hangingPunct="1"/>
            <a:r>
              <a:rPr lang="zh-TW" altLang="en-US" sz="4000" dirty="0">
                <a:solidFill>
                  <a:srgbClr val="0000FF"/>
                </a:solidFill>
                <a:latin typeface="標楷體" panose="03000509000000000000" pitchFamily="65" charset="-120"/>
                <a:ea typeface="標楷體" panose="03000509000000000000" pitchFamily="65" charset="-120"/>
              </a:rPr>
              <a:t>二、國中畢業生適性入學宣導網</a:t>
            </a:r>
            <a:endParaRPr lang="zh-TW" altLang="en-US" sz="4000" dirty="0">
              <a:latin typeface="標楷體" panose="03000509000000000000" pitchFamily="65" charset="-120"/>
              <a:ea typeface="標楷體" panose="03000509000000000000" pitchFamily="65" charset="-120"/>
            </a:endParaRPr>
          </a:p>
        </p:txBody>
      </p:sp>
      <p:sp>
        <p:nvSpPr>
          <p:cNvPr id="219141" name="投影片編號版面配置區 2"/>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06610017-33B7-45A1-8079-9BB922ED043E}" type="slidenum">
              <a:rPr kumimoji="0" lang="zh-TW" altLang="en-US" smtClean="0">
                <a:solidFill>
                  <a:srgbClr val="FEFFFF"/>
                </a:solidFill>
                <a:latin typeface="Century Gothic" panose="020B0502020202020204" pitchFamily="34" charset="0"/>
              </a:rPr>
              <a:pPr/>
              <a:t>168</a:t>
            </a:fld>
            <a:endParaRPr kumimoji="0" lang="zh-TW" altLang="en-US">
              <a:solidFill>
                <a:srgbClr val="FEFFFF"/>
              </a:solidFill>
              <a:latin typeface="Century Gothic" panose="020B0502020202020204" pitchFamily="34" charset="0"/>
            </a:endParaRPr>
          </a:p>
        </p:txBody>
      </p:sp>
      <p:sp>
        <p:nvSpPr>
          <p:cNvPr id="6" name="文字方塊 5"/>
          <p:cNvSpPr txBox="1"/>
          <p:nvPr/>
        </p:nvSpPr>
        <p:spPr>
          <a:xfrm>
            <a:off x="1927224" y="1266885"/>
            <a:ext cx="4844596" cy="584775"/>
          </a:xfrm>
          <a:prstGeom prst="rect">
            <a:avLst/>
          </a:prstGeom>
          <a:noFill/>
        </p:spPr>
        <p:txBody>
          <a:bodyPr wrap="none" rtlCol="0">
            <a:spAutoFit/>
          </a:bodyPr>
          <a:lstStyle/>
          <a:p>
            <a:r>
              <a:rPr lang="en-US" altLang="zh-TW" sz="3200" dirty="0"/>
              <a:t>http://adapt.k12ea.gov.tw/</a:t>
            </a:r>
            <a:endParaRPr lang="zh-TW" altLang="en-US" sz="3200" dirty="0"/>
          </a:p>
        </p:txBody>
      </p:sp>
      <p:pic>
        <p:nvPicPr>
          <p:cNvPr id="2" name="圖片 1" descr="畫面剪輯"/>
          <p:cNvPicPr>
            <a:picLocks noChangeAspect="1"/>
          </p:cNvPicPr>
          <p:nvPr/>
        </p:nvPicPr>
        <p:blipFill rotWithShape="1">
          <a:blip r:embed="rId2" cstate="email">
            <a:extLst>
              <a:ext uri="{28A0092B-C50C-407E-A947-70E740481C1C}">
                <a14:useLocalDpi xmlns="" xmlns:a14="http://schemas.microsoft.com/office/drawing/2010/main" val="0"/>
              </a:ext>
            </a:extLst>
          </a:blip>
          <a:srcRect/>
          <a:stretch/>
        </p:blipFill>
        <p:spPr>
          <a:xfrm>
            <a:off x="1505527" y="1777589"/>
            <a:ext cx="10398092" cy="4613975"/>
          </a:xfrm>
          <a:prstGeom prst="rect">
            <a:avLst/>
          </a:prstGeom>
        </p:spPr>
      </p:pic>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3CAE9AD2-F343-4C5D-9059-99299CA52381}" type="slidenum">
              <a:rPr lang="zh-TW" altLang="en-US" smtClean="0"/>
              <a:pPr>
                <a:defRPr/>
              </a:pPr>
              <a:t>169</a:t>
            </a:fld>
            <a:endParaRPr lang="zh-TW" altLang="en-US"/>
          </a:p>
        </p:txBody>
      </p:sp>
      <p:pic>
        <p:nvPicPr>
          <p:cNvPr id="3" name="圖片 2" descr="畫面剪輯"/>
          <p:cNvPicPr>
            <a:picLocks noChangeAspect="1"/>
          </p:cNvPicPr>
          <p:nvPr/>
        </p:nvPicPr>
        <p:blipFill>
          <a:blip r:embed="rId2" cstate="email">
            <a:extLst>
              <a:ext uri="{28A0092B-C50C-407E-A947-70E740481C1C}">
                <a14:useLocalDpi xmlns="" xmlns:a14="http://schemas.microsoft.com/office/drawing/2010/main" val="0"/>
              </a:ext>
            </a:extLst>
          </a:blip>
          <a:stretch>
            <a:fillRect/>
          </a:stretch>
        </p:blipFill>
        <p:spPr>
          <a:xfrm>
            <a:off x="1827551" y="1152525"/>
            <a:ext cx="6539551" cy="5756168"/>
          </a:xfrm>
          <a:prstGeom prst="rect">
            <a:avLst/>
          </a:prstGeom>
        </p:spPr>
      </p:pic>
      <p:sp>
        <p:nvSpPr>
          <p:cNvPr id="4" name="標題 1"/>
          <p:cNvSpPr txBox="1">
            <a:spLocks/>
          </p:cNvSpPr>
          <p:nvPr/>
        </p:nvSpPr>
        <p:spPr bwMode="auto">
          <a:xfrm>
            <a:off x="1786455" y="54561"/>
            <a:ext cx="6621744" cy="623013"/>
          </a:xfrm>
          <a:prstGeom prst="rect">
            <a:avLst/>
          </a:prstGeom>
          <a:solidFill>
            <a:srgbClr val="00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b"/>
          <a:lstStyle>
            <a:lvl1pPr defTabSz="608013">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608013">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608013">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608013">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608013">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608013"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608013"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608013"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608013"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eaLnBrk="1" hangingPunct="1">
              <a:spcBef>
                <a:spcPct val="0"/>
              </a:spcBef>
              <a:buClrTx/>
              <a:buFontTx/>
              <a:buNone/>
            </a:pPr>
            <a:r>
              <a:rPr kumimoji="0" lang="en-US" altLang="zh-TW" sz="4000" dirty="0">
                <a:solidFill>
                  <a:srgbClr val="0000FF"/>
                </a:solidFill>
                <a:latin typeface="標楷體" panose="03000509000000000000" pitchFamily="65" charset="-120"/>
                <a:ea typeface="標楷體" panose="03000509000000000000" pitchFamily="65" charset="-120"/>
              </a:rPr>
              <a:t> </a:t>
            </a:r>
          </a:p>
          <a:p>
            <a:pPr eaLnBrk="1" hangingPunct="1">
              <a:spcBef>
                <a:spcPct val="0"/>
              </a:spcBef>
              <a:buClrTx/>
              <a:buFontTx/>
              <a:buNone/>
            </a:pPr>
            <a:r>
              <a:rPr kumimoji="0" lang="zh-TW" altLang="en-US" sz="4000" dirty="0">
                <a:solidFill>
                  <a:srgbClr val="0000FF"/>
                </a:solidFill>
                <a:latin typeface="標楷體" panose="03000509000000000000" pitchFamily="65" charset="-120"/>
                <a:ea typeface="標楷體" panose="03000509000000000000" pitchFamily="65" charset="-120"/>
              </a:rPr>
              <a:t>三、國中教育會考網站</a:t>
            </a:r>
          </a:p>
        </p:txBody>
      </p:sp>
      <p:sp>
        <p:nvSpPr>
          <p:cNvPr id="5" name="文字方塊 4"/>
          <p:cNvSpPr txBox="1"/>
          <p:nvPr/>
        </p:nvSpPr>
        <p:spPr>
          <a:xfrm>
            <a:off x="1786455" y="677574"/>
            <a:ext cx="5795873" cy="584775"/>
          </a:xfrm>
          <a:prstGeom prst="rect">
            <a:avLst/>
          </a:prstGeom>
          <a:noFill/>
        </p:spPr>
        <p:txBody>
          <a:bodyPr wrap="square" rtlCol="0">
            <a:spAutoFit/>
          </a:bodyPr>
          <a:lstStyle/>
          <a:p>
            <a:r>
              <a:rPr lang="en-US" altLang="zh-TW" sz="3200" dirty="0"/>
              <a:t>https://cap.nace.edu.tw/</a:t>
            </a:r>
            <a:endParaRPr lang="zh-TW" altLang="en-US" sz="3200" dirty="0"/>
          </a:p>
        </p:txBody>
      </p:sp>
    </p:spTree>
    <p:extLst>
      <p:ext uri="{BB962C8B-B14F-4D97-AF65-F5344CB8AC3E}">
        <p14:creationId xmlns="" xmlns:p14="http://schemas.microsoft.com/office/powerpoint/2010/main" val="42227616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內容版面配置區 5"/>
          <p:cNvGraphicFramePr>
            <a:graphicFrameLocks noGrp="1"/>
          </p:cNvGraphicFramePr>
          <p:nvPr>
            <p:ph sz="quarter" idx="1"/>
            <p:extLst>
              <p:ext uri="{D42A27DB-BD31-4B8C-83A1-F6EECF244321}">
                <p14:modId xmlns="" xmlns:p14="http://schemas.microsoft.com/office/powerpoint/2010/main" val="3151640658"/>
              </p:ext>
            </p:extLst>
          </p:nvPr>
        </p:nvGraphicFramePr>
        <p:xfrm>
          <a:off x="1775520" y="1340769"/>
          <a:ext cx="8640960" cy="4896543"/>
        </p:xfrm>
        <a:graphic>
          <a:graphicData uri="http://schemas.openxmlformats.org/drawingml/2006/table">
            <a:tbl>
              <a:tblPr firstRow="1" bandRow="1">
                <a:tableStyleId>{5C22544A-7EE6-4342-B048-85BDC9FD1C3A}</a:tableStyleId>
              </a:tblPr>
              <a:tblGrid>
                <a:gridCol w="1598615">
                  <a:extLst>
                    <a:ext uri="{9D8B030D-6E8A-4147-A177-3AD203B41FA5}">
                      <a16:colId xmlns="" xmlns:a16="http://schemas.microsoft.com/office/drawing/2014/main" val="20000"/>
                    </a:ext>
                  </a:extLst>
                </a:gridCol>
                <a:gridCol w="3251116">
                  <a:extLst>
                    <a:ext uri="{9D8B030D-6E8A-4147-A177-3AD203B41FA5}">
                      <a16:colId xmlns="" xmlns:a16="http://schemas.microsoft.com/office/drawing/2014/main" val="20001"/>
                    </a:ext>
                  </a:extLst>
                </a:gridCol>
                <a:gridCol w="3791229">
                  <a:extLst>
                    <a:ext uri="{9D8B030D-6E8A-4147-A177-3AD203B41FA5}">
                      <a16:colId xmlns="" xmlns:a16="http://schemas.microsoft.com/office/drawing/2014/main" val="20002"/>
                    </a:ext>
                  </a:extLst>
                </a:gridCol>
              </a:tblGrid>
              <a:tr h="153687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4000" b="0" dirty="0">
                          <a:solidFill>
                            <a:srgbClr val="FFFF00"/>
                          </a:solidFill>
                          <a:latin typeface="標楷體" panose="03000509000000000000" pitchFamily="65" charset="-120"/>
                          <a:ea typeface="標楷體" panose="03000509000000000000" pitchFamily="65" charset="-120"/>
                        </a:rPr>
                        <a:t>入學方式</a:t>
                      </a:r>
                    </a:p>
                  </a:txBody>
                  <a:tcPr anchor="ctr">
                    <a:cell3D prstMaterial="dkEdge">
                      <a:bevel prst="slope"/>
                      <a:lightRig rig="flood" dir="t"/>
                    </a:cell3D>
                  </a:tcPr>
                </a:tc>
                <a:tc>
                  <a:txBody>
                    <a:bodyPr/>
                    <a:lstStyle/>
                    <a:p>
                      <a:pPr algn="ctr"/>
                      <a:r>
                        <a:rPr lang="zh-TW" altLang="en-US" sz="4000" b="0" dirty="0">
                          <a:solidFill>
                            <a:srgbClr val="FFFF00"/>
                          </a:solidFill>
                          <a:latin typeface="標楷體" panose="03000509000000000000" pitchFamily="65" charset="-120"/>
                          <a:ea typeface="標楷體" panose="03000509000000000000" pitchFamily="65" charset="-120"/>
                        </a:rPr>
                        <a:t>內  涵</a:t>
                      </a:r>
                    </a:p>
                  </a:txBody>
                  <a:tcPr anchor="ctr">
                    <a:cell3D prstMaterial="dkEdge">
                      <a:bevel prst="slope"/>
                      <a:lightRig rig="flood" dir="t"/>
                    </a:cell3D>
                  </a:tcPr>
                </a:tc>
                <a:tc>
                  <a:txBody>
                    <a:bodyPr/>
                    <a:lstStyle/>
                    <a:p>
                      <a:pPr algn="ctr"/>
                      <a:r>
                        <a:rPr lang="zh-TW" altLang="en-US" sz="4000" b="0" dirty="0">
                          <a:solidFill>
                            <a:srgbClr val="FFFF00"/>
                          </a:solidFill>
                          <a:latin typeface="標楷體" panose="03000509000000000000" pitchFamily="65" charset="-120"/>
                          <a:ea typeface="標楷體" panose="03000509000000000000" pitchFamily="65" charset="-120"/>
                        </a:rPr>
                        <a:t>操作策略</a:t>
                      </a:r>
                    </a:p>
                  </a:txBody>
                  <a:tcPr anchor="ctr">
                    <a:cell3D prstMaterial="dkEdge">
                      <a:bevel prst="slope"/>
                      <a:lightRig rig="flood" dir="t"/>
                    </a:cell3D>
                  </a:tcPr>
                </a:tc>
                <a:extLst>
                  <a:ext uri="{0D108BD9-81ED-4DB2-BD59-A6C34878D82A}">
                    <a16:rowId xmlns="" xmlns:a16="http://schemas.microsoft.com/office/drawing/2014/main" val="10000"/>
                  </a:ext>
                </a:extLst>
              </a:tr>
              <a:tr h="1679836">
                <a:tc>
                  <a:txBody>
                    <a:bodyPr/>
                    <a:lstStyle/>
                    <a:p>
                      <a:pPr algn="ctr"/>
                      <a:r>
                        <a:rPr lang="zh-TW" altLang="en-US" sz="4400" b="0" dirty="0">
                          <a:solidFill>
                            <a:srgbClr val="008000"/>
                          </a:solidFill>
                          <a:latin typeface="標楷體" panose="03000509000000000000" pitchFamily="65" charset="-120"/>
                          <a:ea typeface="標楷體" panose="03000509000000000000" pitchFamily="65" charset="-120"/>
                        </a:rPr>
                        <a:t>免試入學</a:t>
                      </a:r>
                    </a:p>
                  </a:txBody>
                  <a:tcPr>
                    <a:cell3D prstMaterial="dkEdge">
                      <a:bevel prst="slope"/>
                      <a:lightRig rig="flood" dir="t"/>
                    </a:cell3D>
                  </a:tcPr>
                </a:tc>
                <a:tc>
                  <a:txBody>
                    <a:bodyPr/>
                    <a:lstStyle/>
                    <a:p>
                      <a:pPr algn="ctr"/>
                      <a:r>
                        <a:rPr lang="zh-TW" altLang="en-US" sz="4400" b="0" dirty="0">
                          <a:solidFill>
                            <a:srgbClr val="008000"/>
                          </a:solidFill>
                          <a:latin typeface="標楷體" panose="03000509000000000000" pitchFamily="65" charset="-120"/>
                          <a:ea typeface="標楷體" panose="03000509000000000000" pitchFamily="65" charset="-120"/>
                        </a:rPr>
                        <a:t>適性引導</a:t>
                      </a:r>
                      <a:endParaRPr lang="en-US" altLang="zh-TW" sz="4400" b="0" dirty="0">
                        <a:solidFill>
                          <a:srgbClr val="008000"/>
                        </a:solidFill>
                        <a:latin typeface="標楷體" panose="03000509000000000000" pitchFamily="65" charset="-120"/>
                        <a:ea typeface="標楷體" panose="03000509000000000000" pitchFamily="65" charset="-120"/>
                      </a:endParaRPr>
                    </a:p>
                    <a:p>
                      <a:pPr algn="ctr"/>
                      <a:r>
                        <a:rPr lang="zh-TW" altLang="en-US" sz="4400" b="0" dirty="0">
                          <a:solidFill>
                            <a:srgbClr val="008000"/>
                          </a:solidFill>
                          <a:latin typeface="標楷體" panose="03000509000000000000" pitchFamily="65" charset="-120"/>
                          <a:ea typeface="標楷體" panose="03000509000000000000" pitchFamily="65" charset="-120"/>
                        </a:rPr>
                        <a:t>就近入學</a:t>
                      </a:r>
                    </a:p>
                  </a:txBody>
                  <a:tcPr>
                    <a:cell3D prstMaterial="dkEdge">
                      <a:bevel prst="slope"/>
                      <a:lightRig rig="flood" dir="t"/>
                    </a:cell3D>
                  </a:tcPr>
                </a:tc>
                <a:tc>
                  <a:txBody>
                    <a:bodyPr/>
                    <a:lstStyle/>
                    <a:p>
                      <a:pPr algn="ctr"/>
                      <a:r>
                        <a:rPr lang="zh-TW" altLang="en-US" sz="4400" b="0" dirty="0">
                          <a:solidFill>
                            <a:srgbClr val="008000"/>
                          </a:solidFill>
                          <a:latin typeface="標楷體" panose="03000509000000000000" pitchFamily="65" charset="-120"/>
                          <a:ea typeface="標楷體" panose="03000509000000000000" pitchFamily="65" charset="-120"/>
                        </a:rPr>
                        <a:t>高中職</a:t>
                      </a:r>
                      <a:endParaRPr lang="en-US" altLang="zh-TW" sz="4400" b="0" dirty="0">
                        <a:solidFill>
                          <a:srgbClr val="008000"/>
                        </a:solidFill>
                        <a:latin typeface="標楷體" panose="03000509000000000000" pitchFamily="65" charset="-120"/>
                        <a:ea typeface="標楷體" panose="03000509000000000000" pitchFamily="65" charset="-120"/>
                      </a:endParaRPr>
                    </a:p>
                    <a:p>
                      <a:pPr algn="ctr"/>
                      <a:r>
                        <a:rPr lang="zh-TW" altLang="en-US" sz="4400" b="0" dirty="0">
                          <a:solidFill>
                            <a:srgbClr val="008000"/>
                          </a:solidFill>
                          <a:latin typeface="標楷體" panose="03000509000000000000" pitchFamily="65" charset="-120"/>
                          <a:ea typeface="標楷體" panose="03000509000000000000" pitchFamily="65" charset="-120"/>
                        </a:rPr>
                        <a:t>校校優質</a:t>
                      </a:r>
                    </a:p>
                  </a:txBody>
                  <a:tcPr>
                    <a:cell3D prstMaterial="dkEdge">
                      <a:bevel prst="slope"/>
                      <a:lightRig rig="flood" dir="t"/>
                    </a:cell3D>
                  </a:tcPr>
                </a:tc>
                <a:extLst>
                  <a:ext uri="{0D108BD9-81ED-4DB2-BD59-A6C34878D82A}">
                    <a16:rowId xmlns="" xmlns:a16="http://schemas.microsoft.com/office/drawing/2014/main" val="10001"/>
                  </a:ext>
                </a:extLst>
              </a:tr>
              <a:tr h="1679836">
                <a:tc>
                  <a:txBody>
                    <a:bodyPr/>
                    <a:lstStyle/>
                    <a:p>
                      <a:pPr algn="ctr"/>
                      <a:r>
                        <a:rPr lang="zh-TW" altLang="en-US" sz="4400" b="0" dirty="0">
                          <a:solidFill>
                            <a:srgbClr val="993300"/>
                          </a:solidFill>
                          <a:latin typeface="標楷體" panose="03000509000000000000" pitchFamily="65" charset="-120"/>
                          <a:ea typeface="標楷體" panose="03000509000000000000" pitchFamily="65" charset="-120"/>
                        </a:rPr>
                        <a:t>特色招生</a:t>
                      </a:r>
                    </a:p>
                  </a:txBody>
                  <a:tcPr>
                    <a:cell3D prstMaterial="dkEdge">
                      <a:bevel prst="slope"/>
                      <a:lightRig rig="flood" dir="t"/>
                    </a:cell3D>
                  </a:tcPr>
                </a:tc>
                <a:tc>
                  <a:txBody>
                    <a:bodyPr/>
                    <a:lstStyle/>
                    <a:p>
                      <a:pPr algn="ctr"/>
                      <a:r>
                        <a:rPr lang="zh-TW" altLang="en-US" sz="4400" b="0" dirty="0">
                          <a:solidFill>
                            <a:srgbClr val="993300"/>
                          </a:solidFill>
                          <a:latin typeface="標楷體" panose="03000509000000000000" pitchFamily="65" charset="-120"/>
                          <a:ea typeface="標楷體" panose="03000509000000000000" pitchFamily="65" charset="-120"/>
                        </a:rPr>
                        <a:t>多元菁英</a:t>
                      </a:r>
                      <a:endParaRPr lang="en-US" altLang="zh-TW" sz="4400" b="0" dirty="0">
                        <a:solidFill>
                          <a:srgbClr val="993300"/>
                        </a:solidFill>
                        <a:latin typeface="標楷體" panose="03000509000000000000" pitchFamily="65" charset="-120"/>
                        <a:ea typeface="標楷體" panose="03000509000000000000" pitchFamily="65" charset="-120"/>
                      </a:endParaRPr>
                    </a:p>
                    <a:p>
                      <a:pPr algn="ctr"/>
                      <a:r>
                        <a:rPr lang="zh-TW" altLang="en-US" sz="4400" b="0" dirty="0">
                          <a:solidFill>
                            <a:srgbClr val="993300"/>
                          </a:solidFill>
                          <a:latin typeface="標楷體" panose="03000509000000000000" pitchFamily="65" charset="-120"/>
                          <a:ea typeface="標楷體" panose="03000509000000000000" pitchFamily="65" charset="-120"/>
                        </a:rPr>
                        <a:t>特色選才</a:t>
                      </a:r>
                    </a:p>
                  </a:txBody>
                  <a:tcPr>
                    <a:cell3D prstMaterial="dkEdge">
                      <a:bevel prst="slope"/>
                      <a:lightRig rig="flood" dir="t"/>
                    </a:cell3D>
                  </a:tcPr>
                </a:tc>
                <a:tc>
                  <a:txBody>
                    <a:bodyPr/>
                    <a:lstStyle/>
                    <a:p>
                      <a:pPr algn="ctr"/>
                      <a:r>
                        <a:rPr lang="zh-TW" altLang="en-US" sz="4400" b="0" dirty="0">
                          <a:solidFill>
                            <a:srgbClr val="993300"/>
                          </a:solidFill>
                          <a:latin typeface="標楷體" panose="03000509000000000000" pitchFamily="65" charset="-120"/>
                          <a:ea typeface="標楷體" panose="03000509000000000000" pitchFamily="65" charset="-120"/>
                        </a:rPr>
                        <a:t>高中職</a:t>
                      </a:r>
                      <a:endParaRPr lang="en-US" altLang="zh-TW" sz="4400" b="0" dirty="0">
                        <a:solidFill>
                          <a:srgbClr val="993300"/>
                        </a:solidFill>
                        <a:latin typeface="標楷體" panose="03000509000000000000" pitchFamily="65" charset="-120"/>
                        <a:ea typeface="標楷體" panose="03000509000000000000" pitchFamily="65" charset="-120"/>
                      </a:endParaRPr>
                    </a:p>
                    <a:p>
                      <a:pPr algn="ctr"/>
                      <a:r>
                        <a:rPr lang="zh-TW" altLang="en-US" sz="4400" b="0" dirty="0">
                          <a:solidFill>
                            <a:srgbClr val="993300"/>
                          </a:solidFill>
                          <a:latin typeface="標楷體" panose="03000509000000000000" pitchFamily="65" charset="-120"/>
                          <a:ea typeface="標楷體" panose="03000509000000000000" pitchFamily="65" charset="-120"/>
                        </a:rPr>
                        <a:t>特色彰顯</a:t>
                      </a:r>
                    </a:p>
                  </a:txBody>
                  <a:tcPr>
                    <a:cell3D prstMaterial="dkEdge">
                      <a:bevel prst="slope"/>
                      <a:lightRig rig="flood" dir="t"/>
                    </a:cell3D>
                  </a:tcPr>
                </a:tc>
                <a:extLst>
                  <a:ext uri="{0D108BD9-81ED-4DB2-BD59-A6C34878D82A}">
                    <a16:rowId xmlns="" xmlns:a16="http://schemas.microsoft.com/office/drawing/2014/main" val="10002"/>
                  </a:ext>
                </a:extLst>
              </a:tr>
            </a:tbl>
          </a:graphicData>
        </a:graphic>
      </p:graphicFrame>
      <p:sp>
        <p:nvSpPr>
          <p:cNvPr id="4" name="矩形 3"/>
          <p:cNvSpPr/>
          <p:nvPr/>
        </p:nvSpPr>
        <p:spPr>
          <a:xfrm>
            <a:off x="1322388" y="0"/>
            <a:ext cx="10709275" cy="941388"/>
          </a:xfrm>
          <a:prstGeom prst="rect">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20000"/>
              </a:spcBef>
              <a:defRPr/>
            </a:pPr>
            <a:r>
              <a:rPr lang="zh-TW" altLang="en-US" sz="4800" b="1" dirty="0">
                <a:latin typeface="微軟正黑體" panose="020B0604030504040204" pitchFamily="34" charset="-120"/>
              </a:rPr>
              <a:t>十二年國民基本教育：成就每一個孩子</a:t>
            </a:r>
            <a:endParaRPr lang="zh-TW" altLang="en-US" sz="4800" b="1" dirty="0">
              <a:solidFill>
                <a:schemeClr val="bg1"/>
              </a:solidFill>
              <a:latin typeface="微軟正黑體" panose="020B0604030504040204" pitchFamily="34" charset="-120"/>
            </a:endParaRPr>
          </a:p>
        </p:txBody>
      </p:sp>
      <p:sp>
        <p:nvSpPr>
          <p:cNvPr id="76804" name="投影片編號版面配置區 1"/>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C5B0ADD8-0B00-48F6-9BC8-AD47DA9EAF7F}" type="slidenum">
              <a:rPr kumimoji="0" lang="zh-TW" altLang="en-US" smtClean="0">
                <a:solidFill>
                  <a:srgbClr val="FEFFFF"/>
                </a:solidFill>
                <a:latin typeface="Century Gothic" panose="020B0502020202020204" pitchFamily="34" charset="0"/>
              </a:rPr>
              <a:pPr/>
              <a:t>17</a:t>
            </a:fld>
            <a:endParaRPr kumimoji="0" lang="zh-TW" altLang="en-US">
              <a:solidFill>
                <a:srgbClr val="FEFFFF"/>
              </a:solidFill>
              <a:latin typeface="Century Gothic" panose="020B0502020202020204" pitchFamily="34" charset="0"/>
            </a:endParaRPr>
          </a:p>
        </p:txBody>
      </p:sp>
    </p:spTree>
  </p:cSld>
  <p:clrMapOvr>
    <a:masterClrMapping/>
  </p:clrMapOvr>
  <p:transition spd="slow"/>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標題 1"/>
          <p:cNvSpPr txBox="1">
            <a:spLocks/>
          </p:cNvSpPr>
          <p:nvPr/>
        </p:nvSpPr>
        <p:spPr bwMode="auto">
          <a:xfrm>
            <a:off x="1786454" y="142875"/>
            <a:ext cx="8640763" cy="863600"/>
          </a:xfrm>
          <a:prstGeom prst="rect">
            <a:avLst/>
          </a:prstGeom>
          <a:solidFill>
            <a:srgbClr val="00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b"/>
          <a:lstStyle>
            <a:lvl1pPr defTabSz="608013">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608013">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608013">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608013">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608013">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608013"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608013"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608013"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608013"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eaLnBrk="1" hangingPunct="1">
              <a:spcBef>
                <a:spcPct val="0"/>
              </a:spcBef>
              <a:buClrTx/>
              <a:buFontTx/>
              <a:buNone/>
            </a:pPr>
            <a:r>
              <a:rPr kumimoji="0" lang="zh-TW" altLang="en-US" sz="4000" dirty="0">
                <a:solidFill>
                  <a:srgbClr val="0000FF"/>
                </a:solidFill>
                <a:latin typeface="標楷體" panose="03000509000000000000" pitchFamily="65" charset="-120"/>
                <a:ea typeface="標楷體" panose="03000509000000000000" pitchFamily="65" charset="-120"/>
              </a:rPr>
              <a:t>四、技專校院招生委員會聯合會</a:t>
            </a:r>
          </a:p>
        </p:txBody>
      </p:sp>
      <p:sp>
        <p:nvSpPr>
          <p:cNvPr id="221187" name="投影片編號版面配置區 1"/>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D74D47D4-3D89-463A-83FB-3A116909233F}" type="slidenum">
              <a:rPr kumimoji="0" lang="zh-TW" altLang="en-US" smtClean="0">
                <a:solidFill>
                  <a:srgbClr val="FEFFFF"/>
                </a:solidFill>
                <a:latin typeface="Century Gothic" panose="020B0502020202020204" pitchFamily="34" charset="0"/>
              </a:rPr>
              <a:pPr/>
              <a:t>170</a:t>
            </a:fld>
            <a:endParaRPr kumimoji="0" lang="zh-TW" altLang="en-US">
              <a:solidFill>
                <a:srgbClr val="FEFFFF"/>
              </a:solidFill>
              <a:latin typeface="Century Gothic" panose="020B0502020202020204" pitchFamily="34" charset="0"/>
            </a:endParaRPr>
          </a:p>
        </p:txBody>
      </p:sp>
      <p:sp>
        <p:nvSpPr>
          <p:cNvPr id="4" name="文字方塊 3"/>
          <p:cNvSpPr txBox="1"/>
          <p:nvPr/>
        </p:nvSpPr>
        <p:spPr>
          <a:xfrm>
            <a:off x="1786454" y="1006475"/>
            <a:ext cx="5211491" cy="584775"/>
          </a:xfrm>
          <a:prstGeom prst="rect">
            <a:avLst/>
          </a:prstGeom>
          <a:noFill/>
        </p:spPr>
        <p:txBody>
          <a:bodyPr wrap="none" rtlCol="0">
            <a:spAutoFit/>
          </a:bodyPr>
          <a:lstStyle/>
          <a:p>
            <a:r>
              <a:rPr lang="en-US" altLang="zh-TW" sz="3200" dirty="0"/>
              <a:t>https://www.jctv.ntut.edu.tw/</a:t>
            </a:r>
            <a:endParaRPr lang="zh-TW" altLang="en-US" sz="3200" dirty="0"/>
          </a:p>
        </p:txBody>
      </p:sp>
      <p:pic>
        <p:nvPicPr>
          <p:cNvPr id="3" name="圖片 2" descr="畫面剪輯"/>
          <p:cNvPicPr>
            <a:picLocks noChangeAspect="1"/>
          </p:cNvPicPr>
          <p:nvPr/>
        </p:nvPicPr>
        <p:blipFill>
          <a:blip r:embed="rId2" cstate="email">
            <a:extLst>
              <a:ext uri="{28A0092B-C50C-407E-A947-70E740481C1C}">
                <a14:useLocalDpi xmlns="" xmlns:a14="http://schemas.microsoft.com/office/drawing/2010/main" val="0"/>
              </a:ext>
            </a:extLst>
          </a:blip>
          <a:stretch>
            <a:fillRect/>
          </a:stretch>
        </p:blipFill>
        <p:spPr>
          <a:xfrm>
            <a:off x="1786454" y="1527273"/>
            <a:ext cx="8640763" cy="6018139"/>
          </a:xfrm>
          <a:prstGeom prst="rect">
            <a:avLst/>
          </a:prstGeom>
        </p:spPr>
      </p:pic>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標題 1"/>
          <p:cNvSpPr txBox="1">
            <a:spLocks/>
          </p:cNvSpPr>
          <p:nvPr/>
        </p:nvSpPr>
        <p:spPr bwMode="auto">
          <a:xfrm>
            <a:off x="1858378" y="142875"/>
            <a:ext cx="9145246" cy="863600"/>
          </a:xfrm>
          <a:prstGeom prst="rect">
            <a:avLst/>
          </a:prstGeom>
          <a:solidFill>
            <a:srgbClr val="00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b"/>
          <a:lstStyle>
            <a:lvl1pPr defTabSz="608013">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608013">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608013">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608013">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608013">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608013"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608013"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608013"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608013"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eaLnBrk="1" hangingPunct="1">
              <a:spcBef>
                <a:spcPct val="0"/>
              </a:spcBef>
              <a:buClrTx/>
              <a:buFontTx/>
              <a:buNone/>
            </a:pPr>
            <a:r>
              <a:rPr kumimoji="0" lang="zh-TW" altLang="en-US" sz="4000" dirty="0">
                <a:solidFill>
                  <a:srgbClr val="0000FF"/>
                </a:solidFill>
                <a:latin typeface="標楷體" panose="03000509000000000000" pitchFamily="65" charset="-120"/>
                <a:ea typeface="標楷體" panose="03000509000000000000" pitchFamily="65" charset="-120"/>
              </a:rPr>
              <a:t>五、技專校院招生策略委員會</a:t>
            </a:r>
          </a:p>
        </p:txBody>
      </p:sp>
      <p:sp>
        <p:nvSpPr>
          <p:cNvPr id="221187" name="投影片編號版面配置區 1"/>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D74D47D4-3D89-463A-83FB-3A116909233F}" type="slidenum">
              <a:rPr kumimoji="0" lang="zh-TW" altLang="en-US" smtClean="0">
                <a:solidFill>
                  <a:srgbClr val="FEFFFF"/>
                </a:solidFill>
                <a:latin typeface="Century Gothic" panose="020B0502020202020204" pitchFamily="34" charset="0"/>
              </a:rPr>
              <a:pPr/>
              <a:t>171</a:t>
            </a:fld>
            <a:endParaRPr kumimoji="0" lang="zh-TW" altLang="en-US">
              <a:solidFill>
                <a:srgbClr val="FEFFFF"/>
              </a:solidFill>
              <a:latin typeface="Century Gothic" panose="020B0502020202020204" pitchFamily="34" charset="0"/>
            </a:endParaRPr>
          </a:p>
        </p:txBody>
      </p:sp>
      <p:sp>
        <p:nvSpPr>
          <p:cNvPr id="4" name="文字方塊 3"/>
          <p:cNvSpPr txBox="1"/>
          <p:nvPr/>
        </p:nvSpPr>
        <p:spPr>
          <a:xfrm>
            <a:off x="1889200" y="1049985"/>
            <a:ext cx="5719643" cy="584775"/>
          </a:xfrm>
          <a:prstGeom prst="rect">
            <a:avLst/>
          </a:prstGeom>
          <a:noFill/>
        </p:spPr>
        <p:txBody>
          <a:bodyPr wrap="none" rtlCol="0">
            <a:spAutoFit/>
          </a:bodyPr>
          <a:lstStyle/>
          <a:p>
            <a:r>
              <a:rPr lang="en-US" altLang="zh-TW" sz="3200" dirty="0"/>
              <a:t>https://www.techadmi.edu.tw/ </a:t>
            </a:r>
            <a:endParaRPr lang="zh-TW" altLang="en-US" sz="3200" dirty="0"/>
          </a:p>
        </p:txBody>
      </p:sp>
      <p:pic>
        <p:nvPicPr>
          <p:cNvPr id="2" name="圖片 1" descr="畫面剪輯"/>
          <p:cNvPicPr>
            <a:picLocks noChangeAspect="1"/>
          </p:cNvPicPr>
          <p:nvPr/>
        </p:nvPicPr>
        <p:blipFill rotWithShape="1">
          <a:blip r:embed="rId3" cstate="email">
            <a:extLst>
              <a:ext uri="{28A0092B-C50C-407E-A947-70E740481C1C}">
                <a14:useLocalDpi xmlns="" xmlns:a14="http://schemas.microsoft.com/office/drawing/2010/main" val="0"/>
              </a:ext>
            </a:extLst>
          </a:blip>
          <a:srcRect/>
          <a:stretch/>
        </p:blipFill>
        <p:spPr>
          <a:xfrm>
            <a:off x="1858378" y="1634760"/>
            <a:ext cx="9998000" cy="4416719"/>
          </a:xfrm>
          <a:prstGeom prst="rect">
            <a:avLst/>
          </a:prstGeom>
        </p:spPr>
      </p:pic>
    </p:spTree>
    <p:extLst>
      <p:ext uri="{BB962C8B-B14F-4D97-AF65-F5344CB8AC3E}">
        <p14:creationId xmlns="" xmlns:p14="http://schemas.microsoft.com/office/powerpoint/2010/main" val="3544694760"/>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87525" y="147638"/>
            <a:ext cx="8912225" cy="1279525"/>
          </a:xfrm>
          <a:solidFill>
            <a:srgbClr val="00FFFF"/>
          </a:solidFill>
        </p:spPr>
        <p:txBody>
          <a:bodyPr/>
          <a:lstStyle/>
          <a:p>
            <a:pPr>
              <a:defRPr/>
            </a:pPr>
            <a:r>
              <a:rPr lang="zh-TW" altLang="en-US" sz="4000" dirty="0">
                <a:solidFill>
                  <a:srgbClr val="0000FF"/>
                </a:solidFill>
                <a:latin typeface="標楷體" panose="03000509000000000000" pitchFamily="65" charset="-120"/>
                <a:ea typeface="標楷體" panose="03000509000000000000" pitchFamily="65" charset="-120"/>
                <a:cs typeface="+mn-cs"/>
              </a:rPr>
              <a:t>六、臺南區高級中等學校免試入學暨特色招生考試分發入學志願選填網站</a:t>
            </a:r>
            <a:r>
              <a:rPr lang="en-US" altLang="zh-TW" sz="4000" dirty="0">
                <a:solidFill>
                  <a:srgbClr val="0000FF"/>
                </a:solidFill>
                <a:latin typeface="標楷體" panose="03000509000000000000" pitchFamily="65" charset="-120"/>
                <a:ea typeface="標楷體" panose="03000509000000000000" pitchFamily="65" charset="-120"/>
                <a:cs typeface="+mn-cs"/>
              </a:rPr>
              <a:t/>
            </a:r>
            <a:br>
              <a:rPr lang="en-US" altLang="zh-TW" sz="4000" dirty="0">
                <a:solidFill>
                  <a:srgbClr val="0000FF"/>
                </a:solidFill>
                <a:latin typeface="標楷體" panose="03000509000000000000" pitchFamily="65" charset="-120"/>
                <a:ea typeface="標楷體" panose="03000509000000000000" pitchFamily="65" charset="-120"/>
                <a:cs typeface="+mn-cs"/>
              </a:rPr>
            </a:br>
            <a:r>
              <a:rPr kumimoji="1" lang="en-US" altLang="zh-TW" sz="3200" dirty="0">
                <a:solidFill>
                  <a:schemeClr val="tx1"/>
                </a:solidFill>
                <a:latin typeface="Arial" panose="020B0604020202020204" pitchFamily="34" charset="0"/>
                <a:ea typeface="微軟正黑體" panose="020B0604030504040204" pitchFamily="34" charset="-120"/>
                <a:cs typeface="+mn-cs"/>
                <a:hlinkClick r:id="rId2"/>
              </a:rPr>
              <a:t>https://tn.entry.edu.tw</a:t>
            </a:r>
            <a:r>
              <a:rPr kumimoji="1" lang="zh-TW" altLang="en-US" sz="3200" dirty="0">
                <a:solidFill>
                  <a:schemeClr val="tx1"/>
                </a:solidFill>
                <a:latin typeface="Arial" panose="020B0604020202020204" pitchFamily="34" charset="0"/>
                <a:ea typeface="微軟正黑體" panose="020B0604030504040204" pitchFamily="34" charset="-120"/>
                <a:cs typeface="+mn-cs"/>
              </a:rPr>
              <a:t> </a:t>
            </a:r>
          </a:p>
        </p:txBody>
      </p:sp>
      <p:sp>
        <p:nvSpPr>
          <p:cNvPr id="223236" name="投影片編號版面配置區 3"/>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54B8851C-D58C-4D6C-8FCA-85BADC11C128}" type="slidenum">
              <a:rPr kumimoji="0" lang="zh-TW" altLang="en-US" smtClean="0">
                <a:solidFill>
                  <a:srgbClr val="FEFFFF"/>
                </a:solidFill>
                <a:latin typeface="Century Gothic" panose="020B0502020202020204" pitchFamily="34" charset="0"/>
              </a:rPr>
              <a:pPr/>
              <a:t>172</a:t>
            </a:fld>
            <a:endParaRPr kumimoji="0" lang="zh-TW" altLang="en-US">
              <a:solidFill>
                <a:srgbClr val="FEFFFF"/>
              </a:solidFill>
              <a:latin typeface="Century Gothic" panose="020B0502020202020204" pitchFamily="34" charset="0"/>
            </a:endParaRPr>
          </a:p>
        </p:txBody>
      </p:sp>
      <p:pic>
        <p:nvPicPr>
          <p:cNvPr id="4" name="圖片 3"/>
          <p:cNvPicPr>
            <a:picLocks noChangeAspect="1"/>
          </p:cNvPicPr>
          <p:nvPr/>
        </p:nvPicPr>
        <p:blipFill>
          <a:blip r:embed="rId3" cstate="email"/>
          <a:stretch>
            <a:fillRect/>
          </a:stretch>
        </p:blipFill>
        <p:spPr>
          <a:xfrm>
            <a:off x="1764347" y="2102493"/>
            <a:ext cx="8935403" cy="4280555"/>
          </a:xfrm>
          <a:prstGeom prst="rect">
            <a:avLst/>
          </a:prstGeom>
        </p:spPr>
      </p:pic>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3494088" y="439738"/>
            <a:ext cx="5514975" cy="1028700"/>
          </a:xfrm>
          <a:prstGeom prst="rect">
            <a:avLst/>
          </a:prstGeom>
          <a:solidFill>
            <a:srgbClr val="002060"/>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120000" tIns="62400" rIns="120000" bIns="62400">
            <a:spAutoFit/>
          </a:bodyPr>
          <a:lstStyle/>
          <a:p>
            <a:pPr algn="ctr" eaLnBrk="1" hangingPunct="1">
              <a:buSzPct val="100000"/>
              <a:tabLst>
                <a:tab pos="0" algn="l"/>
                <a:tab pos="596885" algn="l"/>
                <a:tab pos="1195887" algn="l"/>
                <a:tab pos="1794888" algn="l"/>
                <a:tab pos="2393891" algn="l"/>
                <a:tab pos="2992892" algn="l"/>
                <a:tab pos="3591894" algn="l"/>
                <a:tab pos="4190895" algn="l"/>
                <a:tab pos="4789898" algn="l"/>
                <a:tab pos="5388899" algn="l"/>
                <a:tab pos="5987901" algn="l"/>
                <a:tab pos="6586902" algn="l"/>
                <a:tab pos="7185904" algn="l"/>
                <a:tab pos="7784905" algn="l"/>
                <a:tab pos="8383908" algn="l"/>
                <a:tab pos="8982909" algn="l"/>
                <a:tab pos="9581911" algn="l"/>
                <a:tab pos="10180912" algn="l"/>
                <a:tab pos="10779914" algn="l"/>
                <a:tab pos="11378916" algn="l"/>
                <a:tab pos="11977918" algn="l"/>
              </a:tabLst>
              <a:defRPr/>
            </a:pPr>
            <a:r>
              <a:rPr lang="zh-TW" altLang="en-US" sz="5867" b="1">
                <a:solidFill>
                  <a:srgbClr val="FFC000"/>
                </a:solidFill>
                <a:ea typeface="標楷體" pitchFamily="65" charset="-120"/>
              </a:rPr>
              <a:t>成就每一個孩子</a:t>
            </a:r>
          </a:p>
        </p:txBody>
      </p:sp>
      <p:sp>
        <p:nvSpPr>
          <p:cNvPr id="6" name="Rectangle 2"/>
          <p:cNvSpPr>
            <a:spLocks noChangeArrowheads="1"/>
          </p:cNvSpPr>
          <p:nvPr/>
        </p:nvSpPr>
        <p:spPr bwMode="auto">
          <a:xfrm>
            <a:off x="1116013" y="1771650"/>
            <a:ext cx="10271125" cy="4216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120000" tIns="62400" rIns="120000" bIns="62400">
            <a:spAutoFit/>
          </a:bodyPr>
          <a:lstStyle/>
          <a:p>
            <a:pPr eaLnBrk="1" hangingPunct="1">
              <a:lnSpc>
                <a:spcPct val="90000"/>
              </a:lnSpc>
              <a:buSzPct val="100000"/>
              <a:tabLst>
                <a:tab pos="0" algn="l"/>
                <a:tab pos="596885" algn="l"/>
                <a:tab pos="1195887" algn="l"/>
                <a:tab pos="1794888" algn="l"/>
                <a:tab pos="2393891" algn="l"/>
                <a:tab pos="2992892" algn="l"/>
                <a:tab pos="3591894" algn="l"/>
                <a:tab pos="4190895" algn="l"/>
                <a:tab pos="4789898" algn="l"/>
                <a:tab pos="5388899" algn="l"/>
                <a:tab pos="5987901" algn="l"/>
                <a:tab pos="6586902" algn="l"/>
                <a:tab pos="7185904" algn="l"/>
                <a:tab pos="7784905" algn="l"/>
                <a:tab pos="8383908" algn="l"/>
                <a:tab pos="8982909" algn="l"/>
                <a:tab pos="9581911" algn="l"/>
                <a:tab pos="10180912" algn="l"/>
                <a:tab pos="10779914" algn="l"/>
                <a:tab pos="11378916" algn="l"/>
                <a:tab pos="11977918" algn="l"/>
              </a:tabLst>
              <a:defRPr/>
            </a:pPr>
            <a:r>
              <a:rPr lang="zh-TW" altLang="en-US" sz="4800" b="1" dirty="0">
                <a:solidFill>
                  <a:srgbClr val="7030A0"/>
                </a:solidFill>
                <a:latin typeface="標楷體" pitchFamily="65" charset="-120"/>
                <a:ea typeface="標楷體" pitchFamily="65" charset="-120"/>
              </a:rPr>
              <a:t>教育成功的秘訣無他，就是公平善待每個孩子。</a:t>
            </a:r>
          </a:p>
          <a:p>
            <a:pPr eaLnBrk="1" hangingPunct="1">
              <a:lnSpc>
                <a:spcPct val="90000"/>
              </a:lnSpc>
              <a:buSzPct val="100000"/>
              <a:tabLst>
                <a:tab pos="0" algn="l"/>
                <a:tab pos="596885" algn="l"/>
                <a:tab pos="1195887" algn="l"/>
                <a:tab pos="1794888" algn="l"/>
                <a:tab pos="2393891" algn="l"/>
                <a:tab pos="2992892" algn="l"/>
                <a:tab pos="3591894" algn="l"/>
                <a:tab pos="4190895" algn="l"/>
                <a:tab pos="4789898" algn="l"/>
                <a:tab pos="5388899" algn="l"/>
                <a:tab pos="5987901" algn="l"/>
                <a:tab pos="6586902" algn="l"/>
                <a:tab pos="7185904" algn="l"/>
                <a:tab pos="7784905" algn="l"/>
                <a:tab pos="8383908" algn="l"/>
                <a:tab pos="8982909" algn="l"/>
                <a:tab pos="9581911" algn="l"/>
                <a:tab pos="10180912" algn="l"/>
                <a:tab pos="10779914" algn="l"/>
                <a:tab pos="11378916" algn="l"/>
                <a:tab pos="11977918" algn="l"/>
              </a:tabLst>
              <a:defRPr/>
            </a:pPr>
            <a:endParaRPr lang="en-US" altLang="zh-TW" sz="4800" b="1" dirty="0">
              <a:solidFill>
                <a:srgbClr val="009900"/>
              </a:solidFill>
              <a:latin typeface="標楷體" pitchFamily="65" charset="-120"/>
              <a:ea typeface="標楷體" pitchFamily="65" charset="-120"/>
            </a:endParaRPr>
          </a:p>
          <a:p>
            <a:pPr eaLnBrk="1" hangingPunct="1">
              <a:lnSpc>
                <a:spcPct val="90000"/>
              </a:lnSpc>
              <a:buSzPct val="100000"/>
              <a:tabLst>
                <a:tab pos="0" algn="l"/>
                <a:tab pos="596885" algn="l"/>
                <a:tab pos="1195887" algn="l"/>
                <a:tab pos="1794888" algn="l"/>
                <a:tab pos="2393891" algn="l"/>
                <a:tab pos="2992892" algn="l"/>
                <a:tab pos="3591894" algn="l"/>
                <a:tab pos="4190895" algn="l"/>
                <a:tab pos="4789898" algn="l"/>
                <a:tab pos="5388899" algn="l"/>
                <a:tab pos="5987901" algn="l"/>
                <a:tab pos="6586902" algn="l"/>
                <a:tab pos="7185904" algn="l"/>
                <a:tab pos="7784905" algn="l"/>
                <a:tab pos="8383908" algn="l"/>
                <a:tab pos="8982909" algn="l"/>
                <a:tab pos="9581911" algn="l"/>
                <a:tab pos="10180912" algn="l"/>
                <a:tab pos="10779914" algn="l"/>
                <a:tab pos="11378916" algn="l"/>
                <a:tab pos="11977918" algn="l"/>
              </a:tabLst>
              <a:defRPr/>
            </a:pPr>
            <a:r>
              <a:rPr lang="zh-TW" altLang="en-US" sz="4800" b="1" dirty="0">
                <a:solidFill>
                  <a:srgbClr val="1F497D"/>
                </a:solidFill>
                <a:latin typeface="標楷體" pitchFamily="65" charset="-120"/>
                <a:ea typeface="標楷體" pitchFamily="65" charset="-120"/>
              </a:rPr>
              <a:t>每個學生都是未來社會的重要資產，應給予適性發展有效學習的機會。</a:t>
            </a:r>
          </a:p>
          <a:p>
            <a:pPr eaLnBrk="1" hangingPunct="1">
              <a:lnSpc>
                <a:spcPct val="90000"/>
              </a:lnSpc>
              <a:buSzPct val="100000"/>
              <a:tabLst>
                <a:tab pos="0" algn="l"/>
                <a:tab pos="596885" algn="l"/>
                <a:tab pos="1195887" algn="l"/>
                <a:tab pos="1794888" algn="l"/>
                <a:tab pos="2393891" algn="l"/>
                <a:tab pos="2992892" algn="l"/>
                <a:tab pos="3591894" algn="l"/>
                <a:tab pos="4190895" algn="l"/>
                <a:tab pos="4789898" algn="l"/>
                <a:tab pos="5388899" algn="l"/>
                <a:tab pos="5987901" algn="l"/>
                <a:tab pos="6586902" algn="l"/>
                <a:tab pos="7185904" algn="l"/>
                <a:tab pos="7784905" algn="l"/>
                <a:tab pos="8383908" algn="l"/>
                <a:tab pos="8982909" algn="l"/>
                <a:tab pos="9581911" algn="l"/>
                <a:tab pos="10180912" algn="l"/>
                <a:tab pos="10779914" algn="l"/>
                <a:tab pos="11378916" algn="l"/>
                <a:tab pos="11977918" algn="l"/>
              </a:tabLst>
              <a:defRPr/>
            </a:pPr>
            <a:endParaRPr lang="en-US" altLang="zh-TW" sz="3733" b="1" dirty="0">
              <a:solidFill>
                <a:srgbClr val="FF0000"/>
              </a:solidFill>
              <a:latin typeface="標楷體" pitchFamily="65" charset="-120"/>
              <a:ea typeface="標楷體" pitchFamily="65" charset="-120"/>
            </a:endParaRPr>
          </a:p>
          <a:p>
            <a:pPr eaLnBrk="1" hangingPunct="1">
              <a:lnSpc>
                <a:spcPct val="90000"/>
              </a:lnSpc>
              <a:buSzPct val="100000"/>
              <a:tabLst>
                <a:tab pos="0" algn="l"/>
                <a:tab pos="596885" algn="l"/>
                <a:tab pos="1195887" algn="l"/>
                <a:tab pos="1794888" algn="l"/>
                <a:tab pos="2393891" algn="l"/>
                <a:tab pos="2992892" algn="l"/>
                <a:tab pos="3591894" algn="l"/>
                <a:tab pos="4190895" algn="l"/>
                <a:tab pos="4789898" algn="l"/>
                <a:tab pos="5388899" algn="l"/>
                <a:tab pos="5987901" algn="l"/>
                <a:tab pos="6586902" algn="l"/>
                <a:tab pos="7185904" algn="l"/>
                <a:tab pos="7784905" algn="l"/>
                <a:tab pos="8383908" algn="l"/>
                <a:tab pos="8982909" algn="l"/>
                <a:tab pos="9581911" algn="l"/>
                <a:tab pos="10180912" algn="l"/>
                <a:tab pos="10779914" algn="l"/>
                <a:tab pos="11378916" algn="l"/>
                <a:tab pos="11977918" algn="l"/>
              </a:tabLst>
              <a:defRPr/>
            </a:pPr>
            <a:endParaRPr lang="en-US" altLang="zh-TW" b="1" dirty="0">
              <a:solidFill>
                <a:srgbClr val="FF0000"/>
              </a:solidFill>
              <a:latin typeface="標楷體" pitchFamily="65" charset="-120"/>
              <a:ea typeface="標楷體" pitchFamily="65" charset="-120"/>
            </a:endParaRPr>
          </a:p>
        </p:txBody>
      </p:sp>
      <p:sp>
        <p:nvSpPr>
          <p:cNvPr id="224260" name="Text Box 3"/>
          <p:cNvSpPr txBox="1">
            <a:spLocks noChangeArrowheads="1"/>
          </p:cNvSpPr>
          <p:nvPr/>
        </p:nvSpPr>
        <p:spPr bwMode="auto">
          <a:xfrm>
            <a:off x="8737600" y="7627938"/>
            <a:ext cx="2844800" cy="438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120000" tIns="62400" rIns="120000" bIns="624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anose="020B0604020202020204" pitchFamily="34" charset="0"/>
                <a:ea typeface="微軟正黑體" panose="020B0604030504040204" pitchFamily="34" charset="-12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anose="020B0604020202020204" pitchFamily="34" charset="0"/>
                <a:ea typeface="微軟正黑體" panose="020B0604030504040204" pitchFamily="34" charset="-12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anose="020B0604020202020204" pitchFamily="34" charset="0"/>
                <a:ea typeface="微軟正黑體" panose="020B0604030504040204" pitchFamily="34" charset="-12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anose="020B0604020202020204" pitchFamily="34" charset="0"/>
                <a:ea typeface="微軟正黑體" panose="020B0604030504040204" pitchFamily="34" charset="-12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anose="020B0604020202020204" pitchFamily="34" charset="0"/>
                <a:ea typeface="微軟正黑體" panose="020B0604030504040204" pitchFamily="34" charset="-120"/>
              </a:defRPr>
            </a:lvl9pPr>
          </a:lstStyle>
          <a:p>
            <a:pPr algn="r" eaLnBrk="1" hangingPunct="1">
              <a:buSzPct val="100000"/>
            </a:pPr>
            <a:fld id="{9F57E72A-06A4-4E1A-946B-B563C4A91B30}" type="slidenum">
              <a:rPr lang="en-US" altLang="zh-TW" sz="1600">
                <a:solidFill>
                  <a:srgbClr val="898989"/>
                </a:solidFill>
                <a:ea typeface="新細明體" panose="02020500000000000000" pitchFamily="18" charset="-120"/>
              </a:rPr>
              <a:pPr algn="r" eaLnBrk="1" hangingPunct="1">
                <a:buSzPct val="100000"/>
              </a:pPr>
              <a:t>173</a:t>
            </a:fld>
            <a:endParaRPr lang="en-US" altLang="zh-TW" sz="1600">
              <a:solidFill>
                <a:srgbClr val="898989"/>
              </a:solidFill>
              <a:ea typeface="新細明體" panose="02020500000000000000" pitchFamily="18" charset="-120"/>
            </a:endParaRPr>
          </a:p>
        </p:txBody>
      </p:sp>
      <p:sp>
        <p:nvSpPr>
          <p:cNvPr id="224261" name="投影片編號版面配置區 1"/>
          <p:cNvSpPr txBox="1">
            <a:spLocks/>
          </p:cNvSpPr>
          <p:nvPr/>
        </p:nvSpPr>
        <p:spPr bwMode="auto">
          <a:xfrm>
            <a:off x="8737600" y="7627938"/>
            <a:ext cx="2844800" cy="438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342900" indent="-214313">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685800" indent="-17145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028700" indent="-17145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371600" indent="-17145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1828800" indent="-17145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286000" indent="-17145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743200" indent="-17145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200400" indent="-17145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lgn="r">
              <a:spcBef>
                <a:spcPct val="0"/>
              </a:spcBef>
              <a:buClrTx/>
              <a:buFontTx/>
              <a:buNone/>
            </a:pPr>
            <a:fld id="{7FC9FE0B-98FE-4422-BF2F-942367852E90}" type="slidenum">
              <a:rPr kumimoji="0" lang="zh-TW" altLang="en-US" sz="2000">
                <a:solidFill>
                  <a:srgbClr val="FEFFFF"/>
                </a:solidFill>
              </a:rPr>
              <a:pPr algn="r">
                <a:spcBef>
                  <a:spcPct val="0"/>
                </a:spcBef>
                <a:buClrTx/>
                <a:buFontTx/>
                <a:buNone/>
              </a:pPr>
              <a:t>173</a:t>
            </a:fld>
            <a:endParaRPr kumimoji="0" lang="zh-TW" altLang="en-US" sz="2000">
              <a:solidFill>
                <a:srgbClr val="FEFFFF"/>
              </a:solidFill>
            </a:endParaRPr>
          </a:p>
        </p:txBody>
      </p:sp>
      <p:sp>
        <p:nvSpPr>
          <p:cNvPr id="224262" name="投影片編號版面配置區 1"/>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9475F4F5-F894-4939-AE91-514A20CEDD4B}" type="slidenum">
              <a:rPr kumimoji="0" lang="zh-TW" altLang="en-US" smtClean="0">
                <a:solidFill>
                  <a:srgbClr val="FEFFFF"/>
                </a:solidFill>
                <a:latin typeface="Century Gothic" panose="020B0502020202020204" pitchFamily="34" charset="0"/>
              </a:rPr>
              <a:pPr/>
              <a:t>173</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cstate="email"/>
          <a:srcRect/>
          <a:stretch>
            <a:fillRect/>
          </a:stretch>
        </p:blipFill>
        <p:spPr bwMode="auto">
          <a:xfrm>
            <a:off x="1524000" y="0"/>
            <a:ext cx="9210675" cy="6858000"/>
          </a:xfrm>
          <a:prstGeom prst="rect">
            <a:avLst/>
          </a:prstGeom>
          <a:blipFill>
            <a:blip r:embed="rId3" cstate="email">
              <a:extLst/>
            </a:blip>
            <a:stretch>
              <a:fillRect/>
            </a:stretch>
          </a:blipFill>
          <a:ln w="57150">
            <a:solidFill>
              <a:schemeClr val="bg1"/>
            </a:solidFill>
          </a:ln>
          <a:effectLst>
            <a:outerShdw blurRad="114300" dist="203200" dir="3600000" algn="t" rotWithShape="0">
              <a:prstClr val="black">
                <a:alpha val="32000"/>
              </a:prstClr>
            </a:outerShdw>
          </a:effectLst>
          <a:extLst/>
        </p:spPr>
      </p:pic>
      <p:sp>
        <p:nvSpPr>
          <p:cNvPr id="4" name="內容版面配置區 2"/>
          <p:cNvSpPr txBox="1">
            <a:spLocks/>
          </p:cNvSpPr>
          <p:nvPr/>
        </p:nvSpPr>
        <p:spPr>
          <a:xfrm>
            <a:off x="5445125" y="4203700"/>
            <a:ext cx="3621088" cy="2012950"/>
          </a:xfrm>
          <a:prstGeom prst="rect">
            <a:avLst/>
          </a:prstGeom>
        </p:spPr>
        <p:txBody>
          <a:bodyPr/>
          <a:lstStyle>
            <a:lvl1pPr marL="342900" indent="-342900" algn="l" defTabSz="914400" rtl="0" eaLnBrk="1" latinLnBrk="0" hangingPunct="1">
              <a:spcBef>
                <a:spcPct val="20000"/>
              </a:spcBef>
              <a:buFontTx/>
              <a:buBlip>
                <a:blip r:embed="rId4"/>
              </a:buBlip>
              <a:defRPr sz="3200" kern="1200">
                <a:solidFill>
                  <a:schemeClr val="tx1"/>
                </a:solidFill>
                <a:latin typeface="標楷體" pitchFamily="65" charset="-120"/>
                <a:ea typeface="標楷體" pitchFamily="65" charset="-120"/>
                <a:cs typeface="+mn-cs"/>
              </a:defRPr>
            </a:lvl1pPr>
            <a:lvl2pPr marL="742950" indent="-285750" algn="l" defTabSz="914400" rtl="0" eaLnBrk="1" latinLnBrk="0" hangingPunct="1">
              <a:spcBef>
                <a:spcPct val="20000"/>
              </a:spcBef>
              <a:buFontTx/>
              <a:buBlip>
                <a:blip r:embed="rId5"/>
              </a:buBlip>
              <a:defRPr sz="2800" kern="1200">
                <a:solidFill>
                  <a:schemeClr val="tx1"/>
                </a:solidFill>
                <a:latin typeface="標楷體" pitchFamily="65" charset="-120"/>
                <a:ea typeface="標楷體" pitchFamily="65" charset="-120"/>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標楷體" pitchFamily="65" charset="-120"/>
                <a:ea typeface="標楷體" pitchFamily="65" charset="-120"/>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標楷體" pitchFamily="65" charset="-120"/>
                <a:ea typeface="標楷體" pitchFamily="65" charset="-120"/>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標楷體" pitchFamily="65" charset="-120"/>
                <a:ea typeface="標楷體" pitchFamily="65"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Bef>
                <a:spcPts val="0"/>
              </a:spcBef>
              <a:spcAft>
                <a:spcPts val="0"/>
              </a:spcAft>
              <a:buFontTx/>
              <a:buNone/>
              <a:defRPr/>
            </a:pPr>
            <a:r>
              <a:rPr kumimoji="0" lang="zh-TW" altLang="en-US" sz="6000" b="1" dirty="0">
                <a:solidFill>
                  <a:schemeClr val="bg1"/>
                </a:solidFill>
                <a:effectLst>
                  <a:glow rad="228600">
                    <a:schemeClr val="accent6">
                      <a:satMod val="175000"/>
                      <a:alpha val="40000"/>
                    </a:schemeClr>
                  </a:glow>
                  <a:outerShdw blurRad="38100" dist="38100" dir="2700000" algn="tl">
                    <a:srgbClr val="000000">
                      <a:alpha val="43137"/>
                    </a:srgbClr>
                  </a:outerShdw>
                </a:effectLst>
                <a:latin typeface="+mj-ea"/>
                <a:ea typeface="+mj-ea"/>
                <a:cs typeface="Times New Roman" pitchFamily="18" charset="0"/>
              </a:rPr>
              <a:t>敬請指教</a:t>
            </a:r>
            <a:endParaRPr kumimoji="0" lang="en-US" altLang="zh-TW" sz="6000" b="1" dirty="0">
              <a:solidFill>
                <a:schemeClr val="bg1"/>
              </a:solidFill>
              <a:effectLst>
                <a:glow rad="228600">
                  <a:schemeClr val="accent6">
                    <a:satMod val="175000"/>
                    <a:alpha val="40000"/>
                  </a:schemeClr>
                </a:glow>
                <a:outerShdw blurRad="38100" dist="38100" dir="2700000" algn="tl">
                  <a:srgbClr val="000000">
                    <a:alpha val="43137"/>
                  </a:srgbClr>
                </a:outerShdw>
              </a:effectLst>
              <a:latin typeface="+mj-ea"/>
              <a:ea typeface="+mj-ea"/>
              <a:cs typeface="Times New Roman" pitchFamily="18" charset="0"/>
            </a:endParaRPr>
          </a:p>
          <a:p>
            <a:pPr marL="0" indent="0" algn="ctr" fontAlgn="auto">
              <a:spcBef>
                <a:spcPts val="0"/>
              </a:spcBef>
              <a:spcAft>
                <a:spcPts val="0"/>
              </a:spcAft>
              <a:buFontTx/>
              <a:buNone/>
              <a:defRPr/>
            </a:pPr>
            <a:r>
              <a:rPr kumimoji="0" lang="zh-TW" altLang="en-US" sz="6000" b="1" dirty="0">
                <a:solidFill>
                  <a:srgbClr val="FFFF00"/>
                </a:solidFill>
                <a:effectLst>
                  <a:glow rad="228600">
                    <a:schemeClr val="accent6">
                      <a:satMod val="175000"/>
                      <a:alpha val="40000"/>
                    </a:schemeClr>
                  </a:glow>
                  <a:outerShdw blurRad="38100" dist="38100" dir="2700000" algn="tl">
                    <a:srgbClr val="000000">
                      <a:alpha val="43137"/>
                    </a:srgbClr>
                  </a:outerShdw>
                </a:effectLst>
                <a:latin typeface="+mj-ea"/>
                <a:ea typeface="+mj-ea"/>
                <a:cs typeface="Times New Roman" pitchFamily="18" charset="0"/>
              </a:rPr>
              <a:t>謝　　謝</a:t>
            </a:r>
          </a:p>
        </p:txBody>
      </p:sp>
      <p:sp>
        <p:nvSpPr>
          <p:cNvPr id="225284" name="投影片編號版面配置區 1"/>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2413C075-4D78-4234-A3F4-AB33EB69CD5D}" type="slidenum">
              <a:rPr kumimoji="0" lang="zh-TW" altLang="en-US" smtClean="0">
                <a:solidFill>
                  <a:srgbClr val="FEFFFF"/>
                </a:solidFill>
                <a:latin typeface="Century Gothic" panose="020B0502020202020204" pitchFamily="34" charset="0"/>
              </a:rPr>
              <a:pPr/>
              <a:t>174</a:t>
            </a:fld>
            <a:endParaRPr kumimoji="0" lang="zh-TW" altLang="en-US">
              <a:solidFill>
                <a:srgbClr val="FEFFFF"/>
              </a:solidFill>
              <a:latin typeface="Century Gothic" panose="020B0502020202020204" pitchFamily="34" charset="0"/>
            </a:endParaRPr>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524000" y="2781300"/>
            <a:ext cx="9144000" cy="2519363"/>
          </a:xfrm>
          <a:prstGeom prst="rect">
            <a:avLst/>
          </a:prstGeom>
          <a:solidFill>
            <a:srgbClr val="008000">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zh-TW" altLang="en-US"/>
          </a:p>
        </p:txBody>
      </p:sp>
      <p:sp>
        <p:nvSpPr>
          <p:cNvPr id="78851" name="標題 3"/>
          <p:cNvSpPr>
            <a:spLocks noGrp="1"/>
          </p:cNvSpPr>
          <p:nvPr>
            <p:ph type="title"/>
          </p:nvPr>
        </p:nvSpPr>
        <p:spPr>
          <a:xfrm>
            <a:off x="1771650" y="3244850"/>
            <a:ext cx="8896350" cy="1362075"/>
          </a:xfrm>
        </p:spPr>
        <p:txBody>
          <a:bodyPr/>
          <a:lstStyle/>
          <a:p>
            <a:pPr eaLnBrk="1" hangingPunct="1"/>
            <a:r>
              <a:rPr lang="zh-TW" altLang="en-US" sz="6000">
                <a:solidFill>
                  <a:schemeClr val="bg1"/>
                </a:solidFill>
                <a:latin typeface="華康華綜體W5" panose="020B0509000000000000" pitchFamily="49" charset="-120"/>
                <a:ea typeface="華康華綜體W5" panose="020B0509000000000000" pitchFamily="49" charset="-120"/>
              </a:rPr>
              <a:t>十二年國教入學管道總覽</a:t>
            </a:r>
          </a:p>
        </p:txBody>
      </p:sp>
      <p:pic>
        <p:nvPicPr>
          <p:cNvPr id="78852" name="圖片 24"/>
          <p:cNvPicPr>
            <a:picLocks noChangeAspect="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5219700" y="1196975"/>
            <a:ext cx="5432425" cy="1276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8853" name="投影片編號版面配置區 1"/>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B430885E-968B-4D0D-81BD-C2B4CFBE41C7}" type="slidenum">
              <a:rPr kumimoji="0" lang="zh-TW" altLang="en-US" smtClean="0">
                <a:solidFill>
                  <a:srgbClr val="FEFFFF"/>
                </a:solidFill>
                <a:latin typeface="Century Gothic" panose="020B0502020202020204" pitchFamily="34" charset="0"/>
              </a:rPr>
              <a:pPr/>
              <a:t>18</a:t>
            </a:fld>
            <a:endParaRPr kumimoji="0" lang="zh-TW" altLang="en-US">
              <a:solidFill>
                <a:srgbClr val="FEFFFF"/>
              </a:solidFill>
              <a:latin typeface="Century Gothic" panose="020B0502020202020204" pitchFamily="34" charset="0"/>
            </a:endParaRPr>
          </a:p>
        </p:txBody>
      </p:sp>
    </p:spTree>
  </p:cSld>
  <p:clrMapOvr>
    <a:masterClrMapping/>
  </p:clrMapOvr>
  <p:transition spd="slow">
    <p:wipe di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965470" y="192087"/>
            <a:ext cx="6683375" cy="960438"/>
          </a:xfrm>
        </p:spPr>
        <p:txBody>
          <a:bodyPr rtlCol="0">
            <a:normAutofit/>
          </a:bodyPr>
          <a:lstStyle/>
          <a:p>
            <a:pPr>
              <a:defRPr/>
            </a:pPr>
            <a:r>
              <a:rPr lang="en-US" altLang="zh-TW" dirty="0">
                <a:solidFill>
                  <a:srgbClr val="0000FF"/>
                </a:solidFill>
                <a:latin typeface="華康正顏楷體W5" panose="03000509000000000000" pitchFamily="65" charset="-120"/>
                <a:ea typeface="華康正顏楷體W5" panose="03000509000000000000" pitchFamily="65" charset="-120"/>
              </a:rPr>
              <a:t>12</a:t>
            </a:r>
            <a:r>
              <a:rPr lang="zh-TW" altLang="en-US" dirty="0">
                <a:solidFill>
                  <a:srgbClr val="0000FF"/>
                </a:solidFill>
                <a:latin typeface="華康正顏楷體W5" panose="03000509000000000000" pitchFamily="65" charset="-120"/>
                <a:ea typeface="華康正顏楷體W5" panose="03000509000000000000" pitchFamily="65" charset="-120"/>
              </a:rPr>
              <a:t>年國教入學管道</a:t>
            </a:r>
            <a:r>
              <a:rPr lang="en-US" altLang="zh-TW" sz="3100" dirty="0">
                <a:solidFill>
                  <a:srgbClr val="0000FF"/>
                </a:solidFill>
                <a:latin typeface="華康正顏楷體W5" panose="03000509000000000000" pitchFamily="65" charset="-120"/>
                <a:ea typeface="華康正顏楷體W5" panose="03000509000000000000" pitchFamily="65" charset="-120"/>
              </a:rPr>
              <a:t>(</a:t>
            </a:r>
            <a:r>
              <a:rPr lang="zh-TW" altLang="en-US" sz="3100" dirty="0">
                <a:solidFill>
                  <a:srgbClr val="0000FF"/>
                </a:solidFill>
                <a:latin typeface="華康正顏楷體W5" panose="03000509000000000000" pitchFamily="65" charset="-120"/>
                <a:ea typeface="華康正顏楷體W5" panose="03000509000000000000" pitchFamily="65" charset="-120"/>
              </a:rPr>
              <a:t>高級中等學校</a:t>
            </a:r>
            <a:r>
              <a:rPr lang="en-US" altLang="zh-TW" sz="3100" dirty="0">
                <a:solidFill>
                  <a:srgbClr val="0000FF"/>
                </a:solidFill>
                <a:latin typeface="華康正顏楷體W5" panose="03000509000000000000" pitchFamily="65" charset="-120"/>
                <a:ea typeface="華康正顏楷體W5" panose="03000509000000000000" pitchFamily="65" charset="-120"/>
              </a:rPr>
              <a:t>)</a:t>
            </a:r>
            <a:endParaRPr lang="zh-TW" altLang="en-US" dirty="0">
              <a:solidFill>
                <a:srgbClr val="0000FF"/>
              </a:solidFill>
              <a:latin typeface="華康正顏楷體W5" panose="03000509000000000000" pitchFamily="65" charset="-120"/>
              <a:ea typeface="華康正顏楷體W5" panose="03000509000000000000" pitchFamily="65" charset="-120"/>
            </a:endParaRPr>
          </a:p>
        </p:txBody>
      </p:sp>
      <p:sp>
        <p:nvSpPr>
          <p:cNvPr id="79923" name="投影片編號版面配置區 2"/>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73E66DE6-C816-4422-817D-D89F19889CE4}" type="slidenum">
              <a:rPr kumimoji="0" lang="zh-TW" altLang="en-US" sz="2000" b="0" i="0" u="none" strike="noStrike" kern="1200" cap="none" spc="0" normalizeH="0" baseline="0" noProof="0" smtClean="0">
                <a:ln>
                  <a:noFill/>
                </a:ln>
                <a:solidFill>
                  <a:srgbClr val="FEFFFF"/>
                </a:solidFill>
                <a:effectLst/>
                <a:uLnTx/>
                <a:uFillTx/>
                <a:latin typeface="Century Gothic" panose="020B0502020202020204" pitchFamily="34" charset="0"/>
                <a:ea typeface="微軟正黑體" panose="020B0604030504040204" pitchFamily="34"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19</a:t>
            </a:fld>
            <a:endParaRPr kumimoji="0" lang="zh-TW" altLang="en-US" sz="2000" b="0" i="0" u="none" strike="noStrike" kern="1200" cap="none" spc="0" normalizeH="0" baseline="0" noProof="0">
              <a:ln>
                <a:noFill/>
              </a:ln>
              <a:solidFill>
                <a:srgbClr val="FEFFFF"/>
              </a:solidFill>
              <a:effectLst/>
              <a:uLnTx/>
              <a:uFillTx/>
              <a:latin typeface="Century Gothic" panose="020B0502020202020204" pitchFamily="34" charset="0"/>
              <a:ea typeface="微軟正黑體" panose="020B0604030504040204" pitchFamily="34" charset="-120"/>
              <a:cs typeface="+mn-cs"/>
            </a:endParaRPr>
          </a:p>
        </p:txBody>
      </p:sp>
      <p:graphicFrame>
        <p:nvGraphicFramePr>
          <p:cNvPr id="5" name="表格 4"/>
          <p:cNvGraphicFramePr>
            <a:graphicFrameLocks noGrp="1"/>
          </p:cNvGraphicFramePr>
          <p:nvPr>
            <p:extLst>
              <p:ext uri="{D42A27DB-BD31-4B8C-83A1-F6EECF244321}">
                <p14:modId xmlns="" xmlns:p14="http://schemas.microsoft.com/office/powerpoint/2010/main" val="3956604459"/>
              </p:ext>
            </p:extLst>
          </p:nvPr>
        </p:nvGraphicFramePr>
        <p:xfrm>
          <a:off x="1740667" y="787782"/>
          <a:ext cx="9727893" cy="5972301"/>
        </p:xfrm>
        <a:graphic>
          <a:graphicData uri="http://schemas.openxmlformats.org/drawingml/2006/table">
            <a:tbl>
              <a:tblPr firstRow="1" firstCol="1" bandRow="1">
                <a:tableStyleId>{5C22544A-7EE6-4342-B048-85BDC9FD1C3A}</a:tableStyleId>
              </a:tblPr>
              <a:tblGrid>
                <a:gridCol w="564451">
                  <a:extLst>
                    <a:ext uri="{9D8B030D-6E8A-4147-A177-3AD203B41FA5}">
                      <a16:colId xmlns="" xmlns:a16="http://schemas.microsoft.com/office/drawing/2014/main" val="20000"/>
                    </a:ext>
                  </a:extLst>
                </a:gridCol>
                <a:gridCol w="627729">
                  <a:extLst>
                    <a:ext uri="{9D8B030D-6E8A-4147-A177-3AD203B41FA5}">
                      <a16:colId xmlns="" xmlns:a16="http://schemas.microsoft.com/office/drawing/2014/main" val="20001"/>
                    </a:ext>
                  </a:extLst>
                </a:gridCol>
                <a:gridCol w="627729">
                  <a:extLst>
                    <a:ext uri="{9D8B030D-6E8A-4147-A177-3AD203B41FA5}">
                      <a16:colId xmlns="" xmlns:a16="http://schemas.microsoft.com/office/drawing/2014/main" val="20002"/>
                    </a:ext>
                  </a:extLst>
                </a:gridCol>
                <a:gridCol w="627729">
                  <a:extLst>
                    <a:ext uri="{9D8B030D-6E8A-4147-A177-3AD203B41FA5}">
                      <a16:colId xmlns="" xmlns:a16="http://schemas.microsoft.com/office/drawing/2014/main" val="20003"/>
                    </a:ext>
                  </a:extLst>
                </a:gridCol>
                <a:gridCol w="627729">
                  <a:extLst>
                    <a:ext uri="{9D8B030D-6E8A-4147-A177-3AD203B41FA5}">
                      <a16:colId xmlns="" xmlns:a16="http://schemas.microsoft.com/office/drawing/2014/main" val="20004"/>
                    </a:ext>
                  </a:extLst>
                </a:gridCol>
                <a:gridCol w="627729">
                  <a:extLst>
                    <a:ext uri="{9D8B030D-6E8A-4147-A177-3AD203B41FA5}">
                      <a16:colId xmlns="" xmlns:a16="http://schemas.microsoft.com/office/drawing/2014/main" val="20005"/>
                    </a:ext>
                  </a:extLst>
                </a:gridCol>
                <a:gridCol w="565567">
                  <a:extLst>
                    <a:ext uri="{9D8B030D-6E8A-4147-A177-3AD203B41FA5}">
                      <a16:colId xmlns="" xmlns:a16="http://schemas.microsoft.com/office/drawing/2014/main" val="20006"/>
                    </a:ext>
                  </a:extLst>
                </a:gridCol>
                <a:gridCol w="564451">
                  <a:extLst>
                    <a:ext uri="{9D8B030D-6E8A-4147-A177-3AD203B41FA5}">
                      <a16:colId xmlns="" xmlns:a16="http://schemas.microsoft.com/office/drawing/2014/main" val="20007"/>
                    </a:ext>
                  </a:extLst>
                </a:gridCol>
                <a:gridCol w="565567">
                  <a:extLst>
                    <a:ext uri="{9D8B030D-6E8A-4147-A177-3AD203B41FA5}">
                      <a16:colId xmlns="" xmlns:a16="http://schemas.microsoft.com/office/drawing/2014/main" val="20008"/>
                    </a:ext>
                  </a:extLst>
                </a:gridCol>
                <a:gridCol w="510800">
                  <a:extLst>
                    <a:ext uri="{9D8B030D-6E8A-4147-A177-3AD203B41FA5}">
                      <a16:colId xmlns="" xmlns:a16="http://schemas.microsoft.com/office/drawing/2014/main" val="20009"/>
                    </a:ext>
                  </a:extLst>
                </a:gridCol>
                <a:gridCol w="591277">
                  <a:extLst>
                    <a:ext uri="{9D8B030D-6E8A-4147-A177-3AD203B41FA5}">
                      <a16:colId xmlns="" xmlns:a16="http://schemas.microsoft.com/office/drawing/2014/main" val="20010"/>
                    </a:ext>
                  </a:extLst>
                </a:gridCol>
                <a:gridCol w="565567">
                  <a:extLst>
                    <a:ext uri="{9D8B030D-6E8A-4147-A177-3AD203B41FA5}">
                      <a16:colId xmlns="" xmlns:a16="http://schemas.microsoft.com/office/drawing/2014/main" val="20011"/>
                    </a:ext>
                  </a:extLst>
                </a:gridCol>
                <a:gridCol w="546656">
                  <a:extLst>
                    <a:ext uri="{9D8B030D-6E8A-4147-A177-3AD203B41FA5}">
                      <a16:colId xmlns="" xmlns:a16="http://schemas.microsoft.com/office/drawing/2014/main" val="20012"/>
                    </a:ext>
                  </a:extLst>
                </a:gridCol>
                <a:gridCol w="510800">
                  <a:extLst>
                    <a:ext uri="{9D8B030D-6E8A-4147-A177-3AD203B41FA5}">
                      <a16:colId xmlns="" xmlns:a16="http://schemas.microsoft.com/office/drawing/2014/main" val="20013"/>
                    </a:ext>
                  </a:extLst>
                </a:gridCol>
                <a:gridCol w="510800">
                  <a:extLst>
                    <a:ext uri="{9D8B030D-6E8A-4147-A177-3AD203B41FA5}">
                      <a16:colId xmlns="" xmlns:a16="http://schemas.microsoft.com/office/drawing/2014/main" val="20014"/>
                    </a:ext>
                  </a:extLst>
                </a:gridCol>
                <a:gridCol w="546656">
                  <a:extLst>
                    <a:ext uri="{9D8B030D-6E8A-4147-A177-3AD203B41FA5}">
                      <a16:colId xmlns="" xmlns:a16="http://schemas.microsoft.com/office/drawing/2014/main" val="20015"/>
                    </a:ext>
                  </a:extLst>
                </a:gridCol>
                <a:gridCol w="546656">
                  <a:extLst>
                    <a:ext uri="{9D8B030D-6E8A-4147-A177-3AD203B41FA5}">
                      <a16:colId xmlns="" xmlns:a16="http://schemas.microsoft.com/office/drawing/2014/main" val="20016"/>
                    </a:ext>
                  </a:extLst>
                </a:gridCol>
              </a:tblGrid>
              <a:tr h="607821">
                <a:tc rowSpan="3">
                  <a:txBody>
                    <a:bodyPr/>
                    <a:lstStyle/>
                    <a:p>
                      <a:pPr algn="ctr">
                        <a:spcAft>
                          <a:spcPts val="0"/>
                        </a:spcAft>
                      </a:pPr>
                      <a:r>
                        <a:rPr lang="zh-TW" sz="2800" kern="100" dirty="0">
                          <a:solidFill>
                            <a:srgbClr val="FEF79C"/>
                          </a:solidFill>
                          <a:effectLst/>
                          <a:latin typeface="標楷體" panose="03000509000000000000" pitchFamily="65" charset="-120"/>
                          <a:ea typeface="標楷體" panose="03000509000000000000" pitchFamily="65" charset="-120"/>
                        </a:rPr>
                        <a:t>身心障礙適性輔導安置</a:t>
                      </a:r>
                      <a:endParaRPr lang="zh-TW" sz="2800" kern="100" dirty="0">
                        <a:solidFill>
                          <a:srgbClr val="FEF79C"/>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2" marR="51432" marT="0" marB="0" anchor="ctr">
                    <a:solidFill>
                      <a:srgbClr val="E80011"/>
                    </a:solidFill>
                  </a:tcPr>
                </a:tc>
                <a:tc gridSpan="5">
                  <a:txBody>
                    <a:bodyPr/>
                    <a:lstStyle/>
                    <a:p>
                      <a:pPr algn="ctr">
                        <a:spcAft>
                          <a:spcPts val="0"/>
                        </a:spcAft>
                      </a:pPr>
                      <a:r>
                        <a:rPr lang="zh-TW" sz="3200" kern="100" dirty="0">
                          <a:solidFill>
                            <a:srgbClr val="FEF79C"/>
                          </a:solidFill>
                          <a:effectLst/>
                          <a:latin typeface="標楷體" panose="03000509000000000000" pitchFamily="65" charset="-120"/>
                          <a:ea typeface="標楷體" panose="03000509000000000000" pitchFamily="65" charset="-120"/>
                        </a:rPr>
                        <a:t>免試入學</a:t>
                      </a:r>
                      <a:endParaRPr lang="zh-TW" sz="3200" kern="100" dirty="0">
                        <a:solidFill>
                          <a:srgbClr val="FEF79C"/>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2" marR="51432" marT="0" marB="0" anchor="ctr">
                    <a:solidFill>
                      <a:srgbClr val="65932E"/>
                    </a:solidFill>
                  </a:tcPr>
                </a:tc>
                <a:tc hMerge="1">
                  <a:txBody>
                    <a:bodyPr/>
                    <a:lstStyle/>
                    <a:p>
                      <a:pPr algn="ctr">
                        <a:spcAft>
                          <a:spcPts val="0"/>
                        </a:spcAft>
                      </a:pP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1435" marR="51435" marT="0" marB="0"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5">
                  <a:txBody>
                    <a:bodyPr/>
                    <a:lstStyle/>
                    <a:p>
                      <a:pPr algn="ctr">
                        <a:spcAft>
                          <a:spcPts val="0"/>
                        </a:spcAft>
                      </a:pPr>
                      <a:r>
                        <a:rPr lang="zh-TW" sz="3200" kern="100" dirty="0">
                          <a:solidFill>
                            <a:srgbClr val="FEF79C"/>
                          </a:solidFill>
                          <a:effectLst/>
                          <a:latin typeface="標楷體" panose="03000509000000000000" pitchFamily="65" charset="-120"/>
                          <a:ea typeface="標楷體" panose="03000509000000000000" pitchFamily="65" charset="-120"/>
                        </a:rPr>
                        <a:t>特色招生</a:t>
                      </a:r>
                      <a:endParaRPr lang="zh-TW" sz="3200" kern="100" dirty="0">
                        <a:solidFill>
                          <a:srgbClr val="FEF79C"/>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2" marR="51432" marT="0" marB="0" anchor="ctr">
                    <a:solidFill>
                      <a:srgbClr val="A493C6"/>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6">
                  <a:txBody>
                    <a:bodyPr/>
                    <a:lstStyle/>
                    <a:p>
                      <a:pPr algn="ctr">
                        <a:spcAft>
                          <a:spcPts val="0"/>
                        </a:spcAft>
                      </a:pPr>
                      <a:r>
                        <a:rPr lang="zh-TW" sz="3200" kern="100" dirty="0">
                          <a:solidFill>
                            <a:srgbClr val="FFF0A0"/>
                          </a:solidFill>
                          <a:effectLst/>
                          <a:latin typeface="標楷體" panose="03000509000000000000" pitchFamily="65" charset="-120"/>
                          <a:ea typeface="標楷體" panose="03000509000000000000" pitchFamily="65" charset="-120"/>
                        </a:rPr>
                        <a:t>其他</a:t>
                      </a:r>
                      <a:endParaRPr lang="zh-TW" sz="3200" kern="100" dirty="0">
                        <a:solidFill>
                          <a:srgbClr val="FFF0A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2" marR="51432" marT="0" marB="0" anchor="ctr">
                    <a:solidFill>
                      <a:srgbClr val="BB582F"/>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 xmlns:a16="http://schemas.microsoft.com/office/drawing/2014/main" val="10000"/>
                  </a:ext>
                </a:extLst>
              </a:tr>
              <a:tr h="764500">
                <a:tc vMerge="1">
                  <a:txBody>
                    <a:bodyPr/>
                    <a:lstStyle/>
                    <a:p>
                      <a:endParaRPr lang="zh-TW" altLang="en-US"/>
                    </a:p>
                  </a:txBody>
                  <a:tcPr/>
                </a:tc>
                <a:tc rowSpan="2">
                  <a:txBody>
                    <a:bodyPr/>
                    <a:lstStyle/>
                    <a:p>
                      <a:pPr algn="ctr">
                        <a:spcAft>
                          <a:spcPts val="0"/>
                        </a:spcAft>
                      </a:pPr>
                      <a:r>
                        <a:rPr lang="zh-TW" altLang="en-US" sz="3200" kern="100" dirty="0">
                          <a:solidFill>
                            <a:srgbClr val="FEF79C"/>
                          </a:solidFill>
                          <a:effectLst/>
                          <a:latin typeface="標楷體" panose="03000509000000000000" pitchFamily="65" charset="-120"/>
                          <a:ea typeface="標楷體" panose="03000509000000000000" pitchFamily="65" charset="-120"/>
                          <a:cs typeface="+mn-cs"/>
                        </a:rPr>
                        <a:t>學習區完全免試</a:t>
                      </a:r>
                      <a:endParaRPr lang="zh-TW" sz="3200" kern="100" dirty="0">
                        <a:solidFill>
                          <a:srgbClr val="FEF79C"/>
                        </a:solidFill>
                        <a:effectLst/>
                        <a:latin typeface="標楷體" panose="03000509000000000000" pitchFamily="65" charset="-120"/>
                        <a:ea typeface="標楷體" panose="03000509000000000000" pitchFamily="65" charset="-120"/>
                        <a:cs typeface="+mn-cs"/>
                      </a:endParaRPr>
                    </a:p>
                  </a:txBody>
                  <a:tcPr marL="51432" marR="51432" marT="0" marB="0">
                    <a:solidFill>
                      <a:srgbClr val="65932E"/>
                    </a:solidFill>
                  </a:tcPr>
                </a:tc>
                <a:tc rowSpan="2">
                  <a:txBody>
                    <a:bodyPr/>
                    <a:lstStyle/>
                    <a:p>
                      <a:pPr algn="ctr">
                        <a:spcAft>
                          <a:spcPts val="0"/>
                        </a:spcAft>
                      </a:pPr>
                      <a:r>
                        <a:rPr lang="zh-TW" sz="3200" kern="100" dirty="0">
                          <a:solidFill>
                            <a:srgbClr val="FEF79C"/>
                          </a:solidFill>
                          <a:effectLst/>
                          <a:latin typeface="標楷體" panose="03000509000000000000" pitchFamily="65" charset="-120"/>
                          <a:ea typeface="標楷體" panose="03000509000000000000" pitchFamily="65" charset="-120"/>
                        </a:rPr>
                        <a:t>校內直升</a:t>
                      </a:r>
                      <a:endParaRPr lang="zh-TW" sz="3200" kern="100" dirty="0">
                        <a:solidFill>
                          <a:srgbClr val="FEF79C"/>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2" marR="51432" marT="0" marB="0">
                    <a:solidFill>
                      <a:srgbClr val="65932E"/>
                    </a:solidFill>
                  </a:tcPr>
                </a:tc>
                <a:tc rowSpan="2">
                  <a:txBody>
                    <a:bodyPr/>
                    <a:lstStyle/>
                    <a:p>
                      <a:pPr algn="ctr">
                        <a:spcAft>
                          <a:spcPts val="0"/>
                        </a:spcAft>
                      </a:pPr>
                      <a:r>
                        <a:rPr lang="zh-TW" sz="2800" kern="100" dirty="0">
                          <a:solidFill>
                            <a:srgbClr val="FEF79C"/>
                          </a:solidFill>
                          <a:effectLst/>
                          <a:latin typeface="標楷體" panose="03000509000000000000" pitchFamily="65" charset="-120"/>
                          <a:ea typeface="標楷體" panose="03000509000000000000" pitchFamily="65" charset="-120"/>
                        </a:rPr>
                        <a:t>就學區免試</a:t>
                      </a:r>
                      <a:endParaRPr lang="en-US" altLang="zh-TW" sz="2800" kern="100" dirty="0">
                        <a:solidFill>
                          <a:srgbClr val="FEF79C"/>
                        </a:solidFill>
                        <a:effectLst/>
                        <a:latin typeface="標楷體" panose="03000509000000000000" pitchFamily="65" charset="-120"/>
                        <a:ea typeface="標楷體" panose="03000509000000000000" pitchFamily="65" charset="-120"/>
                      </a:endParaRPr>
                    </a:p>
                    <a:p>
                      <a:pPr algn="ctr">
                        <a:spcAft>
                          <a:spcPts val="0"/>
                        </a:spcAft>
                      </a:pPr>
                      <a:r>
                        <a:rPr lang="zh-TW" sz="2400" kern="100" dirty="0">
                          <a:solidFill>
                            <a:srgbClr val="FFC000"/>
                          </a:solidFill>
                          <a:effectLst/>
                          <a:latin typeface="標楷體" panose="03000509000000000000" pitchFamily="65" charset="-120"/>
                          <a:ea typeface="標楷體" panose="03000509000000000000" pitchFamily="65" charset="-120"/>
                        </a:rPr>
                        <a:t>含產特</a:t>
                      </a:r>
                      <a:endParaRPr lang="en-US" altLang="zh-TW" sz="2400" kern="100" dirty="0">
                        <a:solidFill>
                          <a:srgbClr val="FFC000"/>
                        </a:solidFill>
                        <a:effectLst/>
                        <a:latin typeface="標楷體" panose="03000509000000000000" pitchFamily="65" charset="-120"/>
                        <a:ea typeface="標楷體" panose="03000509000000000000" pitchFamily="65" charset="-120"/>
                      </a:endParaRPr>
                    </a:p>
                    <a:p>
                      <a:pPr algn="ctr">
                        <a:spcAft>
                          <a:spcPts val="0"/>
                        </a:spcAft>
                      </a:pPr>
                      <a:r>
                        <a:rPr lang="zh-TW" altLang="en-US" sz="2400" kern="100" dirty="0">
                          <a:solidFill>
                            <a:srgbClr val="FFC000"/>
                          </a:solidFill>
                          <a:effectLst/>
                          <a:latin typeface="標楷體" panose="03000509000000000000" pitchFamily="65" charset="-120"/>
                          <a:ea typeface="標楷體" panose="03000509000000000000" pitchFamily="65" charset="-120"/>
                        </a:rPr>
                        <a:t>及</a:t>
                      </a:r>
                      <a:endParaRPr lang="en-US" altLang="zh-TW" sz="2400" kern="100" dirty="0">
                        <a:solidFill>
                          <a:srgbClr val="FFC000"/>
                        </a:solidFill>
                        <a:effectLst/>
                        <a:latin typeface="標楷體" panose="03000509000000000000" pitchFamily="65" charset="-120"/>
                        <a:ea typeface="標楷體" panose="03000509000000000000" pitchFamily="65" charset="-120"/>
                      </a:endParaRPr>
                    </a:p>
                    <a:p>
                      <a:pPr algn="ctr">
                        <a:spcAft>
                          <a:spcPts val="0"/>
                        </a:spcAft>
                      </a:pPr>
                      <a:r>
                        <a:rPr lang="zh-TW" sz="2400" kern="100" dirty="0">
                          <a:solidFill>
                            <a:srgbClr val="FFC000"/>
                          </a:solidFill>
                          <a:effectLst/>
                          <a:latin typeface="標楷體" panose="03000509000000000000" pitchFamily="65" charset="-120"/>
                          <a:ea typeface="標楷體" panose="03000509000000000000" pitchFamily="65" charset="-120"/>
                        </a:rPr>
                        <a:t>進修學校</a:t>
                      </a:r>
                      <a:endParaRPr lang="zh-TW" sz="2400" kern="100" dirty="0">
                        <a:solidFill>
                          <a:srgbClr val="FFC00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2" marR="51432" marT="0" marB="0">
                    <a:solidFill>
                      <a:srgbClr val="65932E"/>
                    </a:solidFill>
                  </a:tcPr>
                </a:tc>
                <a:tc rowSpan="2">
                  <a:txBody>
                    <a:bodyPr/>
                    <a:lstStyle/>
                    <a:p>
                      <a:pPr algn="ctr">
                        <a:spcAft>
                          <a:spcPts val="0"/>
                        </a:spcAft>
                      </a:pPr>
                      <a:r>
                        <a:rPr lang="zh-TW" sz="3200" kern="100" dirty="0">
                          <a:solidFill>
                            <a:srgbClr val="FEF79C"/>
                          </a:solidFill>
                          <a:effectLst/>
                          <a:latin typeface="標楷體" panose="03000509000000000000" pitchFamily="65" charset="-120"/>
                          <a:ea typeface="標楷體" panose="03000509000000000000" pitchFamily="65" charset="-120"/>
                        </a:rPr>
                        <a:t>技優甄審</a:t>
                      </a:r>
                      <a:endParaRPr lang="zh-TW" sz="3200" kern="100" dirty="0">
                        <a:solidFill>
                          <a:srgbClr val="FEF79C"/>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2" marR="51432" marT="0" marB="0">
                    <a:solidFill>
                      <a:srgbClr val="65932E"/>
                    </a:solidFill>
                  </a:tcPr>
                </a:tc>
                <a:tc rowSpan="2">
                  <a:txBody>
                    <a:bodyPr/>
                    <a:lstStyle/>
                    <a:p>
                      <a:pPr algn="ctr">
                        <a:spcAft>
                          <a:spcPts val="0"/>
                        </a:spcAft>
                      </a:pPr>
                      <a:r>
                        <a:rPr lang="zh-TW" sz="3200" kern="100" dirty="0">
                          <a:solidFill>
                            <a:srgbClr val="FEF79C"/>
                          </a:solidFill>
                          <a:effectLst/>
                          <a:latin typeface="標楷體" panose="03000509000000000000" pitchFamily="65" charset="-120"/>
                          <a:ea typeface="標楷體" panose="03000509000000000000" pitchFamily="65" charset="-120"/>
                        </a:rPr>
                        <a:t>單獨招生</a:t>
                      </a:r>
                      <a:endParaRPr lang="en-US" altLang="zh-TW" sz="3200" kern="100" dirty="0">
                        <a:solidFill>
                          <a:srgbClr val="FEF79C"/>
                        </a:solidFill>
                        <a:effectLst/>
                        <a:latin typeface="標楷體" panose="03000509000000000000" pitchFamily="65" charset="-120"/>
                        <a:ea typeface="標楷體" panose="03000509000000000000" pitchFamily="65" charset="-120"/>
                      </a:endParaRPr>
                    </a:p>
                    <a:p>
                      <a:pPr algn="ctr">
                        <a:spcAft>
                          <a:spcPts val="0"/>
                        </a:spcAft>
                      </a:pPr>
                      <a:r>
                        <a:rPr lang="zh-TW" sz="2400" kern="100" dirty="0">
                          <a:solidFill>
                            <a:srgbClr val="FFC000"/>
                          </a:solidFill>
                          <a:effectLst/>
                          <a:latin typeface="標楷體" panose="03000509000000000000" pitchFamily="65" charset="-120"/>
                          <a:ea typeface="標楷體" panose="03000509000000000000" pitchFamily="65" charset="-120"/>
                        </a:rPr>
                        <a:t>含園區生</a:t>
                      </a:r>
                      <a:r>
                        <a:rPr lang="zh-TW" altLang="en-US" sz="2400" kern="100" dirty="0">
                          <a:solidFill>
                            <a:srgbClr val="FFC000"/>
                          </a:solidFill>
                          <a:effectLst/>
                          <a:latin typeface="標楷體" panose="03000509000000000000" pitchFamily="65" charset="-120"/>
                          <a:ea typeface="標楷體" panose="03000509000000000000" pitchFamily="65" charset="-120"/>
                        </a:rPr>
                        <a:t>及</a:t>
                      </a:r>
                      <a:r>
                        <a:rPr lang="zh-TW" sz="2400" kern="100" dirty="0">
                          <a:solidFill>
                            <a:srgbClr val="FFC000"/>
                          </a:solidFill>
                          <a:effectLst/>
                          <a:latin typeface="標楷體" panose="03000509000000000000" pitchFamily="65" charset="-120"/>
                          <a:ea typeface="標楷體" panose="03000509000000000000" pitchFamily="65" charset="-120"/>
                        </a:rPr>
                        <a:t>進修學校</a:t>
                      </a:r>
                      <a:endParaRPr lang="zh-TW" sz="2400" kern="100" dirty="0">
                        <a:solidFill>
                          <a:srgbClr val="FFC00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2" marR="51432" marT="0" marB="0">
                    <a:solidFill>
                      <a:srgbClr val="65932E"/>
                    </a:solidFill>
                  </a:tcPr>
                </a:tc>
                <a:tc gridSpan="4">
                  <a:txBody>
                    <a:bodyPr/>
                    <a:lstStyle/>
                    <a:p>
                      <a:pPr algn="ctr">
                        <a:spcAft>
                          <a:spcPts val="0"/>
                        </a:spcAft>
                      </a:pPr>
                      <a:r>
                        <a:rPr lang="zh-TW" sz="3600" kern="100" dirty="0">
                          <a:solidFill>
                            <a:srgbClr val="FEF79C"/>
                          </a:solidFill>
                          <a:effectLst/>
                          <a:latin typeface="標楷體" panose="03000509000000000000" pitchFamily="65" charset="-120"/>
                          <a:ea typeface="標楷體" panose="03000509000000000000" pitchFamily="65" charset="-120"/>
                        </a:rPr>
                        <a:t>甄選入學</a:t>
                      </a:r>
                      <a:endParaRPr lang="zh-TW" sz="3600" kern="100" dirty="0">
                        <a:solidFill>
                          <a:srgbClr val="FEF79C"/>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2" marR="51432" marT="0" marB="0" anchor="ctr">
                    <a:solidFill>
                      <a:srgbClr val="A493C6"/>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rowSpan="2">
                  <a:txBody>
                    <a:bodyPr/>
                    <a:lstStyle/>
                    <a:p>
                      <a:pPr algn="ctr">
                        <a:spcAft>
                          <a:spcPts val="0"/>
                        </a:spcAft>
                      </a:pPr>
                      <a:r>
                        <a:rPr lang="zh-TW" sz="3200" kern="100" dirty="0">
                          <a:solidFill>
                            <a:srgbClr val="FEF79C"/>
                          </a:solidFill>
                          <a:effectLst/>
                          <a:latin typeface="標楷體" panose="03000509000000000000" pitchFamily="65" charset="-120"/>
                          <a:ea typeface="標楷體" panose="03000509000000000000" pitchFamily="65" charset="-120"/>
                        </a:rPr>
                        <a:t>考試分發入學</a:t>
                      </a:r>
                      <a:endParaRPr lang="zh-TW" sz="3200" kern="100" dirty="0">
                        <a:solidFill>
                          <a:srgbClr val="FEF79C"/>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2" marR="51432" marT="0" marB="0">
                    <a:solidFill>
                      <a:srgbClr val="910885"/>
                    </a:solidFill>
                  </a:tcPr>
                </a:tc>
                <a:tc rowSpan="2">
                  <a:txBody>
                    <a:bodyPr/>
                    <a:lstStyle/>
                    <a:p>
                      <a:pPr algn="ctr">
                        <a:spcAft>
                          <a:spcPts val="0"/>
                        </a:spcAft>
                      </a:pPr>
                      <a:r>
                        <a:rPr lang="zh-TW" sz="3200" kern="100" dirty="0">
                          <a:solidFill>
                            <a:srgbClr val="FFF0A0"/>
                          </a:solidFill>
                          <a:effectLst/>
                          <a:latin typeface="標楷體" panose="03000509000000000000" pitchFamily="65" charset="-120"/>
                          <a:ea typeface="標楷體" panose="03000509000000000000" pitchFamily="65" charset="-120"/>
                        </a:rPr>
                        <a:t>實用技能班</a:t>
                      </a:r>
                      <a:endParaRPr lang="en-US" altLang="zh-TW" sz="3200" kern="100" dirty="0">
                        <a:solidFill>
                          <a:srgbClr val="FFF0A0"/>
                        </a:solidFill>
                        <a:effectLst/>
                        <a:latin typeface="標楷體" panose="03000509000000000000" pitchFamily="65" charset="-120"/>
                        <a:ea typeface="標楷體" panose="03000509000000000000" pitchFamily="65" charset="-120"/>
                      </a:endParaRPr>
                    </a:p>
                    <a:p>
                      <a:pPr algn="ctr">
                        <a:spcAft>
                          <a:spcPts val="0"/>
                        </a:spcAft>
                      </a:pPr>
                      <a:r>
                        <a:rPr lang="zh-TW" sz="3200" kern="100" dirty="0">
                          <a:solidFill>
                            <a:srgbClr val="FFF0A0"/>
                          </a:solidFill>
                          <a:effectLst/>
                          <a:latin typeface="標楷體" panose="03000509000000000000" pitchFamily="65" charset="-120"/>
                          <a:ea typeface="標楷體" panose="03000509000000000000" pitchFamily="65" charset="-120"/>
                        </a:rPr>
                        <a:t>學程</a:t>
                      </a:r>
                      <a:endParaRPr lang="zh-TW" sz="3200" kern="100" dirty="0">
                        <a:solidFill>
                          <a:srgbClr val="FFF0A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2" marR="51432" marT="0" marB="0" anchor="ctr">
                    <a:solidFill>
                      <a:srgbClr val="BB582F"/>
                    </a:solidFill>
                  </a:tcPr>
                </a:tc>
                <a:tc rowSpan="2">
                  <a:txBody>
                    <a:bodyPr/>
                    <a:lstStyle/>
                    <a:p>
                      <a:pPr algn="ctr">
                        <a:spcAft>
                          <a:spcPts val="0"/>
                        </a:spcAft>
                      </a:pPr>
                      <a:r>
                        <a:rPr lang="zh-TW" sz="3200" kern="100" dirty="0">
                          <a:solidFill>
                            <a:srgbClr val="FFF0A0"/>
                          </a:solidFill>
                          <a:effectLst/>
                          <a:latin typeface="標楷體" panose="03000509000000000000" pitchFamily="65" charset="-120"/>
                          <a:ea typeface="標楷體" panose="03000509000000000000" pitchFamily="65" charset="-120"/>
                        </a:rPr>
                        <a:t>建教合作班</a:t>
                      </a:r>
                      <a:endParaRPr lang="zh-TW" sz="3200" kern="100" dirty="0">
                        <a:solidFill>
                          <a:srgbClr val="FFF0A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2" marR="51432" marT="0" marB="0" anchor="ctr">
                    <a:solidFill>
                      <a:srgbClr val="BB582F"/>
                    </a:solidFill>
                  </a:tcPr>
                </a:tc>
                <a:tc gridSpan="3">
                  <a:txBody>
                    <a:bodyPr/>
                    <a:lstStyle/>
                    <a:p>
                      <a:pPr algn="ctr">
                        <a:spcAft>
                          <a:spcPts val="0"/>
                        </a:spcAft>
                      </a:pPr>
                      <a:r>
                        <a:rPr lang="zh-TW" sz="2800" kern="100" dirty="0">
                          <a:solidFill>
                            <a:srgbClr val="FFF0A0"/>
                          </a:solidFill>
                          <a:effectLst/>
                          <a:latin typeface="標楷體" panose="03000509000000000000" pitchFamily="65" charset="-120"/>
                          <a:ea typeface="標楷體" panose="03000509000000000000" pitchFamily="65" charset="-120"/>
                        </a:rPr>
                        <a:t>體育績優</a:t>
                      </a:r>
                      <a:endParaRPr lang="zh-TW" sz="2800" kern="100" dirty="0">
                        <a:solidFill>
                          <a:srgbClr val="FFF0A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2" marR="51432" marT="0" marB="0" anchor="ctr">
                    <a:solidFill>
                      <a:srgbClr val="BB582F"/>
                    </a:solidFill>
                  </a:tcPr>
                </a:tc>
                <a:tc hMerge="1">
                  <a:txBody>
                    <a:bodyPr/>
                    <a:lstStyle/>
                    <a:p>
                      <a:endParaRPr lang="zh-TW" altLang="en-US"/>
                    </a:p>
                  </a:txBody>
                  <a:tcPr/>
                </a:tc>
                <a:tc hMerge="1">
                  <a:txBody>
                    <a:bodyPr/>
                    <a:lstStyle/>
                    <a:p>
                      <a:endParaRPr lang="zh-TW" altLang="en-US"/>
                    </a:p>
                  </a:txBody>
                  <a:tcPr/>
                </a:tc>
                <a:tc rowSpan="2">
                  <a:txBody>
                    <a:bodyPr/>
                    <a:lstStyle/>
                    <a:p>
                      <a:pPr algn="ctr">
                        <a:spcAft>
                          <a:spcPts val="0"/>
                        </a:spcAft>
                      </a:pPr>
                      <a:r>
                        <a:rPr lang="zh-TW" sz="3200" kern="100" dirty="0">
                          <a:solidFill>
                            <a:srgbClr val="FFF0A0"/>
                          </a:solidFill>
                          <a:effectLst/>
                          <a:latin typeface="標楷體" panose="03000509000000000000" pitchFamily="65" charset="-120"/>
                          <a:ea typeface="標楷體" panose="03000509000000000000" pitchFamily="65" charset="-120"/>
                        </a:rPr>
                        <a:t>未受獎補助私校單獨招生</a:t>
                      </a:r>
                      <a:endParaRPr lang="zh-TW" sz="3200" kern="100" dirty="0">
                        <a:solidFill>
                          <a:srgbClr val="FFF0A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2" marR="51432" marT="0" marB="0" anchor="ctr">
                    <a:solidFill>
                      <a:srgbClr val="BB582F"/>
                    </a:solidFill>
                  </a:tcPr>
                </a:tc>
                <a:extLst>
                  <a:ext uri="{0D108BD9-81ED-4DB2-BD59-A6C34878D82A}">
                    <a16:rowId xmlns="" xmlns:a16="http://schemas.microsoft.com/office/drawing/2014/main" val="10001"/>
                  </a:ext>
                </a:extLst>
              </a:tr>
              <a:tr h="3827640">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algn="ctr" defTabSz="457200" rtl="0" eaLnBrk="1" latinLnBrk="0" hangingPunct="1">
                        <a:spcAft>
                          <a:spcPts val="0"/>
                        </a:spcAft>
                      </a:pPr>
                      <a:r>
                        <a:rPr lang="zh-TW" sz="3200" kern="100" dirty="0">
                          <a:solidFill>
                            <a:srgbClr val="FEF79C"/>
                          </a:solidFill>
                          <a:effectLst/>
                          <a:latin typeface="標楷體" panose="03000509000000000000" pitchFamily="65" charset="-120"/>
                          <a:ea typeface="標楷體" panose="03000509000000000000" pitchFamily="65" charset="-120"/>
                          <a:cs typeface="+mn-cs"/>
                        </a:rPr>
                        <a:t>科學班</a:t>
                      </a:r>
                    </a:p>
                  </a:txBody>
                  <a:tcPr marL="51432" marR="51432" marT="0" marB="0">
                    <a:solidFill>
                      <a:srgbClr val="A493C6"/>
                    </a:solidFill>
                  </a:tcPr>
                </a:tc>
                <a:tc>
                  <a:txBody>
                    <a:bodyPr/>
                    <a:lstStyle/>
                    <a:p>
                      <a:pPr marL="0" algn="ctr" defTabSz="457200" rtl="0" eaLnBrk="1" latinLnBrk="0" hangingPunct="1">
                        <a:spcAft>
                          <a:spcPts val="0"/>
                        </a:spcAft>
                      </a:pPr>
                      <a:r>
                        <a:rPr lang="zh-TW" sz="3200" kern="100" dirty="0">
                          <a:solidFill>
                            <a:srgbClr val="FEF79C"/>
                          </a:solidFill>
                          <a:effectLst/>
                          <a:latin typeface="標楷體" panose="03000509000000000000" pitchFamily="65" charset="-120"/>
                          <a:ea typeface="標楷體" panose="03000509000000000000" pitchFamily="65" charset="-120"/>
                          <a:cs typeface="+mn-cs"/>
                        </a:rPr>
                        <a:t>藝術才能班</a:t>
                      </a:r>
                    </a:p>
                  </a:txBody>
                  <a:tcPr marL="51432" marR="51432" marT="0" marB="0">
                    <a:solidFill>
                      <a:srgbClr val="A493C6"/>
                    </a:solidFill>
                  </a:tcPr>
                </a:tc>
                <a:tc>
                  <a:txBody>
                    <a:bodyPr/>
                    <a:lstStyle/>
                    <a:p>
                      <a:pPr marL="0" algn="ctr" defTabSz="457200" rtl="0" eaLnBrk="1" latinLnBrk="0" hangingPunct="1">
                        <a:spcAft>
                          <a:spcPts val="0"/>
                        </a:spcAft>
                      </a:pPr>
                      <a:r>
                        <a:rPr lang="zh-TW" sz="3200" kern="100" dirty="0">
                          <a:solidFill>
                            <a:srgbClr val="FEF79C"/>
                          </a:solidFill>
                          <a:effectLst/>
                          <a:latin typeface="標楷體" panose="03000509000000000000" pitchFamily="65" charset="-120"/>
                          <a:ea typeface="標楷體" panose="03000509000000000000" pitchFamily="65" charset="-120"/>
                          <a:cs typeface="+mn-cs"/>
                        </a:rPr>
                        <a:t>職業類群科</a:t>
                      </a:r>
                    </a:p>
                  </a:txBody>
                  <a:tcPr marL="51432" marR="51432" marT="0" marB="0">
                    <a:solidFill>
                      <a:srgbClr val="A493C6"/>
                    </a:solidFill>
                  </a:tcPr>
                </a:tc>
                <a:tc>
                  <a:txBody>
                    <a:bodyPr/>
                    <a:lstStyle/>
                    <a:p>
                      <a:pPr marL="0" algn="ctr" defTabSz="457200" rtl="0" eaLnBrk="1" latinLnBrk="0" hangingPunct="1">
                        <a:spcAft>
                          <a:spcPts val="0"/>
                        </a:spcAft>
                      </a:pPr>
                      <a:r>
                        <a:rPr lang="zh-TW" sz="3200" kern="100" dirty="0">
                          <a:solidFill>
                            <a:srgbClr val="FEF79C"/>
                          </a:solidFill>
                          <a:effectLst/>
                          <a:latin typeface="標楷體" panose="03000509000000000000" pitchFamily="65" charset="-120"/>
                          <a:ea typeface="標楷體" panose="03000509000000000000" pitchFamily="65" charset="-120"/>
                          <a:cs typeface="+mn-cs"/>
                        </a:rPr>
                        <a:t>體育班</a:t>
                      </a:r>
                    </a:p>
                  </a:txBody>
                  <a:tcPr marL="51432" marR="51432" marT="0" marB="0">
                    <a:solidFill>
                      <a:srgbClr val="A493C6"/>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zh-TW" sz="3200" kern="100" dirty="0">
                          <a:solidFill>
                            <a:srgbClr val="FFF0A0"/>
                          </a:solidFill>
                          <a:effectLst/>
                          <a:latin typeface="標楷體" panose="03000509000000000000" pitchFamily="65" charset="-120"/>
                          <a:ea typeface="標楷體" panose="03000509000000000000" pitchFamily="65" charset="-120"/>
                        </a:rPr>
                        <a:t>獨招</a:t>
                      </a:r>
                      <a:endParaRPr lang="zh-TW" sz="3200" kern="100" dirty="0">
                        <a:solidFill>
                          <a:srgbClr val="FFF0A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2" marR="51432" marT="0" marB="0" anchor="ctr">
                    <a:solidFill>
                      <a:srgbClr val="BB582F"/>
                    </a:solidFill>
                  </a:tcPr>
                </a:tc>
                <a:tc>
                  <a:txBody>
                    <a:bodyPr/>
                    <a:lstStyle/>
                    <a:p>
                      <a:pPr algn="ctr">
                        <a:spcAft>
                          <a:spcPts val="0"/>
                        </a:spcAft>
                      </a:pPr>
                      <a:r>
                        <a:rPr lang="zh-TW" sz="3200" kern="100" dirty="0">
                          <a:solidFill>
                            <a:srgbClr val="FFF0A0"/>
                          </a:solidFill>
                          <a:effectLst/>
                          <a:latin typeface="標楷體" panose="03000509000000000000" pitchFamily="65" charset="-120"/>
                          <a:ea typeface="標楷體" panose="03000509000000000000" pitchFamily="65" charset="-120"/>
                        </a:rPr>
                        <a:t>甄試</a:t>
                      </a:r>
                      <a:endParaRPr lang="zh-TW" sz="3200" kern="100" dirty="0">
                        <a:solidFill>
                          <a:srgbClr val="FFF0A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2" marR="51432" marT="0" marB="0" anchor="ctr">
                    <a:solidFill>
                      <a:srgbClr val="BB582F"/>
                    </a:solidFill>
                  </a:tcPr>
                </a:tc>
                <a:tc>
                  <a:txBody>
                    <a:bodyPr/>
                    <a:lstStyle/>
                    <a:p>
                      <a:pPr algn="ctr">
                        <a:spcAft>
                          <a:spcPts val="0"/>
                        </a:spcAft>
                      </a:pPr>
                      <a:r>
                        <a:rPr lang="zh-TW" sz="3200" kern="100" dirty="0">
                          <a:solidFill>
                            <a:srgbClr val="FFF0A0"/>
                          </a:solidFill>
                          <a:effectLst/>
                          <a:latin typeface="標楷體" panose="03000509000000000000" pitchFamily="65" charset="-120"/>
                          <a:ea typeface="標楷體" panose="03000509000000000000" pitchFamily="65" charset="-120"/>
                        </a:rPr>
                        <a:t>甄審</a:t>
                      </a:r>
                      <a:endParaRPr lang="zh-TW" sz="3200" kern="100" dirty="0">
                        <a:solidFill>
                          <a:srgbClr val="FFF0A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2" marR="51432" marT="0" marB="0" anchor="ctr">
                    <a:solidFill>
                      <a:srgbClr val="BB582F"/>
                    </a:solidFill>
                  </a:tcPr>
                </a:tc>
                <a:tc vMerge="1">
                  <a:txBody>
                    <a:bodyPr/>
                    <a:lstStyle/>
                    <a:p>
                      <a:endParaRPr lang="zh-TW" altLang="en-US"/>
                    </a:p>
                  </a:txBody>
                  <a:tcPr/>
                </a:tc>
                <a:extLst>
                  <a:ext uri="{0D108BD9-81ED-4DB2-BD59-A6C34878D82A}">
                    <a16:rowId xmlns="" xmlns:a16="http://schemas.microsoft.com/office/drawing/2014/main" val="10002"/>
                  </a:ext>
                </a:extLst>
              </a:tr>
            </a:tbl>
          </a:graphicData>
        </a:graphic>
      </p:graphicFrame>
      <p:sp>
        <p:nvSpPr>
          <p:cNvPr id="6" name="矩形 5"/>
          <p:cNvSpPr/>
          <p:nvPr/>
        </p:nvSpPr>
        <p:spPr>
          <a:xfrm>
            <a:off x="2372008" y="805758"/>
            <a:ext cx="9080626" cy="543208"/>
          </a:xfrm>
          <a:prstGeom prst="rect">
            <a:avLst/>
          </a:prstGeom>
          <a:solidFill>
            <a:schemeClr val="accent1">
              <a:alpha val="0"/>
            </a:schemeClr>
          </a:solid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p:cNvSpPr/>
          <p:nvPr/>
        </p:nvSpPr>
        <p:spPr>
          <a:xfrm>
            <a:off x="3565556" y="1430446"/>
            <a:ext cx="617145" cy="5296277"/>
          </a:xfrm>
          <a:prstGeom prst="rect">
            <a:avLst/>
          </a:prstGeom>
          <a:solidFill>
            <a:schemeClr val="accent1">
              <a:alpha val="0"/>
            </a:schemeClr>
          </a:solid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p:cNvSpPr/>
          <p:nvPr/>
        </p:nvSpPr>
        <p:spPr>
          <a:xfrm>
            <a:off x="2314669" y="1428937"/>
            <a:ext cx="617145" cy="5296277"/>
          </a:xfrm>
          <a:prstGeom prst="rect">
            <a:avLst/>
          </a:prstGeom>
          <a:solidFill>
            <a:schemeClr val="accent1">
              <a:alpha val="0"/>
            </a:schemeClr>
          </a:solid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p:cNvSpPr/>
          <p:nvPr/>
        </p:nvSpPr>
        <p:spPr>
          <a:xfrm>
            <a:off x="5420008" y="2199992"/>
            <a:ext cx="1650748" cy="4535786"/>
          </a:xfrm>
          <a:prstGeom prst="rect">
            <a:avLst/>
          </a:prstGeom>
          <a:solidFill>
            <a:schemeClr val="accent1">
              <a:alpha val="0"/>
            </a:schemeClr>
          </a:solid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p:cNvSpPr/>
          <p:nvPr/>
        </p:nvSpPr>
        <p:spPr>
          <a:xfrm>
            <a:off x="7120551" y="2190939"/>
            <a:ext cx="617145" cy="4544840"/>
          </a:xfrm>
          <a:prstGeom prst="rect">
            <a:avLst/>
          </a:prstGeom>
          <a:solidFill>
            <a:schemeClr val="accent1">
              <a:alpha val="0"/>
            </a:schemeClr>
          </a:solid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矩形 10"/>
          <p:cNvSpPr/>
          <p:nvPr/>
        </p:nvSpPr>
        <p:spPr>
          <a:xfrm>
            <a:off x="8268832" y="1401777"/>
            <a:ext cx="549243" cy="5315893"/>
          </a:xfrm>
          <a:prstGeom prst="rect">
            <a:avLst/>
          </a:prstGeom>
          <a:solidFill>
            <a:schemeClr val="accent1">
              <a:alpha val="0"/>
            </a:schemeClr>
          </a:solidFill>
          <a:ln w="635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矩形 11"/>
          <p:cNvSpPr/>
          <p:nvPr/>
        </p:nvSpPr>
        <p:spPr>
          <a:xfrm>
            <a:off x="9408009" y="1409329"/>
            <a:ext cx="2017464" cy="5315893"/>
          </a:xfrm>
          <a:prstGeom prst="rect">
            <a:avLst/>
          </a:prstGeom>
          <a:solidFill>
            <a:schemeClr val="accent1">
              <a:alpha val="0"/>
            </a:schemeClr>
          </a:solidFill>
          <a:ln w="635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矩形 12"/>
          <p:cNvSpPr/>
          <p:nvPr/>
        </p:nvSpPr>
        <p:spPr>
          <a:xfrm>
            <a:off x="1748828" y="802739"/>
            <a:ext cx="549243" cy="5933039"/>
          </a:xfrm>
          <a:prstGeom prst="rect">
            <a:avLst/>
          </a:prstGeom>
          <a:solidFill>
            <a:schemeClr val="accent1">
              <a:alpha val="0"/>
            </a:schemeClr>
          </a:solidFill>
          <a:ln w="635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 xmlns:p14="http://schemas.microsoft.com/office/powerpoint/2010/main" val="1356533463"/>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圖片 2"/>
          <p:cNvPicPr>
            <a:picLocks noChangeAspect="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1916113" y="180975"/>
            <a:ext cx="9871075" cy="6294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7347" name="文字方塊 3"/>
          <p:cNvSpPr txBox="1">
            <a:spLocks noChangeArrowheads="1"/>
          </p:cNvSpPr>
          <p:nvPr/>
        </p:nvSpPr>
        <p:spPr bwMode="auto">
          <a:xfrm>
            <a:off x="2465388" y="5461000"/>
            <a:ext cx="8772525" cy="1014413"/>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lang="en-US" altLang="zh-TW" sz="6000" b="1">
                <a:solidFill>
                  <a:srgbClr val="FF0000"/>
                </a:solidFill>
                <a:latin typeface="Arial" panose="020B0604020202020204" pitchFamily="34" charset="0"/>
              </a:rPr>
              <a:t>http://12basic.tn.edu.tw</a:t>
            </a:r>
            <a:endParaRPr lang="zh-TW" altLang="en-US" sz="6000" b="1">
              <a:solidFill>
                <a:srgbClr val="FF0000"/>
              </a:solidFill>
              <a:latin typeface="Arial" panose="020B0604020202020204" pitchFamily="34" charset="0"/>
            </a:endParaRPr>
          </a:p>
        </p:txBody>
      </p:sp>
      <p:sp>
        <p:nvSpPr>
          <p:cNvPr id="57348" name="投影片編號版面配置區 2"/>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5F5A06B6-3A30-425C-B05E-45E830DF9500}" type="slidenum">
              <a:rPr kumimoji="0" lang="zh-TW" altLang="en-US" smtClean="0">
                <a:solidFill>
                  <a:srgbClr val="FEFFFF"/>
                </a:solidFill>
                <a:latin typeface="Century Gothic" panose="020B0502020202020204" pitchFamily="34" charset="0"/>
              </a:rPr>
              <a:pPr/>
              <a:t>2</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圖片 6"/>
          <p:cNvPicPr>
            <a:picLocks noChangeAspect="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744538" y="1665288"/>
            <a:ext cx="11180762" cy="3933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0899" name="投影片編號版面配置區 1"/>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89A92141-9557-487B-B822-A09E0BB6CBAB}" type="slidenum">
              <a:rPr kumimoji="0" lang="zh-TW" altLang="en-US" smtClean="0">
                <a:solidFill>
                  <a:srgbClr val="FEFFFF"/>
                </a:solidFill>
                <a:latin typeface="Century Gothic" panose="020B0502020202020204" pitchFamily="34" charset="0"/>
              </a:rPr>
              <a:pPr/>
              <a:t>20</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標題 1"/>
          <p:cNvSpPr txBox="1">
            <a:spLocks/>
          </p:cNvSpPr>
          <p:nvPr/>
        </p:nvSpPr>
        <p:spPr bwMode="auto">
          <a:xfrm>
            <a:off x="1671638" y="538163"/>
            <a:ext cx="5292725" cy="863600"/>
          </a:xfrm>
          <a:prstGeom prst="rect">
            <a:avLst/>
          </a:prstGeom>
          <a:solidFill>
            <a:srgbClr val="FF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defTabSz="257175">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zh-TW" altLang="en-US" sz="4400">
                <a:solidFill>
                  <a:srgbClr val="FF0000"/>
                </a:solidFill>
                <a:latin typeface="標楷體" panose="03000509000000000000" pitchFamily="65" charset="-120"/>
                <a:ea typeface="標楷體" panose="03000509000000000000" pitchFamily="65" charset="-120"/>
              </a:rPr>
              <a:t>升學管道</a:t>
            </a:r>
            <a:r>
              <a:rPr kumimoji="0" lang="en-US" altLang="zh-TW" sz="4400">
                <a:solidFill>
                  <a:srgbClr val="FF0000"/>
                </a:solidFill>
                <a:latin typeface="標楷體" panose="03000509000000000000" pitchFamily="65" charset="-120"/>
                <a:ea typeface="標楷體" panose="03000509000000000000" pitchFamily="65" charset="-120"/>
              </a:rPr>
              <a:t>—</a:t>
            </a:r>
            <a:r>
              <a:rPr kumimoji="0" lang="zh-TW" altLang="en-US" sz="4400">
                <a:solidFill>
                  <a:srgbClr val="FF0000"/>
                </a:solidFill>
                <a:latin typeface="標楷體" panose="03000509000000000000" pitchFamily="65" charset="-120"/>
                <a:ea typeface="標楷體" panose="03000509000000000000" pitchFamily="65" charset="-120"/>
              </a:rPr>
              <a:t>學術傾向</a:t>
            </a:r>
          </a:p>
        </p:txBody>
      </p:sp>
      <p:graphicFrame>
        <p:nvGraphicFramePr>
          <p:cNvPr id="5" name="資料庫圖表 4"/>
          <p:cNvGraphicFramePr/>
          <p:nvPr>
            <p:extLst>
              <p:ext uri="{D42A27DB-BD31-4B8C-83A1-F6EECF244321}">
                <p14:modId xmlns="" xmlns:p14="http://schemas.microsoft.com/office/powerpoint/2010/main" val="3287663297"/>
              </p:ext>
            </p:extLst>
          </p:nvPr>
        </p:nvGraphicFramePr>
        <p:xfrm>
          <a:off x="1908844" y="1504633"/>
          <a:ext cx="9466072" cy="44186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2948" name="投影片編號版面配置區 1"/>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24C5B17D-4C14-4BB0-B10F-023EA98AC06A}" type="slidenum">
              <a:rPr kumimoji="0" lang="zh-TW" altLang="en-US" smtClean="0">
                <a:solidFill>
                  <a:srgbClr val="FEFFFF"/>
                </a:solidFill>
                <a:latin typeface="Century Gothic" panose="020B0502020202020204" pitchFamily="34" charset="0"/>
              </a:rPr>
              <a:pPr/>
              <a:t>21</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標題 1"/>
          <p:cNvSpPr txBox="1">
            <a:spLocks/>
          </p:cNvSpPr>
          <p:nvPr/>
        </p:nvSpPr>
        <p:spPr bwMode="auto">
          <a:xfrm>
            <a:off x="1671638" y="538163"/>
            <a:ext cx="5292725" cy="863600"/>
          </a:xfrm>
          <a:prstGeom prst="rect">
            <a:avLst/>
          </a:prstGeom>
          <a:solidFill>
            <a:srgbClr val="FF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defTabSz="257175">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zh-TW" altLang="en-US" sz="4400">
                <a:solidFill>
                  <a:srgbClr val="FF0000"/>
                </a:solidFill>
                <a:latin typeface="標楷體" panose="03000509000000000000" pitchFamily="65" charset="-120"/>
                <a:ea typeface="標楷體" panose="03000509000000000000" pitchFamily="65" charset="-120"/>
              </a:rPr>
              <a:t>升學管道</a:t>
            </a:r>
            <a:r>
              <a:rPr kumimoji="0" lang="en-US" altLang="zh-TW" sz="4400">
                <a:solidFill>
                  <a:srgbClr val="FF0000"/>
                </a:solidFill>
                <a:latin typeface="標楷體" panose="03000509000000000000" pitchFamily="65" charset="-120"/>
                <a:ea typeface="標楷體" panose="03000509000000000000" pitchFamily="65" charset="-120"/>
              </a:rPr>
              <a:t>—</a:t>
            </a:r>
            <a:r>
              <a:rPr kumimoji="0" lang="zh-TW" altLang="en-US" sz="4400">
                <a:solidFill>
                  <a:srgbClr val="FF0000"/>
                </a:solidFill>
                <a:latin typeface="標楷體" panose="03000509000000000000" pitchFamily="65" charset="-120"/>
                <a:ea typeface="標楷體" panose="03000509000000000000" pitchFamily="65" charset="-120"/>
              </a:rPr>
              <a:t>技職傾向</a:t>
            </a:r>
          </a:p>
        </p:txBody>
      </p:sp>
      <p:graphicFrame>
        <p:nvGraphicFramePr>
          <p:cNvPr id="5" name="資料庫圖表 4"/>
          <p:cNvGraphicFramePr/>
          <p:nvPr>
            <p:extLst>
              <p:ext uri="{D42A27DB-BD31-4B8C-83A1-F6EECF244321}">
                <p14:modId xmlns="" xmlns:p14="http://schemas.microsoft.com/office/powerpoint/2010/main" val="2911251901"/>
              </p:ext>
            </p:extLst>
          </p:nvPr>
        </p:nvGraphicFramePr>
        <p:xfrm>
          <a:off x="1869942" y="1684779"/>
          <a:ext cx="9466072" cy="44186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4996" name="投影片編號版面配置區 1"/>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908ED9AD-35CF-4F71-A834-FF7377593F7A}" type="slidenum">
              <a:rPr kumimoji="0" lang="zh-TW" altLang="en-US" smtClean="0">
                <a:solidFill>
                  <a:srgbClr val="FEFFFF"/>
                </a:solidFill>
                <a:latin typeface="Century Gothic" panose="020B0502020202020204" pitchFamily="34" charset="0"/>
              </a:rPr>
              <a:pPr/>
              <a:t>22</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標題 1"/>
          <p:cNvSpPr txBox="1">
            <a:spLocks/>
          </p:cNvSpPr>
          <p:nvPr/>
        </p:nvSpPr>
        <p:spPr bwMode="auto">
          <a:xfrm>
            <a:off x="1671638" y="538163"/>
            <a:ext cx="5292725" cy="863600"/>
          </a:xfrm>
          <a:prstGeom prst="rect">
            <a:avLst/>
          </a:prstGeom>
          <a:solidFill>
            <a:srgbClr val="FF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defTabSz="257175">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zh-TW" altLang="en-US" sz="4400">
                <a:solidFill>
                  <a:srgbClr val="FF0000"/>
                </a:solidFill>
                <a:latin typeface="標楷體" panose="03000509000000000000" pitchFamily="65" charset="-120"/>
                <a:ea typeface="標楷體" panose="03000509000000000000" pitchFamily="65" charset="-120"/>
              </a:rPr>
              <a:t>升學管道</a:t>
            </a:r>
            <a:r>
              <a:rPr kumimoji="0" lang="en-US" altLang="zh-TW" sz="4400">
                <a:solidFill>
                  <a:srgbClr val="FF0000"/>
                </a:solidFill>
                <a:latin typeface="標楷體" panose="03000509000000000000" pitchFamily="65" charset="-120"/>
                <a:ea typeface="標楷體" panose="03000509000000000000" pitchFamily="65" charset="-120"/>
              </a:rPr>
              <a:t>—</a:t>
            </a:r>
            <a:r>
              <a:rPr kumimoji="0" lang="zh-TW" altLang="en-US" sz="4400">
                <a:solidFill>
                  <a:srgbClr val="FF0000"/>
                </a:solidFill>
                <a:latin typeface="標楷體" panose="03000509000000000000" pitchFamily="65" charset="-120"/>
                <a:ea typeface="標楷體" panose="03000509000000000000" pitchFamily="65" charset="-120"/>
              </a:rPr>
              <a:t>技職傾向</a:t>
            </a:r>
          </a:p>
        </p:txBody>
      </p:sp>
      <p:graphicFrame>
        <p:nvGraphicFramePr>
          <p:cNvPr id="5" name="資料庫圖表 4"/>
          <p:cNvGraphicFramePr/>
          <p:nvPr>
            <p:extLst>
              <p:ext uri="{D42A27DB-BD31-4B8C-83A1-F6EECF244321}">
                <p14:modId xmlns="" xmlns:p14="http://schemas.microsoft.com/office/powerpoint/2010/main" val="1793522177"/>
              </p:ext>
            </p:extLst>
          </p:nvPr>
        </p:nvGraphicFramePr>
        <p:xfrm>
          <a:off x="1872488" y="1652968"/>
          <a:ext cx="9466072" cy="44186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7044" name="投影片編號版面配置區 1"/>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8E0CBB40-3F1E-446F-B8D7-895F123507AB}" type="slidenum">
              <a:rPr kumimoji="0" lang="zh-TW" altLang="en-US" smtClean="0">
                <a:solidFill>
                  <a:srgbClr val="FEFFFF"/>
                </a:solidFill>
                <a:latin typeface="Century Gothic" panose="020B0502020202020204" pitchFamily="34" charset="0"/>
              </a:rPr>
              <a:pPr/>
              <a:t>23</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單箭頭接點 5"/>
          <p:cNvCxnSpPr/>
          <p:nvPr/>
        </p:nvCxnSpPr>
        <p:spPr>
          <a:xfrm>
            <a:off x="1012825" y="3387725"/>
            <a:ext cx="10464800" cy="7938"/>
          </a:xfrm>
          <a:prstGeom prst="straightConnector1">
            <a:avLst/>
          </a:prstGeom>
          <a:ln w="76200">
            <a:tailEnd type="arrow"/>
          </a:ln>
        </p:spPr>
        <p:style>
          <a:lnRef idx="2">
            <a:schemeClr val="accent1"/>
          </a:lnRef>
          <a:fillRef idx="0">
            <a:schemeClr val="accent1"/>
          </a:fillRef>
          <a:effectRef idx="1">
            <a:schemeClr val="accent1"/>
          </a:effectRef>
          <a:fontRef idx="minor">
            <a:schemeClr val="tx1"/>
          </a:fontRef>
        </p:style>
      </p:cxnSp>
      <p:sp>
        <p:nvSpPr>
          <p:cNvPr id="7" name="圓角矩形 6"/>
          <p:cNvSpPr/>
          <p:nvPr/>
        </p:nvSpPr>
        <p:spPr>
          <a:xfrm>
            <a:off x="4906963" y="4232275"/>
            <a:ext cx="2195512" cy="982663"/>
          </a:xfrm>
          <a:prstGeom prst="roundRect">
            <a:avLst/>
          </a:prstGeom>
          <a:solidFill>
            <a:srgbClr val="DA433E"/>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zh-TW" altLang="en-US" sz="3200" dirty="0">
                <a:solidFill>
                  <a:prstClr val="white"/>
                </a:solidFill>
                <a:latin typeface="華康粗圓體" pitchFamily="49" charset="-120"/>
                <a:ea typeface="華康粗圓體" pitchFamily="49" charset="-120"/>
              </a:rPr>
              <a:t>免試入學</a:t>
            </a:r>
          </a:p>
        </p:txBody>
      </p:sp>
      <p:sp>
        <p:nvSpPr>
          <p:cNvPr id="8" name="橢圓 7"/>
          <p:cNvSpPr/>
          <p:nvPr/>
        </p:nvSpPr>
        <p:spPr>
          <a:xfrm>
            <a:off x="3176588" y="3243263"/>
            <a:ext cx="288925" cy="287337"/>
          </a:xfrm>
          <a:prstGeom prst="ellipse">
            <a:avLst/>
          </a:prstGeom>
          <a:solidFill>
            <a:srgbClr val="9BBA5A"/>
          </a:solidFill>
          <a:ln>
            <a:solidFill>
              <a:srgbClr val="9BBA5A"/>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zh-TW" altLang="en-US">
              <a:solidFill>
                <a:prstClr val="white"/>
              </a:solidFill>
            </a:endParaRPr>
          </a:p>
        </p:txBody>
      </p:sp>
      <p:sp>
        <p:nvSpPr>
          <p:cNvPr id="9" name="圓角矩形 8"/>
          <p:cNvSpPr/>
          <p:nvPr/>
        </p:nvSpPr>
        <p:spPr>
          <a:xfrm>
            <a:off x="2505075" y="4254500"/>
            <a:ext cx="1944688" cy="960438"/>
          </a:xfrm>
          <a:prstGeom prst="roundRect">
            <a:avLst/>
          </a:prstGeom>
          <a:solidFill>
            <a:srgbClr val="9BBA5A"/>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zh-TW" altLang="en-US" sz="3200" dirty="0">
                <a:solidFill>
                  <a:srgbClr val="FF0000"/>
                </a:solidFill>
                <a:latin typeface="華康粗圓體" pitchFamily="49" charset="-120"/>
                <a:ea typeface="華康粗圓體" pitchFamily="49" charset="-120"/>
              </a:rPr>
              <a:t>教育會考</a:t>
            </a:r>
          </a:p>
        </p:txBody>
      </p:sp>
      <p:sp>
        <p:nvSpPr>
          <p:cNvPr id="10" name="文字方塊 9"/>
          <p:cNvSpPr txBox="1">
            <a:spLocks noChangeArrowheads="1"/>
          </p:cNvSpPr>
          <p:nvPr/>
        </p:nvSpPr>
        <p:spPr bwMode="auto">
          <a:xfrm>
            <a:off x="2649538" y="2859088"/>
            <a:ext cx="165100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lgn="ctr">
              <a:spcBef>
                <a:spcPct val="0"/>
              </a:spcBef>
              <a:buClrTx/>
              <a:buFont typeface="Arial" panose="020B0604020202020204" pitchFamily="34" charset="0"/>
              <a:buNone/>
            </a:pPr>
            <a:r>
              <a:rPr lang="en-US" altLang="zh-TW" sz="2000">
                <a:solidFill>
                  <a:srgbClr val="000000"/>
                </a:solidFill>
                <a:latin typeface="華康粗圓體" panose="020F0709000000000000" pitchFamily="49" charset="-120"/>
                <a:ea typeface="華康粗圓體" panose="020F0709000000000000" pitchFamily="49" charset="-120"/>
              </a:rPr>
              <a:t>5</a:t>
            </a:r>
            <a:r>
              <a:rPr lang="zh-TW" altLang="en-US" sz="2000">
                <a:solidFill>
                  <a:srgbClr val="000000"/>
                </a:solidFill>
                <a:latin typeface="華康粗圓體" panose="020F0709000000000000" pitchFamily="49" charset="-120"/>
                <a:ea typeface="華康粗圓體" panose="020F0709000000000000" pitchFamily="49" charset="-120"/>
              </a:rPr>
              <a:t>月中旬</a:t>
            </a:r>
          </a:p>
        </p:txBody>
      </p:sp>
      <p:cxnSp>
        <p:nvCxnSpPr>
          <p:cNvPr id="11" name="直線單箭頭接點 10"/>
          <p:cNvCxnSpPr>
            <a:stCxn id="8" idx="4"/>
          </p:cNvCxnSpPr>
          <p:nvPr/>
        </p:nvCxnSpPr>
        <p:spPr>
          <a:xfrm>
            <a:off x="3321050" y="3530600"/>
            <a:ext cx="0" cy="709613"/>
          </a:xfrm>
          <a:prstGeom prst="straightConnector1">
            <a:avLst/>
          </a:prstGeom>
          <a:ln w="76200">
            <a:solidFill>
              <a:srgbClr val="9BBA5A"/>
            </a:solidFill>
            <a:tailEnd type="arrow"/>
          </a:ln>
        </p:spPr>
        <p:style>
          <a:lnRef idx="1">
            <a:schemeClr val="accent3"/>
          </a:lnRef>
          <a:fillRef idx="0">
            <a:schemeClr val="accent3"/>
          </a:fillRef>
          <a:effectRef idx="0">
            <a:schemeClr val="accent3"/>
          </a:effectRef>
          <a:fontRef idx="minor">
            <a:schemeClr val="tx1"/>
          </a:fontRef>
        </p:style>
      </p:cxnSp>
      <p:cxnSp>
        <p:nvCxnSpPr>
          <p:cNvPr id="12" name="直線單箭頭接點 11"/>
          <p:cNvCxnSpPr/>
          <p:nvPr/>
        </p:nvCxnSpPr>
        <p:spPr>
          <a:xfrm>
            <a:off x="6510338" y="3509963"/>
            <a:ext cx="0" cy="701675"/>
          </a:xfrm>
          <a:prstGeom prst="straightConnector1">
            <a:avLst/>
          </a:prstGeom>
          <a:ln w="76200">
            <a:tailEnd type="arrow"/>
          </a:ln>
        </p:spPr>
        <p:style>
          <a:lnRef idx="1">
            <a:schemeClr val="accent2"/>
          </a:lnRef>
          <a:fillRef idx="3">
            <a:schemeClr val="accent2"/>
          </a:fillRef>
          <a:effectRef idx="2">
            <a:schemeClr val="accent2"/>
          </a:effectRef>
          <a:fontRef idx="minor">
            <a:schemeClr val="lt1"/>
          </a:fontRef>
        </p:style>
      </p:cxnSp>
      <p:cxnSp>
        <p:nvCxnSpPr>
          <p:cNvPr id="13" name="直線單箭頭接點 12"/>
          <p:cNvCxnSpPr/>
          <p:nvPr/>
        </p:nvCxnSpPr>
        <p:spPr>
          <a:xfrm>
            <a:off x="7883525" y="3395663"/>
            <a:ext cx="17463" cy="814387"/>
          </a:xfrm>
          <a:prstGeom prst="straightConnector1">
            <a:avLst/>
          </a:prstGeom>
          <a:ln w="76200">
            <a:solidFill>
              <a:srgbClr val="3939FF"/>
            </a:solidFill>
            <a:tailEnd type="arrow"/>
          </a:ln>
        </p:spPr>
        <p:style>
          <a:lnRef idx="1">
            <a:schemeClr val="accent1"/>
          </a:lnRef>
          <a:fillRef idx="0">
            <a:schemeClr val="accent1"/>
          </a:fillRef>
          <a:effectRef idx="0">
            <a:schemeClr val="accent1"/>
          </a:effectRef>
          <a:fontRef idx="minor">
            <a:schemeClr val="tx1"/>
          </a:fontRef>
        </p:style>
      </p:cxnSp>
      <p:sp>
        <p:nvSpPr>
          <p:cNvPr id="14" name="文字方塊 13"/>
          <p:cNvSpPr txBox="1">
            <a:spLocks noChangeArrowheads="1"/>
          </p:cNvSpPr>
          <p:nvPr/>
        </p:nvSpPr>
        <p:spPr bwMode="auto">
          <a:xfrm>
            <a:off x="4584700" y="5595143"/>
            <a:ext cx="2376488"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lang="en-US" altLang="zh-TW" sz="2400" dirty="0">
                <a:solidFill>
                  <a:srgbClr val="000000"/>
                </a:solidFill>
                <a:latin typeface="華康粗圓體" panose="020F0709000000000000" pitchFamily="49" charset="-120"/>
                <a:ea typeface="華康粗圓體" panose="020F0709000000000000" pitchFamily="49" charset="-120"/>
              </a:rPr>
              <a:t>  </a:t>
            </a:r>
            <a:r>
              <a:rPr lang="zh-TW" altLang="en-US" sz="2400" dirty="0">
                <a:solidFill>
                  <a:srgbClr val="000000"/>
                </a:solidFill>
                <a:latin typeface="華康粗圓體" panose="020F0709000000000000" pitchFamily="49" charset="-120"/>
                <a:ea typeface="華康粗圓體" panose="020F0709000000000000" pitchFamily="49" charset="-120"/>
              </a:rPr>
              <a:t>臺南區高中職</a:t>
            </a:r>
          </a:p>
        </p:txBody>
      </p:sp>
      <p:sp>
        <p:nvSpPr>
          <p:cNvPr id="15" name="文字方塊 14"/>
          <p:cNvSpPr txBox="1">
            <a:spLocks noChangeArrowheads="1"/>
          </p:cNvSpPr>
          <p:nvPr/>
        </p:nvSpPr>
        <p:spPr bwMode="auto">
          <a:xfrm>
            <a:off x="7170738" y="5564188"/>
            <a:ext cx="2374900"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lang="en-US" altLang="zh-TW" sz="2400">
                <a:solidFill>
                  <a:srgbClr val="000000"/>
                </a:solidFill>
                <a:latin typeface="華康粗圓體" panose="020F0709000000000000" pitchFamily="49" charset="-120"/>
                <a:ea typeface="華康粗圓體" panose="020F0709000000000000" pitchFamily="49" charset="-120"/>
              </a:rPr>
              <a:t>1.</a:t>
            </a:r>
            <a:r>
              <a:rPr lang="zh-TW" altLang="en-US" sz="2400">
                <a:solidFill>
                  <a:srgbClr val="000000"/>
                </a:solidFill>
                <a:latin typeface="華康粗圓體" panose="020F0709000000000000" pitchFamily="49" charset="-120"/>
                <a:ea typeface="華康粗圓體" panose="020F0709000000000000" pitchFamily="49" charset="-120"/>
              </a:rPr>
              <a:t>可跨區報考</a:t>
            </a:r>
          </a:p>
        </p:txBody>
      </p:sp>
      <p:sp>
        <p:nvSpPr>
          <p:cNvPr id="16" name="文字方塊 15"/>
          <p:cNvSpPr txBox="1">
            <a:spLocks noChangeArrowheads="1"/>
          </p:cNvSpPr>
          <p:nvPr/>
        </p:nvSpPr>
        <p:spPr bwMode="auto">
          <a:xfrm>
            <a:off x="7170738" y="6043613"/>
            <a:ext cx="2374900"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lang="en-US" altLang="zh-TW" sz="2400">
                <a:solidFill>
                  <a:srgbClr val="000000"/>
                </a:solidFill>
                <a:latin typeface="華康粗圓體" panose="020F0709000000000000" pitchFamily="49" charset="-120"/>
                <a:ea typeface="華康粗圓體" panose="020F0709000000000000" pitchFamily="49" charset="-120"/>
              </a:rPr>
              <a:t>2.</a:t>
            </a:r>
            <a:r>
              <a:rPr lang="zh-TW" altLang="en-US" sz="2400">
                <a:solidFill>
                  <a:srgbClr val="000000"/>
                </a:solidFill>
                <a:latin typeface="華康粗圓體" panose="020F0709000000000000" pitchFamily="49" charset="-120"/>
                <a:ea typeface="華康粗圓體" panose="020F0709000000000000" pitchFamily="49" charset="-120"/>
              </a:rPr>
              <a:t>參加學科測驗</a:t>
            </a:r>
          </a:p>
        </p:txBody>
      </p:sp>
      <p:sp>
        <p:nvSpPr>
          <p:cNvPr id="17" name="圓角矩形 16"/>
          <p:cNvSpPr/>
          <p:nvPr/>
        </p:nvSpPr>
        <p:spPr>
          <a:xfrm>
            <a:off x="7199313" y="4232275"/>
            <a:ext cx="2139950" cy="982663"/>
          </a:xfrm>
          <a:prstGeom prst="roundRect">
            <a:avLst/>
          </a:prstGeom>
          <a:solidFill>
            <a:srgbClr val="3333FF"/>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zh-TW" altLang="en-US" sz="3200" dirty="0">
                <a:solidFill>
                  <a:prstClr val="white"/>
                </a:solidFill>
                <a:latin typeface="華康粗圓體" pitchFamily="49" charset="-120"/>
                <a:ea typeface="華康粗圓體" pitchFamily="49" charset="-120"/>
              </a:rPr>
              <a:t>特色招生</a:t>
            </a:r>
            <a:endParaRPr lang="en-US" altLang="zh-TW" sz="3200" dirty="0">
              <a:solidFill>
                <a:prstClr val="white"/>
              </a:solidFill>
              <a:latin typeface="華康粗圓體" pitchFamily="49" charset="-120"/>
              <a:ea typeface="華康粗圓體" pitchFamily="49" charset="-120"/>
            </a:endParaRPr>
          </a:p>
          <a:p>
            <a:pPr algn="ctr">
              <a:defRPr/>
            </a:pPr>
            <a:r>
              <a:rPr lang="zh-TW" altLang="en-US" dirty="0">
                <a:solidFill>
                  <a:prstClr val="white"/>
                </a:solidFill>
                <a:latin typeface="華康粗圓體" pitchFamily="49" charset="-120"/>
                <a:ea typeface="華康粗圓體" pitchFamily="49" charset="-120"/>
              </a:rPr>
              <a:t>（考試分發）</a:t>
            </a:r>
          </a:p>
        </p:txBody>
      </p:sp>
      <p:sp>
        <p:nvSpPr>
          <p:cNvPr id="18" name="圓角矩形 17"/>
          <p:cNvSpPr/>
          <p:nvPr/>
        </p:nvSpPr>
        <p:spPr>
          <a:xfrm>
            <a:off x="5099050" y="1931988"/>
            <a:ext cx="2292350" cy="863600"/>
          </a:xfrm>
          <a:prstGeom prst="roundRect">
            <a:avLst/>
          </a:prstGeom>
          <a:solidFill>
            <a:srgbClr val="3333FF"/>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zh-TW" altLang="en-US" sz="3200" dirty="0">
                <a:solidFill>
                  <a:prstClr val="white"/>
                </a:solidFill>
                <a:latin typeface="華康粗圓體" pitchFamily="49" charset="-120"/>
                <a:ea typeface="華康粗圓體" pitchFamily="49" charset="-120"/>
              </a:rPr>
              <a:t>特色招生</a:t>
            </a:r>
            <a:endParaRPr lang="en-US" altLang="zh-TW" sz="3200" dirty="0">
              <a:solidFill>
                <a:prstClr val="white"/>
              </a:solidFill>
              <a:latin typeface="華康粗圓體" pitchFamily="49" charset="-120"/>
              <a:ea typeface="華康粗圓體" pitchFamily="49" charset="-120"/>
            </a:endParaRPr>
          </a:p>
          <a:p>
            <a:pPr algn="ctr">
              <a:defRPr/>
            </a:pPr>
            <a:r>
              <a:rPr lang="zh-TW" altLang="en-US" dirty="0">
                <a:solidFill>
                  <a:prstClr val="white"/>
                </a:solidFill>
                <a:latin typeface="華康粗圓體" pitchFamily="49" charset="-120"/>
                <a:ea typeface="華康粗圓體" pitchFamily="49" charset="-120"/>
              </a:rPr>
              <a:t>（甄選入學）</a:t>
            </a:r>
          </a:p>
        </p:txBody>
      </p:sp>
      <p:cxnSp>
        <p:nvCxnSpPr>
          <p:cNvPr id="19" name="直線單箭頭接點 18"/>
          <p:cNvCxnSpPr>
            <a:stCxn id="27" idx="0"/>
          </p:cNvCxnSpPr>
          <p:nvPr/>
        </p:nvCxnSpPr>
        <p:spPr>
          <a:xfrm flipV="1">
            <a:off x="6510338" y="2755900"/>
            <a:ext cx="0" cy="466725"/>
          </a:xfrm>
          <a:prstGeom prst="straightConnector1">
            <a:avLst/>
          </a:prstGeom>
          <a:ln w="76200">
            <a:solidFill>
              <a:srgbClr val="3939FF"/>
            </a:solidFill>
            <a:tailEnd type="arrow"/>
          </a:ln>
        </p:spPr>
        <p:style>
          <a:lnRef idx="1">
            <a:schemeClr val="accent1"/>
          </a:lnRef>
          <a:fillRef idx="0">
            <a:schemeClr val="accent1"/>
          </a:fillRef>
          <a:effectRef idx="0">
            <a:schemeClr val="accent1"/>
          </a:effectRef>
          <a:fontRef idx="minor">
            <a:schemeClr val="tx1"/>
          </a:fontRef>
        </p:style>
      </p:cxnSp>
      <p:sp>
        <p:nvSpPr>
          <p:cNvPr id="20" name="文字方塊 19"/>
          <p:cNvSpPr txBox="1">
            <a:spLocks noChangeArrowheads="1"/>
          </p:cNvSpPr>
          <p:nvPr/>
        </p:nvSpPr>
        <p:spPr bwMode="auto">
          <a:xfrm>
            <a:off x="4946650" y="787400"/>
            <a:ext cx="6575425" cy="1200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lang="en-US" altLang="zh-TW" sz="2400" dirty="0">
                <a:solidFill>
                  <a:srgbClr val="000000"/>
                </a:solidFill>
                <a:latin typeface="華康粗圓體" panose="020F0709000000000000" pitchFamily="49" charset="-120"/>
                <a:ea typeface="華康粗圓體" panose="020F0709000000000000" pitchFamily="49" charset="-120"/>
              </a:rPr>
              <a:t>1.</a:t>
            </a:r>
            <a:r>
              <a:rPr lang="zh-TW" altLang="en-US" sz="2400" dirty="0">
                <a:solidFill>
                  <a:srgbClr val="000000"/>
                </a:solidFill>
                <a:latin typeface="華康粗圓體" panose="020F0709000000000000" pitchFamily="49" charset="-120"/>
                <a:ea typeface="華康粗圓體" panose="020F0709000000000000" pitchFamily="49" charset="-120"/>
              </a:rPr>
              <a:t>藝術才能班、專業群科、體育班、科學班</a:t>
            </a:r>
            <a:endParaRPr lang="en-US" altLang="zh-TW" sz="2400" dirty="0">
              <a:solidFill>
                <a:srgbClr val="000000"/>
              </a:solidFill>
              <a:latin typeface="華康粗圓體" panose="020F0709000000000000" pitchFamily="49" charset="-120"/>
              <a:ea typeface="華康粗圓體" panose="020F0709000000000000" pitchFamily="49" charset="-120"/>
            </a:endParaRPr>
          </a:p>
          <a:p>
            <a:pPr>
              <a:spcBef>
                <a:spcPct val="0"/>
              </a:spcBef>
              <a:buClrTx/>
              <a:buFont typeface="Arial" panose="020B0604020202020204" pitchFamily="34" charset="0"/>
              <a:buNone/>
            </a:pPr>
            <a:r>
              <a:rPr lang="en-US" altLang="zh-TW" sz="2400" dirty="0">
                <a:solidFill>
                  <a:srgbClr val="000000"/>
                </a:solidFill>
                <a:latin typeface="華康粗圓體" panose="020F0709000000000000" pitchFamily="49" charset="-120"/>
                <a:ea typeface="華康粗圓體" panose="020F0709000000000000" pitchFamily="49" charset="-120"/>
              </a:rPr>
              <a:t>2.</a:t>
            </a:r>
            <a:r>
              <a:rPr lang="zh-TW" altLang="en-US" sz="2400" dirty="0">
                <a:solidFill>
                  <a:srgbClr val="000000"/>
                </a:solidFill>
                <a:latin typeface="華康粗圓體" panose="020F0709000000000000" pitchFamily="49" charset="-120"/>
                <a:ea typeface="華康粗圓體" panose="020F0709000000000000" pitchFamily="49" charset="-120"/>
              </a:rPr>
              <a:t>可跨區報考</a:t>
            </a:r>
            <a:endParaRPr lang="en-US" altLang="zh-TW" sz="2400" dirty="0">
              <a:solidFill>
                <a:srgbClr val="000000"/>
              </a:solidFill>
              <a:latin typeface="華康粗圓體" panose="020F0709000000000000" pitchFamily="49" charset="-120"/>
              <a:ea typeface="華康粗圓體" panose="020F0709000000000000" pitchFamily="49" charset="-120"/>
            </a:endParaRPr>
          </a:p>
          <a:p>
            <a:pPr>
              <a:spcBef>
                <a:spcPct val="0"/>
              </a:spcBef>
              <a:buClrTx/>
              <a:buFont typeface="Arial" panose="020B0604020202020204" pitchFamily="34" charset="0"/>
              <a:buNone/>
            </a:pPr>
            <a:r>
              <a:rPr lang="en-US" altLang="zh-TW" sz="2400" dirty="0">
                <a:solidFill>
                  <a:srgbClr val="000000"/>
                </a:solidFill>
                <a:latin typeface="華康粗圓體" panose="020F0709000000000000" pitchFamily="49" charset="-120"/>
                <a:ea typeface="華康粗圓體" panose="020F0709000000000000" pitchFamily="49" charset="-120"/>
              </a:rPr>
              <a:t>3.</a:t>
            </a:r>
            <a:r>
              <a:rPr lang="zh-TW" altLang="en-US" sz="2400" dirty="0">
                <a:solidFill>
                  <a:srgbClr val="000000"/>
                </a:solidFill>
                <a:latin typeface="華康粗圓體" panose="020F0709000000000000" pitchFamily="49" charset="-120"/>
                <a:ea typeface="華康粗圓體" panose="020F0709000000000000" pitchFamily="49" charset="-120"/>
              </a:rPr>
              <a:t>需先術科測驗</a:t>
            </a:r>
          </a:p>
        </p:txBody>
      </p:sp>
      <p:cxnSp>
        <p:nvCxnSpPr>
          <p:cNvPr id="23" name="直線單箭頭接點 22"/>
          <p:cNvCxnSpPr/>
          <p:nvPr/>
        </p:nvCxnSpPr>
        <p:spPr>
          <a:xfrm flipH="1" flipV="1">
            <a:off x="2339975" y="2740025"/>
            <a:ext cx="20638" cy="636588"/>
          </a:xfrm>
          <a:prstGeom prst="straightConnector1">
            <a:avLst/>
          </a:prstGeom>
          <a:ln w="76200">
            <a:solidFill>
              <a:srgbClr val="3939FF"/>
            </a:solidFill>
            <a:tailEnd type="arrow"/>
          </a:ln>
        </p:spPr>
        <p:style>
          <a:lnRef idx="1">
            <a:schemeClr val="accent1"/>
          </a:lnRef>
          <a:fillRef idx="0">
            <a:schemeClr val="accent1"/>
          </a:fillRef>
          <a:effectRef idx="0">
            <a:schemeClr val="accent1"/>
          </a:effectRef>
          <a:fontRef idx="minor">
            <a:schemeClr val="tx1"/>
          </a:fontRef>
        </p:style>
      </p:cxnSp>
      <p:sp>
        <p:nvSpPr>
          <p:cNvPr id="24" name="橢圓 23"/>
          <p:cNvSpPr/>
          <p:nvPr/>
        </p:nvSpPr>
        <p:spPr>
          <a:xfrm>
            <a:off x="2217738" y="3232150"/>
            <a:ext cx="287337" cy="288925"/>
          </a:xfrm>
          <a:prstGeom prst="ellipse">
            <a:avLst/>
          </a:prstGeom>
          <a:solidFill>
            <a:srgbClr val="3939FF"/>
          </a:solidFill>
          <a:ln>
            <a:solidFill>
              <a:srgbClr val="3939FF"/>
            </a:solidFill>
          </a:ln>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zh-TW" altLang="en-US">
              <a:solidFill>
                <a:prstClr val="white"/>
              </a:solidFill>
            </a:endParaRPr>
          </a:p>
        </p:txBody>
      </p:sp>
      <p:sp>
        <p:nvSpPr>
          <p:cNvPr id="26" name="橢圓 25"/>
          <p:cNvSpPr/>
          <p:nvPr/>
        </p:nvSpPr>
        <p:spPr>
          <a:xfrm>
            <a:off x="9866313" y="3251200"/>
            <a:ext cx="287337" cy="288925"/>
          </a:xfrm>
          <a:prstGeom prst="ellipse">
            <a:avLst/>
          </a:prstGeom>
          <a:solidFill>
            <a:srgbClr val="4181CD"/>
          </a:solidFill>
          <a:ln>
            <a:noFill/>
          </a:ln>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zh-TW" altLang="en-US">
              <a:solidFill>
                <a:prstClr val="white"/>
              </a:solidFill>
            </a:endParaRPr>
          </a:p>
        </p:txBody>
      </p:sp>
      <p:sp>
        <p:nvSpPr>
          <p:cNvPr id="27" name="橢圓 26"/>
          <p:cNvSpPr/>
          <p:nvPr/>
        </p:nvSpPr>
        <p:spPr>
          <a:xfrm>
            <a:off x="6367463" y="3222625"/>
            <a:ext cx="287337" cy="287338"/>
          </a:xfrm>
          <a:prstGeom prst="ellipse">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zh-TW" altLang="en-US">
              <a:solidFill>
                <a:prstClr val="white"/>
              </a:solidFill>
            </a:endParaRPr>
          </a:p>
        </p:txBody>
      </p:sp>
      <p:sp>
        <p:nvSpPr>
          <p:cNvPr id="29" name="文字方塊 28"/>
          <p:cNvSpPr txBox="1">
            <a:spLocks noChangeArrowheads="1"/>
          </p:cNvSpPr>
          <p:nvPr/>
        </p:nvSpPr>
        <p:spPr bwMode="auto">
          <a:xfrm>
            <a:off x="1881188" y="3541713"/>
            <a:ext cx="98425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lgn="ctr">
              <a:spcBef>
                <a:spcPct val="0"/>
              </a:spcBef>
              <a:buClrTx/>
              <a:buFontTx/>
              <a:buNone/>
            </a:pPr>
            <a:r>
              <a:rPr lang="en-US" altLang="zh-TW" sz="2000">
                <a:solidFill>
                  <a:srgbClr val="000000"/>
                </a:solidFill>
                <a:latin typeface="華康粗圓體" panose="020F0709000000000000" pitchFamily="49" charset="-120"/>
                <a:ea typeface="華康粗圓體" panose="020F0709000000000000" pitchFamily="49" charset="-120"/>
              </a:rPr>
              <a:t>4</a:t>
            </a:r>
            <a:r>
              <a:rPr lang="zh-TW" altLang="en-US" sz="2000">
                <a:solidFill>
                  <a:srgbClr val="000000"/>
                </a:solidFill>
                <a:latin typeface="華康粗圓體" panose="020F0709000000000000" pitchFamily="49" charset="-120"/>
                <a:ea typeface="華康粗圓體" panose="020F0709000000000000" pitchFamily="49" charset="-120"/>
              </a:rPr>
              <a:t>、</a:t>
            </a:r>
            <a:r>
              <a:rPr lang="en-US" altLang="zh-TW" sz="2000">
                <a:solidFill>
                  <a:srgbClr val="000000"/>
                </a:solidFill>
                <a:latin typeface="華康粗圓體" panose="020F0709000000000000" pitchFamily="49" charset="-120"/>
                <a:ea typeface="華康粗圓體" panose="020F0709000000000000" pitchFamily="49" charset="-120"/>
              </a:rPr>
              <a:t>5</a:t>
            </a:r>
            <a:r>
              <a:rPr lang="zh-TW" altLang="en-US" sz="2000">
                <a:solidFill>
                  <a:srgbClr val="000000"/>
                </a:solidFill>
                <a:latin typeface="華康粗圓體" panose="020F0709000000000000" pitchFamily="49" charset="-120"/>
                <a:ea typeface="華康粗圓體" panose="020F0709000000000000" pitchFamily="49" charset="-120"/>
              </a:rPr>
              <a:t>月</a:t>
            </a:r>
          </a:p>
        </p:txBody>
      </p:sp>
      <p:sp>
        <p:nvSpPr>
          <p:cNvPr id="30" name="文字方塊 29"/>
          <p:cNvSpPr txBox="1">
            <a:spLocks noChangeArrowheads="1"/>
          </p:cNvSpPr>
          <p:nvPr/>
        </p:nvSpPr>
        <p:spPr bwMode="auto">
          <a:xfrm>
            <a:off x="4695825" y="2922588"/>
            <a:ext cx="827088"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lgn="ctr">
              <a:spcBef>
                <a:spcPct val="0"/>
              </a:spcBef>
              <a:buClrTx/>
              <a:buFontTx/>
              <a:buNone/>
            </a:pPr>
            <a:r>
              <a:rPr lang="en-US" altLang="zh-TW" sz="2400">
                <a:solidFill>
                  <a:srgbClr val="000000"/>
                </a:solidFill>
                <a:latin typeface="華康粗圓體" panose="020F0709000000000000" pitchFamily="49" charset="-120"/>
                <a:ea typeface="華康粗圓體" panose="020F0709000000000000" pitchFamily="49" charset="-120"/>
              </a:rPr>
              <a:t>6</a:t>
            </a:r>
            <a:r>
              <a:rPr lang="zh-TW" altLang="en-US" sz="2400">
                <a:solidFill>
                  <a:srgbClr val="000000"/>
                </a:solidFill>
                <a:latin typeface="華康粗圓體" panose="020F0709000000000000" pitchFamily="49" charset="-120"/>
                <a:ea typeface="華康粗圓體" panose="020F0709000000000000" pitchFamily="49" charset="-120"/>
              </a:rPr>
              <a:t>月</a:t>
            </a:r>
          </a:p>
        </p:txBody>
      </p:sp>
      <p:sp>
        <p:nvSpPr>
          <p:cNvPr id="31" name="圓角矩形 30"/>
          <p:cNvSpPr/>
          <p:nvPr/>
        </p:nvSpPr>
        <p:spPr>
          <a:xfrm>
            <a:off x="4541687" y="3491319"/>
            <a:ext cx="1133475" cy="496887"/>
          </a:xfrm>
          <a:prstGeom prst="roundRect">
            <a:avLst/>
          </a:prstGeom>
          <a:solidFill>
            <a:srgbClr val="7030A0"/>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zh-TW" altLang="en-US" dirty="0">
                <a:solidFill>
                  <a:prstClr val="white"/>
                </a:solidFill>
                <a:latin typeface="華康粗圓體" pitchFamily="49" charset="-120"/>
                <a:ea typeface="華康粗圓體" pitchFamily="49" charset="-120"/>
              </a:rPr>
              <a:t>直升</a:t>
            </a:r>
          </a:p>
        </p:txBody>
      </p:sp>
      <p:sp>
        <p:nvSpPr>
          <p:cNvPr id="32" name="文字方塊 31"/>
          <p:cNvSpPr txBox="1">
            <a:spLocks noChangeArrowheads="1"/>
          </p:cNvSpPr>
          <p:nvPr/>
        </p:nvSpPr>
        <p:spPr bwMode="auto">
          <a:xfrm>
            <a:off x="7867650" y="2919413"/>
            <a:ext cx="827088"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lgn="ctr">
              <a:spcBef>
                <a:spcPct val="0"/>
              </a:spcBef>
              <a:buClrTx/>
              <a:buFontTx/>
              <a:buNone/>
            </a:pPr>
            <a:r>
              <a:rPr lang="en-US" altLang="zh-TW" sz="2400">
                <a:solidFill>
                  <a:srgbClr val="000000"/>
                </a:solidFill>
                <a:latin typeface="華康粗圓體" panose="020F0709000000000000" pitchFamily="49" charset="-120"/>
                <a:ea typeface="華康粗圓體" panose="020F0709000000000000" pitchFamily="49" charset="-120"/>
              </a:rPr>
              <a:t>7</a:t>
            </a:r>
            <a:r>
              <a:rPr lang="zh-TW" altLang="en-US" sz="2400">
                <a:solidFill>
                  <a:srgbClr val="000000"/>
                </a:solidFill>
                <a:latin typeface="華康粗圓體" panose="020F0709000000000000" pitchFamily="49" charset="-120"/>
                <a:ea typeface="華康粗圓體" panose="020F0709000000000000" pitchFamily="49" charset="-120"/>
              </a:rPr>
              <a:t>月</a:t>
            </a:r>
          </a:p>
        </p:txBody>
      </p:sp>
      <p:cxnSp>
        <p:nvCxnSpPr>
          <p:cNvPr id="33" name="直線單箭頭接點 32"/>
          <p:cNvCxnSpPr/>
          <p:nvPr/>
        </p:nvCxnSpPr>
        <p:spPr>
          <a:xfrm flipV="1">
            <a:off x="10010775" y="2784475"/>
            <a:ext cx="0" cy="466725"/>
          </a:xfrm>
          <a:prstGeom prst="straightConnector1">
            <a:avLst/>
          </a:prstGeom>
          <a:ln w="76200">
            <a:solidFill>
              <a:srgbClr val="3D79C2"/>
            </a:solidFill>
            <a:tailEnd type="arrow"/>
          </a:ln>
        </p:spPr>
        <p:style>
          <a:lnRef idx="1">
            <a:schemeClr val="accent2"/>
          </a:lnRef>
          <a:fillRef idx="3">
            <a:schemeClr val="accent2"/>
          </a:fillRef>
          <a:effectRef idx="2">
            <a:schemeClr val="accent2"/>
          </a:effectRef>
          <a:fontRef idx="minor">
            <a:schemeClr val="lt1"/>
          </a:fontRef>
        </p:style>
      </p:cxnSp>
      <p:sp>
        <p:nvSpPr>
          <p:cNvPr id="34" name="圓角矩形 33"/>
          <p:cNvSpPr/>
          <p:nvPr/>
        </p:nvSpPr>
        <p:spPr>
          <a:xfrm>
            <a:off x="9559925" y="1973263"/>
            <a:ext cx="1082675" cy="865187"/>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zh-TW" altLang="en-US" sz="2800" dirty="0">
                <a:solidFill>
                  <a:prstClr val="white"/>
                </a:solidFill>
                <a:latin typeface="華康粗圓體" pitchFamily="49" charset="-120"/>
                <a:ea typeface="華康粗圓體" pitchFamily="49" charset="-120"/>
              </a:rPr>
              <a:t>報到</a:t>
            </a:r>
          </a:p>
        </p:txBody>
      </p:sp>
      <p:sp>
        <p:nvSpPr>
          <p:cNvPr id="35" name="矩形 34"/>
          <p:cNvSpPr/>
          <p:nvPr/>
        </p:nvSpPr>
        <p:spPr>
          <a:xfrm>
            <a:off x="4546600" y="4202113"/>
            <a:ext cx="4999038" cy="239077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solidFill>
                <a:prstClr val="white"/>
              </a:solidFill>
            </a:endParaRPr>
          </a:p>
        </p:txBody>
      </p:sp>
      <p:sp>
        <p:nvSpPr>
          <p:cNvPr id="36" name="文字方塊 35"/>
          <p:cNvSpPr txBox="1">
            <a:spLocks noChangeArrowheads="1"/>
          </p:cNvSpPr>
          <p:nvPr/>
        </p:nvSpPr>
        <p:spPr bwMode="auto">
          <a:xfrm>
            <a:off x="1627188" y="776288"/>
            <a:ext cx="2044700" cy="1200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lang="en-US" altLang="zh-TW" sz="2400">
                <a:solidFill>
                  <a:srgbClr val="000000"/>
                </a:solidFill>
                <a:latin typeface="華康粗圓體" panose="020F0709000000000000" pitchFamily="49" charset="-120"/>
                <a:ea typeface="華康粗圓體" panose="020F0709000000000000" pitchFamily="49" charset="-120"/>
              </a:rPr>
              <a:t>1.</a:t>
            </a:r>
            <a:r>
              <a:rPr lang="zh-TW" altLang="en-US" sz="2400">
                <a:solidFill>
                  <a:srgbClr val="000000"/>
                </a:solidFill>
                <a:latin typeface="華康粗圓體" panose="020F0709000000000000" pitchFamily="49" charset="-120"/>
                <a:ea typeface="華康粗圓體" panose="020F0709000000000000" pitchFamily="49" charset="-120"/>
              </a:rPr>
              <a:t>藝術才能班</a:t>
            </a:r>
            <a:endParaRPr lang="en-US" altLang="zh-TW" sz="2400">
              <a:solidFill>
                <a:srgbClr val="000000"/>
              </a:solidFill>
              <a:latin typeface="華康粗圓體" panose="020F0709000000000000" pitchFamily="49" charset="-120"/>
              <a:ea typeface="華康粗圓體" panose="020F0709000000000000" pitchFamily="49" charset="-120"/>
            </a:endParaRPr>
          </a:p>
          <a:p>
            <a:pPr>
              <a:spcBef>
                <a:spcPct val="0"/>
              </a:spcBef>
              <a:buClrTx/>
              <a:buFontTx/>
              <a:buNone/>
            </a:pPr>
            <a:r>
              <a:rPr lang="en-US" altLang="zh-TW" sz="2400">
                <a:solidFill>
                  <a:srgbClr val="000000"/>
                </a:solidFill>
                <a:latin typeface="華康粗圓體" panose="020F0709000000000000" pitchFamily="49" charset="-120"/>
                <a:ea typeface="華康粗圓體" panose="020F0709000000000000" pitchFamily="49" charset="-120"/>
              </a:rPr>
              <a:t>2.</a:t>
            </a:r>
            <a:r>
              <a:rPr lang="zh-TW" altLang="en-US" sz="2400">
                <a:solidFill>
                  <a:srgbClr val="000000"/>
                </a:solidFill>
                <a:latin typeface="華康粗圓體" panose="020F0709000000000000" pitchFamily="49" charset="-120"/>
                <a:ea typeface="華康粗圓體" panose="020F0709000000000000" pitchFamily="49" charset="-120"/>
              </a:rPr>
              <a:t>專業群科</a:t>
            </a:r>
            <a:endParaRPr lang="en-US" altLang="zh-TW" sz="2400">
              <a:solidFill>
                <a:srgbClr val="000000"/>
              </a:solidFill>
              <a:latin typeface="華康粗圓體" panose="020F0709000000000000" pitchFamily="49" charset="-120"/>
              <a:ea typeface="華康粗圓體" panose="020F0709000000000000" pitchFamily="49" charset="-120"/>
            </a:endParaRPr>
          </a:p>
          <a:p>
            <a:pPr>
              <a:spcBef>
                <a:spcPct val="0"/>
              </a:spcBef>
              <a:buClrTx/>
              <a:buFontTx/>
              <a:buNone/>
            </a:pPr>
            <a:r>
              <a:rPr lang="en-US" altLang="zh-TW" sz="2400">
                <a:solidFill>
                  <a:srgbClr val="000000"/>
                </a:solidFill>
                <a:latin typeface="華康粗圓體" panose="020F0709000000000000" pitchFamily="49" charset="-120"/>
                <a:ea typeface="華康粗圓體" panose="020F0709000000000000" pitchFamily="49" charset="-120"/>
              </a:rPr>
              <a:t>3.</a:t>
            </a:r>
            <a:r>
              <a:rPr lang="zh-TW" altLang="en-US" sz="2400">
                <a:solidFill>
                  <a:srgbClr val="000000"/>
                </a:solidFill>
                <a:latin typeface="華康粗圓體" panose="020F0709000000000000" pitchFamily="49" charset="-120"/>
                <a:ea typeface="華康粗圓體" panose="020F0709000000000000" pitchFamily="49" charset="-120"/>
              </a:rPr>
              <a:t>體育班</a:t>
            </a:r>
          </a:p>
        </p:txBody>
      </p:sp>
      <p:sp>
        <p:nvSpPr>
          <p:cNvPr id="37" name="橢圓 36"/>
          <p:cNvSpPr/>
          <p:nvPr/>
        </p:nvSpPr>
        <p:spPr>
          <a:xfrm>
            <a:off x="908050" y="3213100"/>
            <a:ext cx="288925" cy="287338"/>
          </a:xfrm>
          <a:prstGeom prst="ellipse">
            <a:avLst/>
          </a:prstGeom>
          <a:solidFill>
            <a:srgbClr val="3939FF"/>
          </a:solidFill>
          <a:ln>
            <a:solidFill>
              <a:srgbClr val="3939FF"/>
            </a:solidFill>
          </a:ln>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zh-TW" altLang="en-US">
              <a:solidFill>
                <a:prstClr val="white"/>
              </a:solidFill>
            </a:endParaRPr>
          </a:p>
        </p:txBody>
      </p:sp>
      <p:cxnSp>
        <p:nvCxnSpPr>
          <p:cNvPr id="38" name="直線單箭頭接點 37"/>
          <p:cNvCxnSpPr>
            <a:stCxn id="37" idx="4"/>
          </p:cNvCxnSpPr>
          <p:nvPr/>
        </p:nvCxnSpPr>
        <p:spPr>
          <a:xfrm>
            <a:off x="1052513" y="3500438"/>
            <a:ext cx="0" cy="709612"/>
          </a:xfrm>
          <a:prstGeom prst="straightConnector1">
            <a:avLst/>
          </a:prstGeom>
          <a:ln w="76200">
            <a:solidFill>
              <a:srgbClr val="3939FF"/>
            </a:solidFill>
            <a:tailEnd type="arrow"/>
          </a:ln>
        </p:spPr>
        <p:style>
          <a:lnRef idx="1">
            <a:schemeClr val="accent1"/>
          </a:lnRef>
          <a:fillRef idx="0">
            <a:schemeClr val="accent1"/>
          </a:fillRef>
          <a:effectRef idx="0">
            <a:schemeClr val="accent1"/>
          </a:effectRef>
          <a:fontRef idx="minor">
            <a:schemeClr val="tx1"/>
          </a:fontRef>
        </p:style>
      </p:cxnSp>
      <p:sp>
        <p:nvSpPr>
          <p:cNvPr id="39" name="文字方塊 38"/>
          <p:cNvSpPr txBox="1">
            <a:spLocks noChangeArrowheads="1"/>
          </p:cNvSpPr>
          <p:nvPr/>
        </p:nvSpPr>
        <p:spPr bwMode="auto">
          <a:xfrm>
            <a:off x="1017588" y="3797300"/>
            <a:ext cx="1398587"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lang="en-US" altLang="zh-TW" sz="2400" dirty="0">
                <a:solidFill>
                  <a:srgbClr val="000000"/>
                </a:solidFill>
                <a:latin typeface="華康粗圓體" panose="020F0709000000000000" pitchFamily="49" charset="-120"/>
                <a:ea typeface="華康粗圓體" panose="020F0709000000000000" pitchFamily="49" charset="-120"/>
              </a:rPr>
              <a:t> </a:t>
            </a:r>
            <a:r>
              <a:rPr lang="zh-TW" altLang="en-US" sz="2400" dirty="0">
                <a:solidFill>
                  <a:srgbClr val="000000"/>
                </a:solidFill>
                <a:latin typeface="華康粗圓體" panose="020F0709000000000000" pitchFamily="49" charset="-120"/>
                <a:ea typeface="華康粗圓體" panose="020F0709000000000000" pitchFamily="49" charset="-120"/>
              </a:rPr>
              <a:t>科學班</a:t>
            </a:r>
          </a:p>
        </p:txBody>
      </p:sp>
      <p:sp>
        <p:nvSpPr>
          <p:cNvPr id="40" name="文字方塊 39"/>
          <p:cNvSpPr txBox="1">
            <a:spLocks noChangeArrowheads="1"/>
          </p:cNvSpPr>
          <p:nvPr/>
        </p:nvSpPr>
        <p:spPr bwMode="auto">
          <a:xfrm>
            <a:off x="603250" y="2794000"/>
            <a:ext cx="98425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lgn="ctr">
              <a:spcBef>
                <a:spcPct val="0"/>
              </a:spcBef>
              <a:buClrTx/>
              <a:buFontTx/>
              <a:buNone/>
            </a:pPr>
            <a:r>
              <a:rPr lang="en-US" altLang="zh-TW" sz="2000">
                <a:solidFill>
                  <a:srgbClr val="000000"/>
                </a:solidFill>
                <a:latin typeface="華康粗圓體" panose="020F0709000000000000" pitchFamily="49" charset="-120"/>
                <a:ea typeface="華康粗圓體" panose="020F0709000000000000" pitchFamily="49" charset="-120"/>
              </a:rPr>
              <a:t>3</a:t>
            </a:r>
            <a:r>
              <a:rPr lang="zh-TW" altLang="en-US" sz="2000">
                <a:solidFill>
                  <a:srgbClr val="000000"/>
                </a:solidFill>
                <a:latin typeface="華康粗圓體" panose="020F0709000000000000" pitchFamily="49" charset="-120"/>
                <a:ea typeface="華康粗圓體" panose="020F0709000000000000" pitchFamily="49" charset="-120"/>
              </a:rPr>
              <a:t>月</a:t>
            </a:r>
          </a:p>
        </p:txBody>
      </p:sp>
      <p:sp>
        <p:nvSpPr>
          <p:cNvPr id="41" name="橢圓 40"/>
          <p:cNvSpPr/>
          <p:nvPr/>
        </p:nvSpPr>
        <p:spPr>
          <a:xfrm>
            <a:off x="7737475" y="3213100"/>
            <a:ext cx="288925" cy="287338"/>
          </a:xfrm>
          <a:prstGeom prst="ellipse">
            <a:avLst/>
          </a:prstGeom>
          <a:solidFill>
            <a:srgbClr val="3939FF"/>
          </a:solidFill>
          <a:ln>
            <a:solidFill>
              <a:srgbClr val="3939FF"/>
            </a:solidFill>
          </a:ln>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zh-TW" altLang="en-US">
              <a:solidFill>
                <a:prstClr val="white"/>
              </a:solidFill>
            </a:endParaRPr>
          </a:p>
        </p:txBody>
      </p:sp>
      <p:sp>
        <p:nvSpPr>
          <p:cNvPr id="42" name="圓角矩形 41"/>
          <p:cNvSpPr/>
          <p:nvPr/>
        </p:nvSpPr>
        <p:spPr>
          <a:xfrm>
            <a:off x="8134791" y="3539331"/>
            <a:ext cx="1353698" cy="54610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zh-TW" altLang="en-US" sz="2000" dirty="0">
                <a:solidFill>
                  <a:prstClr val="white"/>
                </a:solidFill>
                <a:latin typeface="華康粗圓體" pitchFamily="49" charset="-120"/>
                <a:ea typeface="華康粗圓體" pitchFamily="49" charset="-120"/>
              </a:rPr>
              <a:t>一次分發</a:t>
            </a:r>
          </a:p>
        </p:txBody>
      </p:sp>
      <p:sp>
        <p:nvSpPr>
          <p:cNvPr id="45" name="圓角矩形 44"/>
          <p:cNvSpPr/>
          <p:nvPr/>
        </p:nvSpPr>
        <p:spPr>
          <a:xfrm>
            <a:off x="9755188" y="4270375"/>
            <a:ext cx="2195512" cy="962025"/>
          </a:xfrm>
          <a:prstGeom prst="roundRect">
            <a:avLst/>
          </a:prstGeom>
          <a:solidFill>
            <a:srgbClr val="DA433E"/>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zh-TW" altLang="en-US" sz="3200" dirty="0">
                <a:solidFill>
                  <a:prstClr val="white"/>
                </a:solidFill>
                <a:latin typeface="華康粗圓體" pitchFamily="49" charset="-120"/>
                <a:ea typeface="華康粗圓體" pitchFamily="49" charset="-120"/>
              </a:rPr>
              <a:t>免試續招</a:t>
            </a:r>
            <a:endParaRPr lang="en-US" altLang="zh-TW" sz="3200" dirty="0">
              <a:solidFill>
                <a:prstClr val="white"/>
              </a:solidFill>
              <a:latin typeface="華康粗圓體" pitchFamily="49" charset="-120"/>
              <a:ea typeface="華康粗圓體" pitchFamily="49" charset="-120"/>
            </a:endParaRPr>
          </a:p>
          <a:p>
            <a:pPr algn="ctr">
              <a:defRPr/>
            </a:pPr>
            <a:r>
              <a:rPr lang="en-US" altLang="zh-TW" sz="2400" dirty="0">
                <a:solidFill>
                  <a:prstClr val="white"/>
                </a:solidFill>
                <a:latin typeface="華康粗圓體" pitchFamily="49" charset="-120"/>
                <a:ea typeface="華康粗圓體" pitchFamily="49" charset="-120"/>
              </a:rPr>
              <a:t>(7</a:t>
            </a:r>
            <a:r>
              <a:rPr lang="zh-TW" altLang="en-US" sz="2400" dirty="0">
                <a:solidFill>
                  <a:prstClr val="white"/>
                </a:solidFill>
                <a:latin typeface="華康粗圓體" pitchFamily="49" charset="-120"/>
                <a:ea typeface="華康粗圓體" pitchFamily="49" charset="-120"/>
              </a:rPr>
              <a:t>月中下旬</a:t>
            </a:r>
            <a:r>
              <a:rPr lang="en-US" altLang="zh-TW" sz="2400" dirty="0">
                <a:solidFill>
                  <a:prstClr val="white"/>
                </a:solidFill>
                <a:latin typeface="華康粗圓體" pitchFamily="49" charset="-120"/>
                <a:ea typeface="華康粗圓體" pitchFamily="49" charset="-120"/>
              </a:rPr>
              <a:t>)</a:t>
            </a:r>
            <a:endParaRPr lang="zh-TW" altLang="en-US" sz="3200" dirty="0">
              <a:solidFill>
                <a:prstClr val="white"/>
              </a:solidFill>
              <a:latin typeface="華康粗圓體" pitchFamily="49" charset="-120"/>
              <a:ea typeface="華康粗圓體" pitchFamily="49" charset="-120"/>
            </a:endParaRPr>
          </a:p>
        </p:txBody>
      </p:sp>
      <p:cxnSp>
        <p:nvCxnSpPr>
          <p:cNvPr id="46" name="直線單箭頭接點 45"/>
          <p:cNvCxnSpPr/>
          <p:nvPr/>
        </p:nvCxnSpPr>
        <p:spPr>
          <a:xfrm>
            <a:off x="10674350" y="3567113"/>
            <a:ext cx="0" cy="701675"/>
          </a:xfrm>
          <a:prstGeom prst="straightConnector1">
            <a:avLst/>
          </a:prstGeom>
          <a:ln w="76200">
            <a:tailEnd type="arrow"/>
          </a:ln>
        </p:spPr>
        <p:style>
          <a:lnRef idx="1">
            <a:schemeClr val="accent2"/>
          </a:lnRef>
          <a:fillRef idx="3">
            <a:schemeClr val="accent2"/>
          </a:fillRef>
          <a:effectRef idx="2">
            <a:schemeClr val="accent2"/>
          </a:effectRef>
          <a:fontRef idx="minor">
            <a:schemeClr val="lt1"/>
          </a:fontRef>
        </p:style>
      </p:cxnSp>
      <p:sp>
        <p:nvSpPr>
          <p:cNvPr id="47" name="橢圓 46"/>
          <p:cNvSpPr/>
          <p:nvPr/>
        </p:nvSpPr>
        <p:spPr>
          <a:xfrm>
            <a:off x="10531475" y="3279775"/>
            <a:ext cx="287338" cy="287338"/>
          </a:xfrm>
          <a:prstGeom prst="ellipse">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zh-TW" altLang="en-US">
              <a:solidFill>
                <a:prstClr val="white"/>
              </a:solidFill>
            </a:endParaRPr>
          </a:p>
        </p:txBody>
      </p:sp>
      <p:sp>
        <p:nvSpPr>
          <p:cNvPr id="48" name="圓角矩形 47"/>
          <p:cNvSpPr/>
          <p:nvPr/>
        </p:nvSpPr>
        <p:spPr>
          <a:xfrm>
            <a:off x="301625" y="4254500"/>
            <a:ext cx="2106613" cy="960438"/>
          </a:xfrm>
          <a:prstGeom prst="roundRect">
            <a:avLst/>
          </a:prstGeom>
          <a:solidFill>
            <a:srgbClr val="3333FF"/>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zh-TW" altLang="en-US" sz="3200" dirty="0">
                <a:solidFill>
                  <a:prstClr val="white"/>
                </a:solidFill>
                <a:latin typeface="華康粗圓體" pitchFamily="49" charset="-120"/>
                <a:ea typeface="華康粗圓體" pitchFamily="49" charset="-120"/>
              </a:rPr>
              <a:t>特色招生</a:t>
            </a:r>
            <a:endParaRPr lang="en-US" altLang="zh-TW" sz="3200" dirty="0">
              <a:solidFill>
                <a:prstClr val="white"/>
              </a:solidFill>
              <a:latin typeface="華康粗圓體" pitchFamily="49" charset="-120"/>
              <a:ea typeface="華康粗圓體" pitchFamily="49" charset="-120"/>
            </a:endParaRPr>
          </a:p>
          <a:p>
            <a:pPr algn="ctr">
              <a:defRPr/>
            </a:pPr>
            <a:r>
              <a:rPr lang="zh-TW" altLang="en-US" sz="2133" dirty="0">
                <a:solidFill>
                  <a:prstClr val="white"/>
                </a:solidFill>
                <a:latin typeface="華康粗圓體" pitchFamily="49" charset="-120"/>
                <a:ea typeface="華康粗圓體" pitchFamily="49" charset="-120"/>
              </a:rPr>
              <a:t>（甄選入學）</a:t>
            </a:r>
          </a:p>
        </p:txBody>
      </p:sp>
      <p:sp>
        <p:nvSpPr>
          <p:cNvPr id="49" name="圓角矩形 48"/>
          <p:cNvSpPr/>
          <p:nvPr/>
        </p:nvSpPr>
        <p:spPr>
          <a:xfrm>
            <a:off x="1503363" y="1930400"/>
            <a:ext cx="2292350" cy="863600"/>
          </a:xfrm>
          <a:prstGeom prst="roundRect">
            <a:avLst/>
          </a:prstGeom>
          <a:solidFill>
            <a:srgbClr val="3333FF"/>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zh-TW" altLang="en-US" sz="3200" dirty="0">
                <a:solidFill>
                  <a:prstClr val="white"/>
                </a:solidFill>
                <a:latin typeface="華康粗圓體" pitchFamily="49" charset="-120"/>
                <a:ea typeface="華康粗圓體" pitchFamily="49" charset="-120"/>
              </a:rPr>
              <a:t>術科測驗</a:t>
            </a:r>
          </a:p>
        </p:txBody>
      </p:sp>
      <p:sp>
        <p:nvSpPr>
          <p:cNvPr id="50" name="文字方塊 49"/>
          <p:cNvSpPr txBox="1">
            <a:spLocks noChangeArrowheads="1"/>
          </p:cNvSpPr>
          <p:nvPr/>
        </p:nvSpPr>
        <p:spPr bwMode="auto">
          <a:xfrm>
            <a:off x="8085138" y="1327150"/>
            <a:ext cx="2951162"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lang="en-US" altLang="zh-TW" sz="2400" dirty="0">
                <a:solidFill>
                  <a:srgbClr val="000000"/>
                </a:solidFill>
                <a:latin typeface="華康粗圓體" panose="020F0709000000000000" pitchFamily="49" charset="-120"/>
                <a:ea typeface="華康粗圓體" panose="020F0709000000000000" pitchFamily="49" charset="-120"/>
              </a:rPr>
              <a:t>7</a:t>
            </a:r>
            <a:r>
              <a:rPr lang="zh-TW" altLang="en-US" sz="2400" dirty="0">
                <a:solidFill>
                  <a:srgbClr val="000000"/>
                </a:solidFill>
                <a:latin typeface="華康粗圓體" panose="020F0709000000000000" pitchFamily="49" charset="-120"/>
                <a:ea typeface="華康粗圓體" panose="020F0709000000000000" pitchFamily="49" charset="-120"/>
              </a:rPr>
              <a:t>月初放榜  報到</a:t>
            </a:r>
          </a:p>
        </p:txBody>
      </p:sp>
      <p:sp>
        <p:nvSpPr>
          <p:cNvPr id="2" name="矩形 1"/>
          <p:cNvSpPr/>
          <p:nvPr/>
        </p:nvSpPr>
        <p:spPr>
          <a:xfrm>
            <a:off x="1716088" y="34925"/>
            <a:ext cx="8437562" cy="749300"/>
          </a:xfrm>
          <a:prstGeom prst="rect">
            <a:avLst/>
          </a:prstGeom>
          <a:solidFill>
            <a:srgbClr val="0000FF"/>
          </a:solidFill>
        </p:spPr>
        <p:txBody>
          <a:bodyPr>
            <a:spAutoFit/>
          </a:bodyPr>
          <a:lstStyle/>
          <a:p>
            <a:pPr>
              <a:defRPr/>
            </a:pPr>
            <a:r>
              <a:rPr lang="zh-TW" altLang="en-US" sz="4267" dirty="0">
                <a:solidFill>
                  <a:schemeClr val="bg1"/>
                </a:solidFill>
                <a:latin typeface="標楷體" panose="03000509000000000000" pitchFamily="65" charset="-120"/>
                <a:ea typeface="標楷體" panose="03000509000000000000" pitchFamily="65" charset="-120"/>
              </a:rPr>
              <a:t>臺南區高中職多元入學重要日程表</a:t>
            </a:r>
          </a:p>
        </p:txBody>
      </p:sp>
      <p:sp>
        <p:nvSpPr>
          <p:cNvPr id="51" name="圓角矩形 50"/>
          <p:cNvSpPr/>
          <p:nvPr/>
        </p:nvSpPr>
        <p:spPr>
          <a:xfrm>
            <a:off x="1587500" y="5338763"/>
            <a:ext cx="2195513" cy="982662"/>
          </a:xfrm>
          <a:prstGeom prst="roundRect">
            <a:avLst/>
          </a:prstGeom>
          <a:solidFill>
            <a:srgbClr val="DA433E"/>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zh-TW" altLang="en-US" sz="3200" dirty="0">
                <a:solidFill>
                  <a:prstClr val="white"/>
                </a:solidFill>
                <a:latin typeface="華康粗圓體" pitchFamily="49" charset="-120"/>
                <a:ea typeface="華康粗圓體" pitchFamily="49" charset="-120"/>
              </a:rPr>
              <a:t>完全免試</a:t>
            </a:r>
          </a:p>
        </p:txBody>
      </p:sp>
      <p:sp>
        <p:nvSpPr>
          <p:cNvPr id="89134" name="投影片編號版面配置區 2"/>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BDF20FC9-2E68-466D-9E5B-748DE166C410}" type="slidenum">
              <a:rPr kumimoji="0" lang="zh-TW" altLang="en-US" smtClean="0">
                <a:solidFill>
                  <a:srgbClr val="FEFFFF"/>
                </a:solidFill>
                <a:latin typeface="Century Gothic" panose="020B0502020202020204" pitchFamily="34" charset="0"/>
              </a:rPr>
              <a:pPr/>
              <a:t>24</a:t>
            </a:fld>
            <a:endParaRPr kumimoji="0" lang="zh-TW" altLang="en-US">
              <a:solidFill>
                <a:srgbClr val="FEFFFF"/>
              </a:solidFill>
              <a:latin typeface="Century Gothic" panose="020B0502020202020204" pitchFamily="34" charset="0"/>
            </a:endParaRPr>
          </a:p>
        </p:txBody>
      </p:sp>
      <p:pic>
        <p:nvPicPr>
          <p:cNvPr id="3" name="圖片 2" descr="file icon | download free icons">
            <a:hlinkClick r:id="rId3" action="ppaction://hlinkfile"/>
          </p:cNvPr>
          <p:cNvPicPr>
            <a:picLocks noChangeAspect="1"/>
          </p:cNvPicPr>
          <p:nvPr/>
        </p:nvPicPr>
        <p:blipFill>
          <a:blip r:embed="rId4" cstate="email">
            <a:extLst>
              <a:ext uri="{28A0092B-C50C-407E-A947-70E740481C1C}">
                <a14:useLocalDpi xmlns="" xmlns:a14="http://schemas.microsoft.com/office/drawing/2010/main" val="0"/>
              </a:ext>
            </a:extLst>
          </a:blip>
          <a:stretch>
            <a:fillRect/>
          </a:stretch>
        </p:blipFill>
        <p:spPr>
          <a:xfrm>
            <a:off x="10309225" y="5652294"/>
            <a:ext cx="782637" cy="782637"/>
          </a:xfrm>
          <a:prstGeom prst="rect">
            <a:avLst/>
          </a:prstGeom>
        </p:spPr>
      </p:pic>
      <p:cxnSp>
        <p:nvCxnSpPr>
          <p:cNvPr id="53" name="直線接點 52"/>
          <p:cNvCxnSpPr/>
          <p:nvPr/>
        </p:nvCxnSpPr>
        <p:spPr>
          <a:xfrm>
            <a:off x="7260879" y="4327556"/>
            <a:ext cx="2064190" cy="841973"/>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 name="直線接點 54"/>
          <p:cNvCxnSpPr/>
          <p:nvPr/>
        </p:nvCxnSpPr>
        <p:spPr>
          <a:xfrm flipV="1">
            <a:off x="7278986" y="4309450"/>
            <a:ext cx="2018923" cy="869132"/>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14" presetClass="entr" presetSubtype="10" fill="hold" grpId="0" nodeType="with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randombar(horizontal)">
                                      <p:cBhvr>
                                        <p:cTn id="12" dur="500"/>
                                        <p:tgtEl>
                                          <p:spTgt spid="40"/>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randombar(horizontal)">
                                      <p:cBhvr>
                                        <p:cTn id="15" dur="500"/>
                                        <p:tgtEl>
                                          <p:spTgt spid="37"/>
                                        </p:tgtEl>
                                      </p:cBhvr>
                                    </p:animEffect>
                                  </p:childTnLst>
                                </p:cTn>
                              </p:par>
                              <p:par>
                                <p:cTn id="16" presetID="14" presetClass="entr" presetSubtype="10" fill="hold" nodeType="with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randombar(horizontal)">
                                      <p:cBhvr>
                                        <p:cTn id="18" dur="500"/>
                                        <p:tgtEl>
                                          <p:spTgt spid="38"/>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randombar(horizontal)">
                                      <p:cBhvr>
                                        <p:cTn id="21" dur="500"/>
                                        <p:tgtEl>
                                          <p:spTgt spid="39"/>
                                        </p:tgtEl>
                                      </p:cBhvr>
                                    </p:animEffect>
                                  </p:childTnLst>
                                </p:cTn>
                              </p:par>
                              <p:par>
                                <p:cTn id="22" presetID="14" presetClass="entr" presetSubtype="10"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randombar(horizontal)">
                                      <p:cBhvr>
                                        <p:cTn id="24" dur="500"/>
                                        <p:tgtEl>
                                          <p:spTgt spid="23"/>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randombar(horizontal)">
                                      <p:cBhvr>
                                        <p:cTn id="27" dur="500"/>
                                        <p:tgtEl>
                                          <p:spTgt spid="29"/>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randombar(horizontal)">
                                      <p:cBhvr>
                                        <p:cTn id="30" dur="500"/>
                                        <p:tgtEl>
                                          <p:spTgt spid="24"/>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randombar(horizontal)">
                                      <p:cBhvr>
                                        <p:cTn id="33" dur="500"/>
                                        <p:tgtEl>
                                          <p:spTgt spid="36"/>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randombar(horizontal)">
                                      <p:cBhvr>
                                        <p:cTn id="38" dur="500"/>
                                        <p:tgtEl>
                                          <p:spTgt spid="10"/>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randombar(horizontal)">
                                      <p:cBhvr>
                                        <p:cTn id="41" dur="500"/>
                                        <p:tgtEl>
                                          <p:spTgt spid="8"/>
                                        </p:tgtEl>
                                      </p:cBhvr>
                                    </p:animEffect>
                                  </p:childTnLst>
                                </p:cTn>
                              </p:par>
                              <p:par>
                                <p:cTn id="42" presetID="14" presetClass="entr" presetSubtype="10" fill="hold"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randombar(horizontal)">
                                      <p:cBhvr>
                                        <p:cTn id="44" dur="500"/>
                                        <p:tgtEl>
                                          <p:spTgt spid="11"/>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randombar(horizontal)">
                                      <p:cBhvr>
                                        <p:cTn id="47" dur="500"/>
                                        <p:tgtEl>
                                          <p:spTgt spid="9"/>
                                        </p:tgtEl>
                                      </p:cBhvr>
                                    </p:animEffect>
                                  </p:childTnLst>
                                </p:cTn>
                              </p:par>
                              <p:par>
                                <p:cTn id="48" presetID="42" presetClass="entr" presetSubtype="0" fill="hold" nodeType="withEffect">
                                  <p:stCondLst>
                                    <p:cond delay="0"/>
                                  </p:stCondLst>
                                  <p:childTnLst>
                                    <p:set>
                                      <p:cBhvr>
                                        <p:cTn id="49" dur="1" fill="hold">
                                          <p:stCondLst>
                                            <p:cond delay="0"/>
                                          </p:stCondLst>
                                        </p:cTn>
                                        <p:tgtEl>
                                          <p:spTgt spid="48"/>
                                        </p:tgtEl>
                                        <p:attrNameLst>
                                          <p:attrName>style.visibility</p:attrName>
                                        </p:attrNameLst>
                                      </p:cBhvr>
                                      <p:to>
                                        <p:strVal val="visible"/>
                                      </p:to>
                                    </p:set>
                                    <p:animEffect transition="in" filter="fade">
                                      <p:cBhvr>
                                        <p:cTn id="50" dur="1000"/>
                                        <p:tgtEl>
                                          <p:spTgt spid="48"/>
                                        </p:tgtEl>
                                      </p:cBhvr>
                                    </p:animEffect>
                                    <p:anim calcmode="lin" valueType="num">
                                      <p:cBhvr>
                                        <p:cTn id="51" dur="1000" fill="hold"/>
                                        <p:tgtEl>
                                          <p:spTgt spid="48"/>
                                        </p:tgtEl>
                                        <p:attrNameLst>
                                          <p:attrName>ppt_x</p:attrName>
                                        </p:attrNameLst>
                                      </p:cBhvr>
                                      <p:tavLst>
                                        <p:tav tm="0">
                                          <p:val>
                                            <p:strVal val="#ppt_x"/>
                                          </p:val>
                                        </p:tav>
                                        <p:tav tm="100000">
                                          <p:val>
                                            <p:strVal val="#ppt_x"/>
                                          </p:val>
                                        </p:tav>
                                      </p:tavLst>
                                    </p:anim>
                                    <p:anim calcmode="lin" valueType="num">
                                      <p:cBhvr>
                                        <p:cTn id="52" dur="1000" fill="hold"/>
                                        <p:tgtEl>
                                          <p:spTgt spid="48"/>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49"/>
                                        </p:tgtEl>
                                        <p:attrNameLst>
                                          <p:attrName>style.visibility</p:attrName>
                                        </p:attrNameLst>
                                      </p:cBhvr>
                                      <p:to>
                                        <p:strVal val="visible"/>
                                      </p:to>
                                    </p:set>
                                    <p:animEffect transition="in" filter="fade">
                                      <p:cBhvr>
                                        <p:cTn id="55" dur="1000"/>
                                        <p:tgtEl>
                                          <p:spTgt spid="49"/>
                                        </p:tgtEl>
                                      </p:cBhvr>
                                    </p:animEffect>
                                    <p:anim calcmode="lin" valueType="num">
                                      <p:cBhvr>
                                        <p:cTn id="56" dur="1000" fill="hold"/>
                                        <p:tgtEl>
                                          <p:spTgt spid="49"/>
                                        </p:tgtEl>
                                        <p:attrNameLst>
                                          <p:attrName>ppt_x</p:attrName>
                                        </p:attrNameLst>
                                      </p:cBhvr>
                                      <p:tavLst>
                                        <p:tav tm="0">
                                          <p:val>
                                            <p:strVal val="#ppt_x"/>
                                          </p:val>
                                        </p:tav>
                                        <p:tav tm="100000">
                                          <p:val>
                                            <p:strVal val="#ppt_x"/>
                                          </p:val>
                                        </p:tav>
                                      </p:tavLst>
                                    </p:anim>
                                    <p:anim calcmode="lin" valueType="num">
                                      <p:cBhvr>
                                        <p:cTn id="57"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58" fill="hold" nodeType="clickPar">
                      <p:stCondLst>
                        <p:cond delay="indefinite"/>
                      </p:stCondLst>
                      <p:childTnLst>
                        <p:par>
                          <p:cTn id="59" fill="hold" nodeType="withGroup">
                            <p:stCondLst>
                              <p:cond delay="0"/>
                            </p:stCondLst>
                            <p:childTnLst>
                              <p:par>
                                <p:cTn id="60" presetID="14" presetClass="entr" presetSubtype="10" fill="hold" grpId="0" nodeType="clickEffect">
                                  <p:stCondLst>
                                    <p:cond delay="0"/>
                                  </p:stCondLst>
                                  <p:childTnLst>
                                    <p:set>
                                      <p:cBhvr>
                                        <p:cTn id="61" dur="1" fill="hold">
                                          <p:stCondLst>
                                            <p:cond delay="0"/>
                                          </p:stCondLst>
                                        </p:cTn>
                                        <p:tgtEl>
                                          <p:spTgt spid="30"/>
                                        </p:tgtEl>
                                        <p:attrNameLst>
                                          <p:attrName>style.visibility</p:attrName>
                                        </p:attrNameLst>
                                      </p:cBhvr>
                                      <p:to>
                                        <p:strVal val="visible"/>
                                      </p:to>
                                    </p:set>
                                    <p:animEffect transition="in" filter="randombar(horizontal)">
                                      <p:cBhvr>
                                        <p:cTn id="62" dur="500"/>
                                        <p:tgtEl>
                                          <p:spTgt spid="30"/>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42" presetClass="entr" presetSubtype="0" fill="hold" nodeType="click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70" fill="hold" nodeType="clickPar">
                      <p:stCondLst>
                        <p:cond delay="indefinite"/>
                      </p:stCondLst>
                      <p:childTnLst>
                        <p:par>
                          <p:cTn id="71" fill="hold" nodeType="withGroup">
                            <p:stCondLst>
                              <p:cond delay="0"/>
                            </p:stCondLst>
                            <p:childTnLst>
                              <p:par>
                                <p:cTn id="72" presetID="42" presetClass="entr" presetSubtype="0" fill="hold" nodeType="click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fade">
                                      <p:cBhvr>
                                        <p:cTn id="74" dur="1000"/>
                                        <p:tgtEl>
                                          <p:spTgt spid="19"/>
                                        </p:tgtEl>
                                      </p:cBhvr>
                                    </p:animEffect>
                                    <p:anim calcmode="lin" valueType="num">
                                      <p:cBhvr>
                                        <p:cTn id="75" dur="1000" fill="hold"/>
                                        <p:tgtEl>
                                          <p:spTgt spid="19"/>
                                        </p:tgtEl>
                                        <p:attrNameLst>
                                          <p:attrName>ppt_x</p:attrName>
                                        </p:attrNameLst>
                                      </p:cBhvr>
                                      <p:tavLst>
                                        <p:tav tm="0">
                                          <p:val>
                                            <p:strVal val="#ppt_x"/>
                                          </p:val>
                                        </p:tav>
                                        <p:tav tm="100000">
                                          <p:val>
                                            <p:strVal val="#ppt_x"/>
                                          </p:val>
                                        </p:tav>
                                      </p:tavLst>
                                    </p:anim>
                                    <p:anim calcmode="lin" valueType="num">
                                      <p:cBhvr>
                                        <p:cTn id="76" dur="1000" fill="hold"/>
                                        <p:tgtEl>
                                          <p:spTgt spid="19"/>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18"/>
                                        </p:tgtEl>
                                        <p:attrNameLst>
                                          <p:attrName>style.visibility</p:attrName>
                                        </p:attrNameLst>
                                      </p:cBhvr>
                                      <p:to>
                                        <p:strVal val="visible"/>
                                      </p:to>
                                    </p:set>
                                    <p:animEffect transition="in" filter="fade">
                                      <p:cBhvr>
                                        <p:cTn id="79" dur="1000"/>
                                        <p:tgtEl>
                                          <p:spTgt spid="18"/>
                                        </p:tgtEl>
                                      </p:cBhvr>
                                    </p:animEffect>
                                    <p:anim calcmode="lin" valueType="num">
                                      <p:cBhvr>
                                        <p:cTn id="80" dur="1000" fill="hold"/>
                                        <p:tgtEl>
                                          <p:spTgt spid="18"/>
                                        </p:tgtEl>
                                        <p:attrNameLst>
                                          <p:attrName>ppt_x</p:attrName>
                                        </p:attrNameLst>
                                      </p:cBhvr>
                                      <p:tavLst>
                                        <p:tav tm="0">
                                          <p:val>
                                            <p:strVal val="#ppt_x"/>
                                          </p:val>
                                        </p:tav>
                                        <p:tav tm="100000">
                                          <p:val>
                                            <p:strVal val="#ppt_x"/>
                                          </p:val>
                                        </p:tav>
                                      </p:tavLst>
                                    </p:anim>
                                    <p:anim calcmode="lin" valueType="num">
                                      <p:cBhvr>
                                        <p:cTn id="81" dur="1000" fill="hold"/>
                                        <p:tgtEl>
                                          <p:spTgt spid="18"/>
                                        </p:tgtEl>
                                        <p:attrNameLst>
                                          <p:attrName>ppt_y</p:attrName>
                                        </p:attrNameLst>
                                      </p:cBhvr>
                                      <p:tavLst>
                                        <p:tav tm="0">
                                          <p:val>
                                            <p:strVal val="#ppt_y+.1"/>
                                          </p:val>
                                        </p:tav>
                                        <p:tav tm="100000">
                                          <p:val>
                                            <p:strVal val="#ppt_y"/>
                                          </p:val>
                                        </p:tav>
                                      </p:tavLst>
                                    </p:anim>
                                  </p:childTnLst>
                                </p:cTn>
                              </p:par>
                              <p:par>
                                <p:cTn id="82" presetID="14" presetClass="entr" presetSubtype="10" fill="hold" grpId="0" nodeType="withEffect">
                                  <p:stCondLst>
                                    <p:cond delay="0"/>
                                  </p:stCondLst>
                                  <p:childTnLst>
                                    <p:set>
                                      <p:cBhvr>
                                        <p:cTn id="83" dur="1" fill="hold">
                                          <p:stCondLst>
                                            <p:cond delay="0"/>
                                          </p:stCondLst>
                                        </p:cTn>
                                        <p:tgtEl>
                                          <p:spTgt spid="20"/>
                                        </p:tgtEl>
                                        <p:attrNameLst>
                                          <p:attrName>style.visibility</p:attrName>
                                        </p:attrNameLst>
                                      </p:cBhvr>
                                      <p:to>
                                        <p:strVal val="visible"/>
                                      </p:to>
                                    </p:set>
                                    <p:animEffect transition="in" filter="randombar(horizontal)">
                                      <p:cBhvr>
                                        <p:cTn id="84" dur="500"/>
                                        <p:tgtEl>
                                          <p:spTgt spid="20"/>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14" presetClass="entr" presetSubtype="10" fill="hold" grpId="0" nodeType="clickEffect">
                                  <p:stCondLst>
                                    <p:cond delay="0"/>
                                  </p:stCondLst>
                                  <p:childTnLst>
                                    <p:set>
                                      <p:cBhvr>
                                        <p:cTn id="88" dur="1" fill="hold">
                                          <p:stCondLst>
                                            <p:cond delay="0"/>
                                          </p:stCondLst>
                                        </p:cTn>
                                        <p:tgtEl>
                                          <p:spTgt spid="27"/>
                                        </p:tgtEl>
                                        <p:attrNameLst>
                                          <p:attrName>style.visibility</p:attrName>
                                        </p:attrNameLst>
                                      </p:cBhvr>
                                      <p:to>
                                        <p:strVal val="visible"/>
                                      </p:to>
                                    </p:set>
                                    <p:animEffect transition="in" filter="randombar(horizontal)">
                                      <p:cBhvr>
                                        <p:cTn id="89" dur="500"/>
                                        <p:tgtEl>
                                          <p:spTgt spid="27"/>
                                        </p:tgtEl>
                                      </p:cBhvr>
                                    </p:animEffect>
                                  </p:childTnLst>
                                </p:cTn>
                              </p:par>
                            </p:childTnLst>
                          </p:cTn>
                        </p:par>
                        <p:par>
                          <p:cTn id="90" fill="hold" nodeType="afterGroup">
                            <p:stCondLst>
                              <p:cond delay="500"/>
                            </p:stCondLst>
                            <p:childTnLst>
                              <p:par>
                                <p:cTn id="91" presetID="14" presetClass="entr" presetSubtype="1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randombar(horizontal)">
                                      <p:cBhvr>
                                        <p:cTn id="93" dur="500"/>
                                        <p:tgtEl>
                                          <p:spTgt spid="12"/>
                                        </p:tgtEl>
                                      </p:cBhvr>
                                    </p:animEffect>
                                  </p:childTnLst>
                                </p:cTn>
                              </p:par>
                              <p:par>
                                <p:cTn id="94" presetID="14" presetClass="entr" presetSubtype="10" fill="hold" nodeType="withEffect">
                                  <p:stCondLst>
                                    <p:cond delay="0"/>
                                  </p:stCondLst>
                                  <p:childTnLst>
                                    <p:set>
                                      <p:cBhvr>
                                        <p:cTn id="95" dur="1" fill="hold">
                                          <p:stCondLst>
                                            <p:cond delay="0"/>
                                          </p:stCondLst>
                                        </p:cTn>
                                        <p:tgtEl>
                                          <p:spTgt spid="7"/>
                                        </p:tgtEl>
                                        <p:attrNameLst>
                                          <p:attrName>style.visibility</p:attrName>
                                        </p:attrNameLst>
                                      </p:cBhvr>
                                      <p:to>
                                        <p:strVal val="visible"/>
                                      </p:to>
                                    </p:set>
                                    <p:animEffect transition="in" filter="randombar(horizontal)">
                                      <p:cBhvr>
                                        <p:cTn id="96" dur="500"/>
                                        <p:tgtEl>
                                          <p:spTgt spid="7"/>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fade">
                                      <p:cBhvr>
                                        <p:cTn id="99" dur="1000"/>
                                        <p:tgtEl>
                                          <p:spTgt spid="14"/>
                                        </p:tgtEl>
                                      </p:cBhvr>
                                    </p:animEffect>
                                    <p:anim calcmode="lin" valueType="num">
                                      <p:cBhvr>
                                        <p:cTn id="100" dur="1000" fill="hold"/>
                                        <p:tgtEl>
                                          <p:spTgt spid="14"/>
                                        </p:tgtEl>
                                        <p:attrNameLst>
                                          <p:attrName>ppt_x</p:attrName>
                                        </p:attrNameLst>
                                      </p:cBhvr>
                                      <p:tavLst>
                                        <p:tav tm="0">
                                          <p:val>
                                            <p:strVal val="#ppt_x"/>
                                          </p:val>
                                        </p:tav>
                                        <p:tav tm="100000">
                                          <p:val>
                                            <p:strVal val="#ppt_x"/>
                                          </p:val>
                                        </p:tav>
                                      </p:tavLst>
                                    </p:anim>
                                    <p:anim calcmode="lin" valueType="num">
                                      <p:cBhvr>
                                        <p:cTn id="10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2" fill="hold" nodeType="clickPar">
                      <p:stCondLst>
                        <p:cond delay="indefinite"/>
                      </p:stCondLst>
                      <p:childTnLst>
                        <p:par>
                          <p:cTn id="103" fill="hold" nodeType="withGroup">
                            <p:stCondLst>
                              <p:cond delay="0"/>
                            </p:stCondLst>
                            <p:childTnLst>
                              <p:par>
                                <p:cTn id="104" presetID="42" presetClass="entr" presetSubtype="0" fill="hold" nodeType="clickEffect">
                                  <p:stCondLst>
                                    <p:cond delay="0"/>
                                  </p:stCondLst>
                                  <p:childTnLst>
                                    <p:set>
                                      <p:cBhvr>
                                        <p:cTn id="105" dur="1" fill="hold">
                                          <p:stCondLst>
                                            <p:cond delay="0"/>
                                          </p:stCondLst>
                                        </p:cTn>
                                        <p:tgtEl>
                                          <p:spTgt spid="13"/>
                                        </p:tgtEl>
                                        <p:attrNameLst>
                                          <p:attrName>style.visibility</p:attrName>
                                        </p:attrNameLst>
                                      </p:cBhvr>
                                      <p:to>
                                        <p:strVal val="visible"/>
                                      </p:to>
                                    </p:set>
                                    <p:animEffect transition="in" filter="fade">
                                      <p:cBhvr>
                                        <p:cTn id="106" dur="1000"/>
                                        <p:tgtEl>
                                          <p:spTgt spid="13"/>
                                        </p:tgtEl>
                                      </p:cBhvr>
                                    </p:animEffect>
                                    <p:anim calcmode="lin" valueType="num">
                                      <p:cBhvr>
                                        <p:cTn id="107" dur="1000" fill="hold"/>
                                        <p:tgtEl>
                                          <p:spTgt spid="13"/>
                                        </p:tgtEl>
                                        <p:attrNameLst>
                                          <p:attrName>ppt_x</p:attrName>
                                        </p:attrNameLst>
                                      </p:cBhvr>
                                      <p:tavLst>
                                        <p:tav tm="0">
                                          <p:val>
                                            <p:strVal val="#ppt_x"/>
                                          </p:val>
                                        </p:tav>
                                        <p:tav tm="100000">
                                          <p:val>
                                            <p:strVal val="#ppt_x"/>
                                          </p:val>
                                        </p:tav>
                                      </p:tavLst>
                                    </p:anim>
                                    <p:anim calcmode="lin" valueType="num">
                                      <p:cBhvr>
                                        <p:cTn id="108" dur="1000" fill="hold"/>
                                        <p:tgtEl>
                                          <p:spTgt spid="13"/>
                                        </p:tgtEl>
                                        <p:attrNameLst>
                                          <p:attrName>ppt_y</p:attrName>
                                        </p:attrNameLst>
                                      </p:cBhvr>
                                      <p:tavLst>
                                        <p:tav tm="0">
                                          <p:val>
                                            <p:strVal val="#ppt_y+.1"/>
                                          </p:val>
                                        </p:tav>
                                        <p:tav tm="100000">
                                          <p:val>
                                            <p:strVal val="#ppt_y"/>
                                          </p:val>
                                        </p:tav>
                                      </p:tavLst>
                                    </p:anim>
                                  </p:childTnLst>
                                </p:cTn>
                              </p:par>
                              <p:par>
                                <p:cTn id="109" presetID="42" presetClass="entr" presetSubtype="0" fill="hold" nodeType="withEffect">
                                  <p:stCondLst>
                                    <p:cond delay="0"/>
                                  </p:stCondLst>
                                  <p:childTnLst>
                                    <p:set>
                                      <p:cBhvr>
                                        <p:cTn id="110" dur="1" fill="hold">
                                          <p:stCondLst>
                                            <p:cond delay="0"/>
                                          </p:stCondLst>
                                        </p:cTn>
                                        <p:tgtEl>
                                          <p:spTgt spid="41"/>
                                        </p:tgtEl>
                                        <p:attrNameLst>
                                          <p:attrName>style.visibility</p:attrName>
                                        </p:attrNameLst>
                                      </p:cBhvr>
                                      <p:to>
                                        <p:strVal val="visible"/>
                                      </p:to>
                                    </p:set>
                                    <p:animEffect transition="in" filter="fade">
                                      <p:cBhvr>
                                        <p:cTn id="111" dur="1000"/>
                                        <p:tgtEl>
                                          <p:spTgt spid="41"/>
                                        </p:tgtEl>
                                      </p:cBhvr>
                                    </p:animEffect>
                                    <p:anim calcmode="lin" valueType="num">
                                      <p:cBhvr>
                                        <p:cTn id="112" dur="1000" fill="hold"/>
                                        <p:tgtEl>
                                          <p:spTgt spid="41"/>
                                        </p:tgtEl>
                                        <p:attrNameLst>
                                          <p:attrName>ppt_x</p:attrName>
                                        </p:attrNameLst>
                                      </p:cBhvr>
                                      <p:tavLst>
                                        <p:tav tm="0">
                                          <p:val>
                                            <p:strVal val="#ppt_x"/>
                                          </p:val>
                                        </p:tav>
                                        <p:tav tm="100000">
                                          <p:val>
                                            <p:strVal val="#ppt_x"/>
                                          </p:val>
                                        </p:tav>
                                      </p:tavLst>
                                    </p:anim>
                                    <p:anim calcmode="lin" valueType="num">
                                      <p:cBhvr>
                                        <p:cTn id="113" dur="1000" fill="hold"/>
                                        <p:tgtEl>
                                          <p:spTgt spid="41"/>
                                        </p:tgtEl>
                                        <p:attrNameLst>
                                          <p:attrName>ppt_y</p:attrName>
                                        </p:attrNameLst>
                                      </p:cBhvr>
                                      <p:tavLst>
                                        <p:tav tm="0">
                                          <p:val>
                                            <p:strVal val="#ppt_y+.1"/>
                                          </p:val>
                                        </p:tav>
                                        <p:tav tm="100000">
                                          <p:val>
                                            <p:strVal val="#ppt_y"/>
                                          </p:val>
                                        </p:tav>
                                      </p:tavLst>
                                    </p:anim>
                                  </p:childTnLst>
                                </p:cTn>
                              </p:par>
                              <p:par>
                                <p:cTn id="114" presetID="42" presetClass="entr" presetSubtype="0" fill="hold" nodeType="withEffect">
                                  <p:stCondLst>
                                    <p:cond delay="0"/>
                                  </p:stCondLst>
                                  <p:childTnLst>
                                    <p:set>
                                      <p:cBhvr>
                                        <p:cTn id="115" dur="1" fill="hold">
                                          <p:stCondLst>
                                            <p:cond delay="0"/>
                                          </p:stCondLst>
                                        </p:cTn>
                                        <p:tgtEl>
                                          <p:spTgt spid="17"/>
                                        </p:tgtEl>
                                        <p:attrNameLst>
                                          <p:attrName>style.visibility</p:attrName>
                                        </p:attrNameLst>
                                      </p:cBhvr>
                                      <p:to>
                                        <p:strVal val="visible"/>
                                      </p:to>
                                    </p:set>
                                    <p:animEffect transition="in" filter="fade">
                                      <p:cBhvr>
                                        <p:cTn id="116" dur="1000"/>
                                        <p:tgtEl>
                                          <p:spTgt spid="17"/>
                                        </p:tgtEl>
                                      </p:cBhvr>
                                    </p:animEffect>
                                    <p:anim calcmode="lin" valueType="num">
                                      <p:cBhvr>
                                        <p:cTn id="117" dur="1000" fill="hold"/>
                                        <p:tgtEl>
                                          <p:spTgt spid="17"/>
                                        </p:tgtEl>
                                        <p:attrNameLst>
                                          <p:attrName>ppt_x</p:attrName>
                                        </p:attrNameLst>
                                      </p:cBhvr>
                                      <p:tavLst>
                                        <p:tav tm="0">
                                          <p:val>
                                            <p:strVal val="#ppt_x"/>
                                          </p:val>
                                        </p:tav>
                                        <p:tav tm="100000">
                                          <p:val>
                                            <p:strVal val="#ppt_x"/>
                                          </p:val>
                                        </p:tav>
                                      </p:tavLst>
                                    </p:anim>
                                    <p:anim calcmode="lin" valueType="num">
                                      <p:cBhvr>
                                        <p:cTn id="118" dur="1000" fill="hold"/>
                                        <p:tgtEl>
                                          <p:spTgt spid="17"/>
                                        </p:tgtEl>
                                        <p:attrNameLst>
                                          <p:attrName>ppt_y</p:attrName>
                                        </p:attrNameLst>
                                      </p:cBhvr>
                                      <p:tavLst>
                                        <p:tav tm="0">
                                          <p:val>
                                            <p:strVal val="#ppt_y+.1"/>
                                          </p:val>
                                        </p:tav>
                                        <p:tav tm="100000">
                                          <p:val>
                                            <p:strVal val="#ppt_y"/>
                                          </p:val>
                                        </p:tav>
                                      </p:tavLst>
                                    </p:anim>
                                  </p:childTnLst>
                                </p:cTn>
                              </p:par>
                            </p:childTnLst>
                          </p:cTn>
                        </p:par>
                        <p:par>
                          <p:cTn id="119" fill="hold" nodeType="afterGroup">
                            <p:stCondLst>
                              <p:cond delay="1000"/>
                            </p:stCondLst>
                            <p:childTnLst>
                              <p:par>
                                <p:cTn id="120" presetID="42" presetClass="entr" presetSubtype="0" fill="hold" grpId="0" nodeType="afterEffect">
                                  <p:stCondLst>
                                    <p:cond delay="0"/>
                                  </p:stCondLst>
                                  <p:childTnLst>
                                    <p:set>
                                      <p:cBhvr>
                                        <p:cTn id="121" dur="1" fill="hold">
                                          <p:stCondLst>
                                            <p:cond delay="0"/>
                                          </p:stCondLst>
                                        </p:cTn>
                                        <p:tgtEl>
                                          <p:spTgt spid="15"/>
                                        </p:tgtEl>
                                        <p:attrNameLst>
                                          <p:attrName>style.visibility</p:attrName>
                                        </p:attrNameLst>
                                      </p:cBhvr>
                                      <p:to>
                                        <p:strVal val="visible"/>
                                      </p:to>
                                    </p:set>
                                    <p:animEffect transition="in" filter="fade">
                                      <p:cBhvr>
                                        <p:cTn id="122" dur="1000"/>
                                        <p:tgtEl>
                                          <p:spTgt spid="15"/>
                                        </p:tgtEl>
                                      </p:cBhvr>
                                    </p:animEffect>
                                    <p:anim calcmode="lin" valueType="num">
                                      <p:cBhvr>
                                        <p:cTn id="123" dur="1000" fill="hold"/>
                                        <p:tgtEl>
                                          <p:spTgt spid="15"/>
                                        </p:tgtEl>
                                        <p:attrNameLst>
                                          <p:attrName>ppt_x</p:attrName>
                                        </p:attrNameLst>
                                      </p:cBhvr>
                                      <p:tavLst>
                                        <p:tav tm="0">
                                          <p:val>
                                            <p:strVal val="#ppt_x"/>
                                          </p:val>
                                        </p:tav>
                                        <p:tav tm="100000">
                                          <p:val>
                                            <p:strVal val="#ppt_x"/>
                                          </p:val>
                                        </p:tav>
                                      </p:tavLst>
                                    </p:anim>
                                    <p:anim calcmode="lin" valueType="num">
                                      <p:cBhvr>
                                        <p:cTn id="124" dur="1000" fill="hold"/>
                                        <p:tgtEl>
                                          <p:spTgt spid="15"/>
                                        </p:tgtEl>
                                        <p:attrNameLst>
                                          <p:attrName>ppt_y</p:attrName>
                                        </p:attrNameLst>
                                      </p:cBhvr>
                                      <p:tavLst>
                                        <p:tav tm="0">
                                          <p:val>
                                            <p:strVal val="#ppt_y+.1"/>
                                          </p:val>
                                        </p:tav>
                                        <p:tav tm="100000">
                                          <p:val>
                                            <p:strVal val="#ppt_y"/>
                                          </p:val>
                                        </p:tav>
                                      </p:tavLst>
                                    </p:anim>
                                  </p:childTnLst>
                                </p:cTn>
                              </p:par>
                            </p:childTnLst>
                          </p:cTn>
                        </p:par>
                        <p:par>
                          <p:cTn id="125" fill="hold" nodeType="afterGroup">
                            <p:stCondLst>
                              <p:cond delay="2000"/>
                            </p:stCondLst>
                            <p:childTnLst>
                              <p:par>
                                <p:cTn id="126" presetID="42" presetClass="entr" presetSubtype="0" fill="hold" grpId="0" nodeType="afterEffect">
                                  <p:stCondLst>
                                    <p:cond delay="0"/>
                                  </p:stCondLst>
                                  <p:childTnLst>
                                    <p:set>
                                      <p:cBhvr>
                                        <p:cTn id="127" dur="1" fill="hold">
                                          <p:stCondLst>
                                            <p:cond delay="0"/>
                                          </p:stCondLst>
                                        </p:cTn>
                                        <p:tgtEl>
                                          <p:spTgt spid="16"/>
                                        </p:tgtEl>
                                        <p:attrNameLst>
                                          <p:attrName>style.visibility</p:attrName>
                                        </p:attrNameLst>
                                      </p:cBhvr>
                                      <p:to>
                                        <p:strVal val="visible"/>
                                      </p:to>
                                    </p:set>
                                    <p:animEffect transition="in" filter="fade">
                                      <p:cBhvr>
                                        <p:cTn id="128" dur="1000"/>
                                        <p:tgtEl>
                                          <p:spTgt spid="16"/>
                                        </p:tgtEl>
                                      </p:cBhvr>
                                    </p:animEffect>
                                    <p:anim calcmode="lin" valueType="num">
                                      <p:cBhvr>
                                        <p:cTn id="129" dur="1000" fill="hold"/>
                                        <p:tgtEl>
                                          <p:spTgt spid="16"/>
                                        </p:tgtEl>
                                        <p:attrNameLst>
                                          <p:attrName>ppt_x</p:attrName>
                                        </p:attrNameLst>
                                      </p:cBhvr>
                                      <p:tavLst>
                                        <p:tav tm="0">
                                          <p:val>
                                            <p:strVal val="#ppt_x"/>
                                          </p:val>
                                        </p:tav>
                                        <p:tav tm="100000">
                                          <p:val>
                                            <p:strVal val="#ppt_x"/>
                                          </p:val>
                                        </p:tav>
                                      </p:tavLst>
                                    </p:anim>
                                    <p:anim calcmode="lin" valueType="num">
                                      <p:cBhvr>
                                        <p:cTn id="13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31" fill="hold" nodeType="clickPar">
                      <p:stCondLst>
                        <p:cond delay="indefinite"/>
                      </p:stCondLst>
                      <p:childTnLst>
                        <p:par>
                          <p:cTn id="132" fill="hold" nodeType="withGroup">
                            <p:stCondLst>
                              <p:cond delay="0"/>
                            </p:stCondLst>
                            <p:childTnLst>
                              <p:par>
                                <p:cTn id="133" presetID="1" presetClass="entr" presetSubtype="0" fill="hold" grpId="0" nodeType="clickEffect">
                                  <p:stCondLst>
                                    <p:cond delay="0"/>
                                  </p:stCondLst>
                                  <p:childTnLst>
                                    <p:set>
                                      <p:cBhvr>
                                        <p:cTn id="134" dur="1" fill="hold">
                                          <p:stCondLst>
                                            <p:cond delay="0"/>
                                          </p:stCondLst>
                                        </p:cTn>
                                        <p:tgtEl>
                                          <p:spTgt spid="35"/>
                                        </p:tgtEl>
                                        <p:attrNameLst>
                                          <p:attrName>style.visibility</p:attrName>
                                        </p:attrNameLst>
                                      </p:cBhvr>
                                      <p:to>
                                        <p:strVal val="visible"/>
                                      </p:to>
                                    </p:set>
                                  </p:childTnLst>
                                </p:cTn>
                              </p:par>
                              <p:par>
                                <p:cTn id="135" presetID="42" presetClass="entr" presetSubtype="0" fill="hold" nodeType="withEffect">
                                  <p:stCondLst>
                                    <p:cond delay="0"/>
                                  </p:stCondLst>
                                  <p:childTnLst>
                                    <p:set>
                                      <p:cBhvr>
                                        <p:cTn id="136" dur="1" fill="hold">
                                          <p:stCondLst>
                                            <p:cond delay="0"/>
                                          </p:stCondLst>
                                        </p:cTn>
                                        <p:tgtEl>
                                          <p:spTgt spid="42"/>
                                        </p:tgtEl>
                                        <p:attrNameLst>
                                          <p:attrName>style.visibility</p:attrName>
                                        </p:attrNameLst>
                                      </p:cBhvr>
                                      <p:to>
                                        <p:strVal val="visible"/>
                                      </p:to>
                                    </p:set>
                                    <p:animEffect transition="in" filter="fade">
                                      <p:cBhvr>
                                        <p:cTn id="137" dur="1000"/>
                                        <p:tgtEl>
                                          <p:spTgt spid="42"/>
                                        </p:tgtEl>
                                      </p:cBhvr>
                                    </p:animEffect>
                                    <p:anim calcmode="lin" valueType="num">
                                      <p:cBhvr>
                                        <p:cTn id="138" dur="1000" fill="hold"/>
                                        <p:tgtEl>
                                          <p:spTgt spid="42"/>
                                        </p:tgtEl>
                                        <p:attrNameLst>
                                          <p:attrName>ppt_x</p:attrName>
                                        </p:attrNameLst>
                                      </p:cBhvr>
                                      <p:tavLst>
                                        <p:tav tm="0">
                                          <p:val>
                                            <p:strVal val="#ppt_x"/>
                                          </p:val>
                                        </p:tav>
                                        <p:tav tm="100000">
                                          <p:val>
                                            <p:strVal val="#ppt_x"/>
                                          </p:val>
                                        </p:tav>
                                      </p:tavLst>
                                    </p:anim>
                                    <p:anim calcmode="lin" valueType="num">
                                      <p:cBhvr>
                                        <p:cTn id="13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140" fill="hold" nodeType="clickPar">
                      <p:stCondLst>
                        <p:cond delay="indefinite"/>
                      </p:stCondLst>
                      <p:childTnLst>
                        <p:par>
                          <p:cTn id="141" fill="hold" nodeType="withGroup">
                            <p:stCondLst>
                              <p:cond delay="0"/>
                            </p:stCondLst>
                            <p:childTnLst>
                              <p:par>
                                <p:cTn id="142" presetID="14" presetClass="entr" presetSubtype="10" fill="hold" grpId="0" nodeType="clickEffect">
                                  <p:stCondLst>
                                    <p:cond delay="0"/>
                                  </p:stCondLst>
                                  <p:childTnLst>
                                    <p:set>
                                      <p:cBhvr>
                                        <p:cTn id="143" dur="1" fill="hold">
                                          <p:stCondLst>
                                            <p:cond delay="0"/>
                                          </p:stCondLst>
                                        </p:cTn>
                                        <p:tgtEl>
                                          <p:spTgt spid="32"/>
                                        </p:tgtEl>
                                        <p:attrNameLst>
                                          <p:attrName>style.visibility</p:attrName>
                                        </p:attrNameLst>
                                      </p:cBhvr>
                                      <p:to>
                                        <p:strVal val="visible"/>
                                      </p:to>
                                    </p:set>
                                    <p:animEffect transition="in" filter="randombar(horizontal)">
                                      <p:cBhvr>
                                        <p:cTn id="144" dur="500"/>
                                        <p:tgtEl>
                                          <p:spTgt spid="32"/>
                                        </p:tgtEl>
                                      </p:cBhvr>
                                    </p:animEffect>
                                  </p:childTnLst>
                                </p:cTn>
                              </p:par>
                              <p:par>
                                <p:cTn id="145" presetID="42" presetClass="entr" presetSubtype="0" fill="hold" nodeType="withEffect">
                                  <p:stCondLst>
                                    <p:cond delay="0"/>
                                  </p:stCondLst>
                                  <p:childTnLst>
                                    <p:set>
                                      <p:cBhvr>
                                        <p:cTn id="146" dur="1" fill="hold">
                                          <p:stCondLst>
                                            <p:cond delay="0"/>
                                          </p:stCondLst>
                                        </p:cTn>
                                        <p:tgtEl>
                                          <p:spTgt spid="26"/>
                                        </p:tgtEl>
                                        <p:attrNameLst>
                                          <p:attrName>style.visibility</p:attrName>
                                        </p:attrNameLst>
                                      </p:cBhvr>
                                      <p:to>
                                        <p:strVal val="visible"/>
                                      </p:to>
                                    </p:set>
                                    <p:animEffect transition="in" filter="fade">
                                      <p:cBhvr>
                                        <p:cTn id="147" dur="1000"/>
                                        <p:tgtEl>
                                          <p:spTgt spid="26"/>
                                        </p:tgtEl>
                                      </p:cBhvr>
                                    </p:animEffect>
                                    <p:anim calcmode="lin" valueType="num">
                                      <p:cBhvr>
                                        <p:cTn id="148" dur="1000" fill="hold"/>
                                        <p:tgtEl>
                                          <p:spTgt spid="26"/>
                                        </p:tgtEl>
                                        <p:attrNameLst>
                                          <p:attrName>ppt_x</p:attrName>
                                        </p:attrNameLst>
                                      </p:cBhvr>
                                      <p:tavLst>
                                        <p:tav tm="0">
                                          <p:val>
                                            <p:strVal val="#ppt_x"/>
                                          </p:val>
                                        </p:tav>
                                        <p:tav tm="100000">
                                          <p:val>
                                            <p:strVal val="#ppt_x"/>
                                          </p:val>
                                        </p:tav>
                                      </p:tavLst>
                                    </p:anim>
                                    <p:anim calcmode="lin" valueType="num">
                                      <p:cBhvr>
                                        <p:cTn id="149" dur="1000" fill="hold"/>
                                        <p:tgtEl>
                                          <p:spTgt spid="26"/>
                                        </p:tgtEl>
                                        <p:attrNameLst>
                                          <p:attrName>ppt_y</p:attrName>
                                        </p:attrNameLst>
                                      </p:cBhvr>
                                      <p:tavLst>
                                        <p:tav tm="0">
                                          <p:val>
                                            <p:strVal val="#ppt_y+.1"/>
                                          </p:val>
                                        </p:tav>
                                        <p:tav tm="100000">
                                          <p:val>
                                            <p:strVal val="#ppt_y"/>
                                          </p:val>
                                        </p:tav>
                                      </p:tavLst>
                                    </p:anim>
                                  </p:childTnLst>
                                </p:cTn>
                              </p:par>
                            </p:childTnLst>
                          </p:cTn>
                        </p:par>
                        <p:par>
                          <p:cTn id="150" fill="hold" nodeType="afterGroup">
                            <p:stCondLst>
                              <p:cond delay="1000"/>
                            </p:stCondLst>
                            <p:childTnLst>
                              <p:par>
                                <p:cTn id="151" presetID="42" presetClass="entr" presetSubtype="0" fill="hold" nodeType="afterEffect">
                                  <p:stCondLst>
                                    <p:cond delay="0"/>
                                  </p:stCondLst>
                                  <p:childTnLst>
                                    <p:set>
                                      <p:cBhvr>
                                        <p:cTn id="152" dur="1" fill="hold">
                                          <p:stCondLst>
                                            <p:cond delay="0"/>
                                          </p:stCondLst>
                                        </p:cTn>
                                        <p:tgtEl>
                                          <p:spTgt spid="33"/>
                                        </p:tgtEl>
                                        <p:attrNameLst>
                                          <p:attrName>style.visibility</p:attrName>
                                        </p:attrNameLst>
                                      </p:cBhvr>
                                      <p:to>
                                        <p:strVal val="visible"/>
                                      </p:to>
                                    </p:set>
                                    <p:animEffect transition="in" filter="fade">
                                      <p:cBhvr>
                                        <p:cTn id="153" dur="1000"/>
                                        <p:tgtEl>
                                          <p:spTgt spid="33"/>
                                        </p:tgtEl>
                                      </p:cBhvr>
                                    </p:animEffect>
                                    <p:anim calcmode="lin" valueType="num">
                                      <p:cBhvr>
                                        <p:cTn id="154" dur="1000" fill="hold"/>
                                        <p:tgtEl>
                                          <p:spTgt spid="33"/>
                                        </p:tgtEl>
                                        <p:attrNameLst>
                                          <p:attrName>ppt_x</p:attrName>
                                        </p:attrNameLst>
                                      </p:cBhvr>
                                      <p:tavLst>
                                        <p:tav tm="0">
                                          <p:val>
                                            <p:strVal val="#ppt_x"/>
                                          </p:val>
                                        </p:tav>
                                        <p:tav tm="100000">
                                          <p:val>
                                            <p:strVal val="#ppt_x"/>
                                          </p:val>
                                        </p:tav>
                                      </p:tavLst>
                                    </p:anim>
                                    <p:anim calcmode="lin" valueType="num">
                                      <p:cBhvr>
                                        <p:cTn id="155" dur="1000" fill="hold"/>
                                        <p:tgtEl>
                                          <p:spTgt spid="33"/>
                                        </p:tgtEl>
                                        <p:attrNameLst>
                                          <p:attrName>ppt_y</p:attrName>
                                        </p:attrNameLst>
                                      </p:cBhvr>
                                      <p:tavLst>
                                        <p:tav tm="0">
                                          <p:val>
                                            <p:strVal val="#ppt_y+.1"/>
                                          </p:val>
                                        </p:tav>
                                        <p:tav tm="100000">
                                          <p:val>
                                            <p:strVal val="#ppt_y"/>
                                          </p:val>
                                        </p:tav>
                                      </p:tavLst>
                                    </p:anim>
                                  </p:childTnLst>
                                </p:cTn>
                              </p:par>
                              <p:par>
                                <p:cTn id="156" presetID="14" presetClass="entr" presetSubtype="10" fill="hold" nodeType="withEffect">
                                  <p:stCondLst>
                                    <p:cond delay="0"/>
                                  </p:stCondLst>
                                  <p:childTnLst>
                                    <p:set>
                                      <p:cBhvr>
                                        <p:cTn id="157" dur="1" fill="hold">
                                          <p:stCondLst>
                                            <p:cond delay="0"/>
                                          </p:stCondLst>
                                        </p:cTn>
                                        <p:tgtEl>
                                          <p:spTgt spid="34"/>
                                        </p:tgtEl>
                                        <p:attrNameLst>
                                          <p:attrName>style.visibility</p:attrName>
                                        </p:attrNameLst>
                                      </p:cBhvr>
                                      <p:to>
                                        <p:strVal val="visible"/>
                                      </p:to>
                                    </p:set>
                                    <p:animEffect transition="in" filter="randombar(horizontal)">
                                      <p:cBhvr>
                                        <p:cTn id="158" dur="500"/>
                                        <p:tgtEl>
                                          <p:spTgt spid="34"/>
                                        </p:tgtEl>
                                      </p:cBhvr>
                                    </p:animEffect>
                                  </p:childTnLst>
                                </p:cTn>
                              </p:par>
                            </p:childTnLst>
                          </p:cTn>
                        </p:par>
                      </p:childTnLst>
                    </p:cTn>
                  </p:par>
                  <p:par>
                    <p:cTn id="159" fill="hold" nodeType="clickPar">
                      <p:stCondLst>
                        <p:cond delay="indefinite"/>
                      </p:stCondLst>
                      <p:childTnLst>
                        <p:par>
                          <p:cTn id="160" fill="hold" nodeType="withGroup">
                            <p:stCondLst>
                              <p:cond delay="0"/>
                            </p:stCondLst>
                            <p:childTnLst>
                              <p:par>
                                <p:cTn id="161" presetID="14" presetClass="entr" presetSubtype="10" fill="hold" grpId="0" nodeType="clickEffect">
                                  <p:stCondLst>
                                    <p:cond delay="0"/>
                                  </p:stCondLst>
                                  <p:childTnLst>
                                    <p:set>
                                      <p:cBhvr>
                                        <p:cTn id="162" dur="1" fill="hold">
                                          <p:stCondLst>
                                            <p:cond delay="0"/>
                                          </p:stCondLst>
                                        </p:cTn>
                                        <p:tgtEl>
                                          <p:spTgt spid="47"/>
                                        </p:tgtEl>
                                        <p:attrNameLst>
                                          <p:attrName>style.visibility</p:attrName>
                                        </p:attrNameLst>
                                      </p:cBhvr>
                                      <p:to>
                                        <p:strVal val="visible"/>
                                      </p:to>
                                    </p:set>
                                    <p:animEffect transition="in" filter="randombar(horizontal)">
                                      <p:cBhvr>
                                        <p:cTn id="163" dur="500"/>
                                        <p:tgtEl>
                                          <p:spTgt spid="47"/>
                                        </p:tgtEl>
                                      </p:cBhvr>
                                    </p:animEffect>
                                  </p:childTnLst>
                                </p:cTn>
                              </p:par>
                            </p:childTnLst>
                          </p:cTn>
                        </p:par>
                        <p:par>
                          <p:cTn id="164" fill="hold" nodeType="afterGroup">
                            <p:stCondLst>
                              <p:cond delay="500"/>
                            </p:stCondLst>
                            <p:childTnLst>
                              <p:par>
                                <p:cTn id="165" presetID="14" presetClass="entr" presetSubtype="10" fill="hold" nodeType="afterEffect">
                                  <p:stCondLst>
                                    <p:cond delay="0"/>
                                  </p:stCondLst>
                                  <p:childTnLst>
                                    <p:set>
                                      <p:cBhvr>
                                        <p:cTn id="166" dur="1" fill="hold">
                                          <p:stCondLst>
                                            <p:cond delay="0"/>
                                          </p:stCondLst>
                                        </p:cTn>
                                        <p:tgtEl>
                                          <p:spTgt spid="46"/>
                                        </p:tgtEl>
                                        <p:attrNameLst>
                                          <p:attrName>style.visibility</p:attrName>
                                        </p:attrNameLst>
                                      </p:cBhvr>
                                      <p:to>
                                        <p:strVal val="visible"/>
                                      </p:to>
                                    </p:set>
                                    <p:animEffect transition="in" filter="randombar(horizontal)">
                                      <p:cBhvr>
                                        <p:cTn id="167" dur="500"/>
                                        <p:tgtEl>
                                          <p:spTgt spid="46"/>
                                        </p:tgtEl>
                                      </p:cBhvr>
                                    </p:animEffect>
                                  </p:childTnLst>
                                </p:cTn>
                              </p:par>
                              <p:par>
                                <p:cTn id="168" presetID="14" presetClass="entr" presetSubtype="10" fill="hold" nodeType="withEffect">
                                  <p:stCondLst>
                                    <p:cond delay="0"/>
                                  </p:stCondLst>
                                  <p:childTnLst>
                                    <p:set>
                                      <p:cBhvr>
                                        <p:cTn id="169" dur="1" fill="hold">
                                          <p:stCondLst>
                                            <p:cond delay="0"/>
                                          </p:stCondLst>
                                        </p:cTn>
                                        <p:tgtEl>
                                          <p:spTgt spid="45"/>
                                        </p:tgtEl>
                                        <p:attrNameLst>
                                          <p:attrName>style.visibility</p:attrName>
                                        </p:attrNameLst>
                                      </p:cBhvr>
                                      <p:to>
                                        <p:strVal val="visible"/>
                                      </p:to>
                                    </p:set>
                                    <p:animEffect transition="in" filter="randombar(horizontal)">
                                      <p:cBhvr>
                                        <p:cTn id="170" dur="500"/>
                                        <p:tgtEl>
                                          <p:spTgt spid="45"/>
                                        </p:tgtEl>
                                      </p:cBhvr>
                                    </p:animEffect>
                                  </p:childTnLst>
                                </p:cTn>
                              </p:par>
                              <p:par>
                                <p:cTn id="171" presetID="14" presetClass="entr" presetSubtype="10" fill="hold" grpId="0" nodeType="withEffect">
                                  <p:stCondLst>
                                    <p:cond delay="0"/>
                                  </p:stCondLst>
                                  <p:childTnLst>
                                    <p:set>
                                      <p:cBhvr>
                                        <p:cTn id="172" dur="1" fill="hold">
                                          <p:stCondLst>
                                            <p:cond delay="0"/>
                                          </p:stCondLst>
                                        </p:cTn>
                                        <p:tgtEl>
                                          <p:spTgt spid="50"/>
                                        </p:tgtEl>
                                        <p:attrNameLst>
                                          <p:attrName>style.visibility</p:attrName>
                                        </p:attrNameLst>
                                      </p:cBhvr>
                                      <p:to>
                                        <p:strVal val="visible"/>
                                      </p:to>
                                    </p:set>
                                    <p:animEffect transition="in" filter="randombar(horizontal)">
                                      <p:cBhvr>
                                        <p:cTn id="173" dur="500"/>
                                        <p:tgtEl>
                                          <p:spTgt spid="50"/>
                                        </p:tgtEl>
                                      </p:cBhvr>
                                    </p:animEffect>
                                  </p:childTnLst>
                                </p:cTn>
                              </p:par>
                              <p:par>
                                <p:cTn id="174" presetID="14" presetClass="entr" presetSubtype="10" fill="hold" nodeType="withEffect">
                                  <p:stCondLst>
                                    <p:cond delay="0"/>
                                  </p:stCondLst>
                                  <p:childTnLst>
                                    <p:set>
                                      <p:cBhvr>
                                        <p:cTn id="175" dur="1" fill="hold">
                                          <p:stCondLst>
                                            <p:cond delay="0"/>
                                          </p:stCondLst>
                                        </p:cTn>
                                        <p:tgtEl>
                                          <p:spTgt spid="51"/>
                                        </p:tgtEl>
                                        <p:attrNameLst>
                                          <p:attrName>style.visibility</p:attrName>
                                        </p:attrNameLst>
                                      </p:cBhvr>
                                      <p:to>
                                        <p:strVal val="visible"/>
                                      </p:to>
                                    </p:set>
                                    <p:animEffect transition="in" filter="randombar(horizontal)">
                                      <p:cBhvr>
                                        <p:cTn id="176"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P spid="14" grpId="0"/>
      <p:bldP spid="15" grpId="0"/>
      <p:bldP spid="16" grpId="0"/>
      <p:bldP spid="20" grpId="0"/>
      <p:bldP spid="24" grpId="0" animBg="1"/>
      <p:bldP spid="27" grpId="0" animBg="1"/>
      <p:bldP spid="29" grpId="0"/>
      <p:bldP spid="30" grpId="0"/>
      <p:bldP spid="32" grpId="0"/>
      <p:bldP spid="35" grpId="0" animBg="1"/>
      <p:bldP spid="36" grpId="0"/>
      <p:bldP spid="37" grpId="0" animBg="1"/>
      <p:bldP spid="39" grpId="0"/>
      <p:bldP spid="40" grpId="0"/>
      <p:bldP spid="47" grpId="0" animBg="1"/>
      <p:bldP spid="5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descr="F:\103年設計物\103年度教育部政策文宣通路溝通案\執行\104年免試入學超額比序全國共識版與基北區爭議說明\PP END-01.jpg"/>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副標題 2"/>
          <p:cNvSpPr txBox="1">
            <a:spLocks/>
          </p:cNvSpPr>
          <p:nvPr/>
        </p:nvSpPr>
        <p:spPr>
          <a:xfrm>
            <a:off x="2935288" y="5540375"/>
            <a:ext cx="6400800" cy="768350"/>
          </a:xfrm>
          <a:prstGeom prst="rect">
            <a:avLst/>
          </a:prstGeom>
        </p:spPr>
        <p:txBody>
          <a:bodyPr>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標楷體" pitchFamily="65" charset="-120"/>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標楷體" pitchFamily="65" charset="-120"/>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標楷體" pitchFamily="65" charset="-120"/>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標楷體" pitchFamily="65" charset="-120"/>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標楷體" pitchFamily="65" charset="-120"/>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defRPr/>
            </a:pPr>
            <a:endParaRPr lang="en-US" altLang="zh-TW" sz="2400" dirty="0">
              <a:solidFill>
                <a:schemeClr val="bg1"/>
              </a:solidFill>
              <a:latin typeface="標楷體" pitchFamily="65" charset="-120"/>
              <a:cs typeface="+mj-cs"/>
            </a:endParaRPr>
          </a:p>
        </p:txBody>
      </p:sp>
      <p:pic>
        <p:nvPicPr>
          <p:cNvPr id="5" name="Picture 3" descr="C:\Users\MD570\Desktop\traffic_s-2.png"/>
          <p:cNvPicPr>
            <a:picLocks noChangeAspect="1" noChangeArrowheads="1"/>
          </p:cNvPicPr>
          <p:nvPr/>
        </p:nvPicPr>
        <p:blipFill>
          <a:blip r:embed="rId4" cstate="email">
            <a:extLst/>
          </a:blip>
          <a:srcRect/>
          <a:stretch>
            <a:fillRect/>
          </a:stretch>
        </p:blipFill>
        <p:spPr bwMode="auto">
          <a:xfrm>
            <a:off x="1540390" y="4197516"/>
            <a:ext cx="2690416" cy="2615860"/>
          </a:xfrm>
          <a:prstGeom prst="rect">
            <a:avLst/>
          </a:prstGeom>
          <a:noFill/>
          <a:effectLst>
            <a:softEdge rad="0"/>
          </a:effectLst>
          <a:extLst/>
        </p:spPr>
      </p:pic>
      <p:sp>
        <p:nvSpPr>
          <p:cNvPr id="90117" name="文字方塊 7"/>
          <p:cNvSpPr txBox="1">
            <a:spLocks noChangeArrowheads="1"/>
          </p:cNvSpPr>
          <p:nvPr/>
        </p:nvSpPr>
        <p:spPr bwMode="auto">
          <a:xfrm>
            <a:off x="6667500" y="738188"/>
            <a:ext cx="4168775" cy="1631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eaLnBrk="1" hangingPunct="1">
              <a:spcBef>
                <a:spcPct val="0"/>
              </a:spcBef>
              <a:buClrTx/>
              <a:buFontTx/>
              <a:buNone/>
            </a:pPr>
            <a:r>
              <a:rPr lang="zh-TW" altLang="en-US" sz="3200">
                <a:solidFill>
                  <a:srgbClr val="7030A0"/>
                </a:solidFill>
                <a:latin typeface="華康華綜體W5" panose="020B0509000000000000" pitchFamily="49" charset="-120"/>
                <a:ea typeface="華康華綜體W5" panose="020B0509000000000000" pitchFamily="49" charset="-120"/>
              </a:rPr>
              <a:t>而是積極的</a:t>
            </a:r>
            <a:endParaRPr lang="en-US" altLang="zh-TW" sz="3200">
              <a:solidFill>
                <a:srgbClr val="7030A0"/>
              </a:solidFill>
              <a:latin typeface="華康華綜體W5" panose="020B0509000000000000" pitchFamily="49" charset="-120"/>
              <a:ea typeface="華康華綜體W5" panose="020B0509000000000000" pitchFamily="49" charset="-120"/>
            </a:endParaRPr>
          </a:p>
          <a:p>
            <a:pPr eaLnBrk="1" hangingPunct="1">
              <a:spcBef>
                <a:spcPct val="0"/>
              </a:spcBef>
              <a:buClrTx/>
              <a:buFontTx/>
              <a:buNone/>
            </a:pPr>
            <a:r>
              <a:rPr lang="zh-TW" altLang="en-US" sz="3200">
                <a:solidFill>
                  <a:srgbClr val="7030A0"/>
                </a:solidFill>
                <a:latin typeface="華康華綜體W5" panose="020B0509000000000000" pitchFamily="49" charset="-120"/>
                <a:ea typeface="華康華綜體W5" panose="020B0509000000000000" pitchFamily="49" charset="-120"/>
              </a:rPr>
              <a:t>「成就更多的孩子！」</a:t>
            </a:r>
          </a:p>
          <a:p>
            <a:pPr eaLnBrk="1" hangingPunct="1">
              <a:spcBef>
                <a:spcPct val="0"/>
              </a:spcBef>
              <a:buClrTx/>
              <a:buFontTx/>
              <a:buNone/>
            </a:pPr>
            <a:endParaRPr lang="en-US" altLang="zh-TW">
              <a:solidFill>
                <a:schemeClr val="tx1"/>
              </a:solidFill>
              <a:latin typeface="Arial" panose="020B0604020202020204" pitchFamily="34" charset="0"/>
              <a:ea typeface="華康華綜體W5" panose="020B0509000000000000" pitchFamily="49" charset="-120"/>
            </a:endParaRPr>
          </a:p>
          <a:p>
            <a:pPr eaLnBrk="1" hangingPunct="1">
              <a:spcBef>
                <a:spcPct val="0"/>
              </a:spcBef>
              <a:buClrTx/>
              <a:buFontTx/>
              <a:buNone/>
            </a:pPr>
            <a:endParaRPr lang="zh-TW" altLang="en-US">
              <a:solidFill>
                <a:schemeClr val="tx1"/>
              </a:solidFill>
              <a:latin typeface="Arial" panose="020B0604020202020204" pitchFamily="34" charset="0"/>
              <a:ea typeface="華康華綜體W5" panose="020B0509000000000000" pitchFamily="49" charset="-120"/>
            </a:endParaRPr>
          </a:p>
        </p:txBody>
      </p:sp>
      <p:sp>
        <p:nvSpPr>
          <p:cNvPr id="10" name="文字方塊 9"/>
          <p:cNvSpPr txBox="1"/>
          <p:nvPr/>
        </p:nvSpPr>
        <p:spPr>
          <a:xfrm>
            <a:off x="3308350" y="5505450"/>
            <a:ext cx="7443788" cy="1262063"/>
          </a:xfrm>
          <a:prstGeom prst="rect">
            <a:avLst/>
          </a:prstGeom>
          <a:noFill/>
        </p:spPr>
        <p:txBody>
          <a:bodyPr>
            <a:spAutoFit/>
          </a:bodyPr>
          <a:lstStyle/>
          <a:p>
            <a:pPr marL="342900" indent="-342900" algn="ctr" eaLnBrk="1" hangingPunct="1">
              <a:spcBef>
                <a:spcPct val="20000"/>
              </a:spcBef>
              <a:defRPr/>
            </a:pPr>
            <a:r>
              <a:rPr lang="zh-TW" altLang="en-US" sz="4000" dirty="0">
                <a:solidFill>
                  <a:srgbClr val="000099"/>
                </a:solidFill>
                <a:effectLst>
                  <a:outerShdw blurRad="38100" dist="38100" dir="2700000" algn="tl">
                    <a:srgbClr val="C0C0C0"/>
                  </a:outerShdw>
                </a:effectLst>
                <a:latin typeface="華康魏碑體" panose="03000709000000000000" pitchFamily="65" charset="-120"/>
                <a:ea typeface="華康魏碑體" panose="03000709000000000000" pitchFamily="65" charset="-120"/>
              </a:rPr>
              <a:t>適性輔導</a:t>
            </a:r>
            <a:r>
              <a:rPr lang="en-US" altLang="zh-TW" sz="4000" dirty="0">
                <a:solidFill>
                  <a:srgbClr val="CC0099"/>
                </a:solidFill>
                <a:effectLst>
                  <a:outerShdw blurRad="38100" dist="38100" dir="2700000" algn="tl">
                    <a:srgbClr val="C0C0C0"/>
                  </a:outerShdw>
                </a:effectLst>
                <a:latin typeface="華康魏碑體" panose="03000709000000000000" pitchFamily="65" charset="-120"/>
                <a:ea typeface="華康魏碑體" panose="03000709000000000000" pitchFamily="65" charset="-120"/>
                <a:sym typeface="Wingdings" pitchFamily="2" charset="2"/>
              </a:rPr>
              <a:t></a:t>
            </a:r>
            <a:r>
              <a:rPr lang="zh-TW" altLang="en-US" sz="4000" dirty="0">
                <a:solidFill>
                  <a:srgbClr val="000099"/>
                </a:solidFill>
                <a:effectLst>
                  <a:outerShdw blurRad="38100" dist="38100" dir="2700000" algn="tl">
                    <a:srgbClr val="C0C0C0"/>
                  </a:outerShdw>
                </a:effectLst>
                <a:latin typeface="華康魏碑體" panose="03000709000000000000" pitchFamily="65" charset="-120"/>
                <a:ea typeface="華康魏碑體" panose="03000709000000000000" pitchFamily="65" charset="-120"/>
              </a:rPr>
              <a:t>適性入學</a:t>
            </a:r>
            <a:r>
              <a:rPr lang="en-US" altLang="zh-TW" sz="4000" dirty="0">
                <a:solidFill>
                  <a:srgbClr val="CC0099"/>
                </a:solidFill>
                <a:effectLst>
                  <a:outerShdw blurRad="38100" dist="38100" dir="2700000" algn="tl">
                    <a:srgbClr val="C0C0C0"/>
                  </a:outerShdw>
                </a:effectLst>
                <a:latin typeface="華康魏碑體" panose="03000709000000000000" pitchFamily="65" charset="-120"/>
                <a:ea typeface="華康魏碑體" panose="03000709000000000000" pitchFamily="65" charset="-120"/>
                <a:sym typeface="Wingdings" pitchFamily="2" charset="2"/>
              </a:rPr>
              <a:t></a:t>
            </a:r>
            <a:r>
              <a:rPr lang="zh-TW" altLang="en-US" sz="4000" dirty="0">
                <a:solidFill>
                  <a:srgbClr val="000099"/>
                </a:solidFill>
                <a:effectLst>
                  <a:outerShdw blurRad="38100" dist="38100" dir="2700000" algn="tl">
                    <a:srgbClr val="C0C0C0"/>
                  </a:outerShdw>
                </a:effectLst>
                <a:latin typeface="華康魏碑體" panose="03000709000000000000" pitchFamily="65" charset="-120"/>
                <a:ea typeface="華康魏碑體" panose="03000709000000000000" pitchFamily="65" charset="-120"/>
                <a:sym typeface="Wingdings" pitchFamily="2" charset="2"/>
              </a:rPr>
              <a:t>適性揚才</a:t>
            </a:r>
            <a:endParaRPr lang="en-US" altLang="zh-TW" sz="4000" dirty="0">
              <a:solidFill>
                <a:srgbClr val="000099"/>
              </a:solidFill>
              <a:effectLst>
                <a:outerShdw blurRad="38100" dist="38100" dir="2700000" algn="tl">
                  <a:srgbClr val="C0C0C0"/>
                </a:outerShdw>
              </a:effectLst>
              <a:latin typeface="華康魏碑體" panose="03000709000000000000" pitchFamily="65" charset="-120"/>
              <a:ea typeface="華康魏碑體" panose="03000709000000000000" pitchFamily="65" charset="-120"/>
            </a:endParaRPr>
          </a:p>
          <a:p>
            <a:pPr eaLnBrk="1" hangingPunct="1">
              <a:defRPr/>
            </a:pPr>
            <a:endParaRPr lang="en-US" altLang="zh-TW" dirty="0">
              <a:latin typeface="Arial" charset="0"/>
            </a:endParaRPr>
          </a:p>
          <a:p>
            <a:pPr eaLnBrk="1" hangingPunct="1">
              <a:defRPr/>
            </a:pPr>
            <a:endParaRPr lang="zh-TW" altLang="en-US" dirty="0">
              <a:latin typeface="Arial" charset="0"/>
            </a:endParaRPr>
          </a:p>
        </p:txBody>
      </p:sp>
      <p:sp>
        <p:nvSpPr>
          <p:cNvPr id="90119" name="文字方塊 10"/>
          <p:cNvSpPr txBox="1">
            <a:spLocks noChangeArrowheads="1"/>
          </p:cNvSpPr>
          <p:nvPr/>
        </p:nvSpPr>
        <p:spPr bwMode="auto">
          <a:xfrm>
            <a:off x="1768475" y="738188"/>
            <a:ext cx="3759200" cy="1354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eaLnBrk="1" hangingPunct="1">
              <a:spcBef>
                <a:spcPct val="0"/>
              </a:spcBef>
              <a:buClrTx/>
              <a:buFontTx/>
              <a:buNone/>
            </a:pPr>
            <a:r>
              <a:rPr lang="zh-TW" altLang="en-US" sz="3200">
                <a:solidFill>
                  <a:srgbClr val="7030A0"/>
                </a:solidFill>
                <a:latin typeface="華康華綜體W5" panose="020B0509000000000000" pitchFamily="49" charset="-120"/>
                <a:ea typeface="華康華綜體W5" panose="020B0509000000000000" pitchFamily="49" charset="-120"/>
              </a:rPr>
              <a:t>不是消極的</a:t>
            </a:r>
            <a:endParaRPr lang="en-US" altLang="zh-TW" sz="3200">
              <a:solidFill>
                <a:srgbClr val="7030A0"/>
              </a:solidFill>
              <a:latin typeface="華康華綜體W5" panose="020B0509000000000000" pitchFamily="49" charset="-120"/>
              <a:ea typeface="華康華綜體W5" panose="020B0509000000000000" pitchFamily="49" charset="-120"/>
            </a:endParaRPr>
          </a:p>
          <a:p>
            <a:pPr eaLnBrk="1" hangingPunct="1">
              <a:spcBef>
                <a:spcPct val="0"/>
              </a:spcBef>
              <a:buClrTx/>
              <a:buFontTx/>
              <a:buNone/>
            </a:pPr>
            <a:r>
              <a:rPr lang="zh-TW" altLang="en-US" sz="3200">
                <a:solidFill>
                  <a:srgbClr val="7030A0"/>
                </a:solidFill>
                <a:latin typeface="華康華綜體W5" panose="020B0509000000000000" pitchFamily="49" charset="-120"/>
                <a:ea typeface="華康華綜體W5" panose="020B0509000000000000" pitchFamily="49" charset="-120"/>
              </a:rPr>
              <a:t>「減輕升學壓力？」</a:t>
            </a:r>
            <a:endParaRPr lang="en-US" altLang="zh-TW" sz="3200">
              <a:solidFill>
                <a:srgbClr val="7030A0"/>
              </a:solidFill>
              <a:latin typeface="華康華綜體W5" panose="020B0509000000000000" pitchFamily="49" charset="-120"/>
              <a:ea typeface="華康華綜體W5" panose="020B0509000000000000" pitchFamily="49" charset="-120"/>
            </a:endParaRPr>
          </a:p>
          <a:p>
            <a:pPr eaLnBrk="1" hangingPunct="1">
              <a:spcBef>
                <a:spcPct val="0"/>
              </a:spcBef>
              <a:buClrTx/>
              <a:buFontTx/>
              <a:buNone/>
            </a:pPr>
            <a:endParaRPr lang="zh-TW" altLang="en-US">
              <a:solidFill>
                <a:schemeClr val="tx1"/>
              </a:solidFill>
              <a:latin typeface="Arial" panose="020B0604020202020204" pitchFamily="34" charset="0"/>
              <a:ea typeface="華康華綜體W5" panose="020B0509000000000000" pitchFamily="49" charset="-120"/>
            </a:endParaRPr>
          </a:p>
        </p:txBody>
      </p:sp>
      <p:sp>
        <p:nvSpPr>
          <p:cNvPr id="90120" name="投影片編號版面配置區 1"/>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2D5770A8-4E61-4778-A24A-32E495BC57DC}" type="slidenum">
              <a:rPr kumimoji="0" lang="zh-TW" altLang="en-US" smtClean="0">
                <a:solidFill>
                  <a:srgbClr val="FEFFFF"/>
                </a:solidFill>
                <a:latin typeface="Century Gothic" panose="020B0502020202020204" pitchFamily="34" charset="0"/>
              </a:rPr>
              <a:pPr/>
              <a:t>25</a:t>
            </a:fld>
            <a:endParaRPr kumimoji="0" lang="zh-TW" altLang="en-US">
              <a:solidFill>
                <a:srgbClr val="FEFFFF"/>
              </a:solidFill>
              <a:latin typeface="Century Gothic" panose="020B0502020202020204" pitchFamily="34" charset="0"/>
            </a:endParaRPr>
          </a:p>
        </p:txBody>
      </p:sp>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524000" y="2781300"/>
            <a:ext cx="9144000" cy="2519363"/>
          </a:xfrm>
          <a:prstGeom prst="rect">
            <a:avLst/>
          </a:prstGeom>
          <a:solidFill>
            <a:srgbClr val="008000">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zh-TW" altLang="en-US"/>
          </a:p>
        </p:txBody>
      </p:sp>
      <p:sp>
        <p:nvSpPr>
          <p:cNvPr id="92163" name="標題 3"/>
          <p:cNvSpPr>
            <a:spLocks noGrp="1"/>
          </p:cNvSpPr>
          <p:nvPr>
            <p:ph type="title"/>
          </p:nvPr>
        </p:nvSpPr>
        <p:spPr>
          <a:xfrm>
            <a:off x="2457450" y="3609975"/>
            <a:ext cx="7772400" cy="1362075"/>
          </a:xfrm>
        </p:spPr>
        <p:txBody>
          <a:bodyPr/>
          <a:lstStyle/>
          <a:p>
            <a:pPr eaLnBrk="1" hangingPunct="1"/>
            <a:r>
              <a:rPr lang="en-US" altLang="zh-TW" sz="6000" dirty="0">
                <a:solidFill>
                  <a:schemeClr val="bg1"/>
                </a:solidFill>
                <a:latin typeface="華康華綜體W5" panose="020B0509000000000000" pitchFamily="49" charset="-120"/>
                <a:ea typeface="華康華綜體W5" panose="020B0509000000000000" pitchFamily="49" charset="-120"/>
              </a:rPr>
              <a:t>109</a:t>
            </a:r>
            <a:r>
              <a:rPr lang="zh-TW" altLang="en-US" sz="6000" dirty="0">
                <a:solidFill>
                  <a:schemeClr val="bg1"/>
                </a:solidFill>
                <a:latin typeface="華康華綜體W5" panose="020B0509000000000000" pitchFamily="49" charset="-120"/>
                <a:ea typeface="華康華綜體W5" panose="020B0509000000000000" pitchFamily="49" charset="-120"/>
              </a:rPr>
              <a:t>年臺南區免試入學超額比序修正說明</a:t>
            </a:r>
          </a:p>
        </p:txBody>
      </p:sp>
      <p:pic>
        <p:nvPicPr>
          <p:cNvPr id="92164" name="圖片 24"/>
          <p:cNvPicPr>
            <a:picLocks noChangeAspect="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5219700" y="1196975"/>
            <a:ext cx="5432425" cy="1276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2165" name="投影片編號版面配置區 1"/>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EB5CEEC4-D2D9-4551-B6E2-9CB55C9672C2}" type="slidenum">
              <a:rPr kumimoji="0" lang="zh-TW" altLang="en-US" smtClean="0">
                <a:solidFill>
                  <a:srgbClr val="FEFFFF"/>
                </a:solidFill>
                <a:latin typeface="Century Gothic" panose="020B0502020202020204" pitchFamily="34" charset="0"/>
              </a:rPr>
              <a:pPr/>
              <a:t>26</a:t>
            </a:fld>
            <a:endParaRPr kumimoji="0" lang="zh-TW" altLang="en-US">
              <a:solidFill>
                <a:srgbClr val="FEFFFF"/>
              </a:solidFill>
              <a:latin typeface="Century Gothic" panose="020B0502020202020204" pitchFamily="34" charset="0"/>
            </a:endParaRPr>
          </a:p>
        </p:txBody>
      </p:sp>
      <p:sp>
        <p:nvSpPr>
          <p:cNvPr id="2" name="矩形 1"/>
          <p:cNvSpPr/>
          <p:nvPr/>
        </p:nvSpPr>
        <p:spPr>
          <a:xfrm>
            <a:off x="1866378" y="5446782"/>
            <a:ext cx="10120410" cy="1323439"/>
          </a:xfrm>
          <a:prstGeom prst="rect">
            <a:avLst/>
          </a:prstGeom>
        </p:spPr>
        <p:txBody>
          <a:bodyPr wrap="square">
            <a:spAutoFit/>
          </a:bodyPr>
          <a:lstStyle/>
          <a:p>
            <a:r>
              <a:rPr kumimoji="0" lang="zh-TW" altLang="en-US" sz="4000" b="1" dirty="0">
                <a:solidFill>
                  <a:srgbClr val="FF0000"/>
                </a:solidFill>
                <a:latin typeface="Century Gothic"/>
              </a:rPr>
              <a:t>調整後</a:t>
            </a:r>
            <a:r>
              <a:rPr kumimoji="0" lang="zh-TW" altLang="en-US" sz="4000" dirty="0">
                <a:solidFill>
                  <a:srgbClr val="262626"/>
                </a:solidFill>
                <a:latin typeface="Century Gothic"/>
              </a:rPr>
              <a:t>方案將</a:t>
            </a:r>
            <a:r>
              <a:rPr kumimoji="0" lang="zh-TW" altLang="en-US" sz="4000" b="1" dirty="0">
                <a:solidFill>
                  <a:srgbClr val="FF0000"/>
                </a:solidFill>
                <a:latin typeface="Century Gothic"/>
              </a:rPr>
              <a:t>適用於自</a:t>
            </a:r>
            <a:r>
              <a:rPr kumimoji="0" lang="en-US" altLang="zh-TW" sz="4000" b="1" dirty="0">
                <a:solidFill>
                  <a:srgbClr val="FF0000"/>
                </a:solidFill>
                <a:latin typeface="Century Gothic"/>
              </a:rPr>
              <a:t>109</a:t>
            </a:r>
            <a:r>
              <a:rPr kumimoji="0" lang="zh-TW" altLang="en-US" sz="4000" b="1" dirty="0">
                <a:solidFill>
                  <a:srgbClr val="FF0000"/>
                </a:solidFill>
                <a:latin typeface="Century Gothic"/>
              </a:rPr>
              <a:t>學年度起入學高級中等學校之</a:t>
            </a:r>
            <a:r>
              <a:rPr kumimoji="0" lang="zh-TW" altLang="en-US" sz="4000" b="1" dirty="0" smtClean="0">
                <a:solidFill>
                  <a:srgbClr val="FF0000"/>
                </a:solidFill>
                <a:latin typeface="Century Gothic"/>
              </a:rPr>
              <a:t>學生</a:t>
            </a:r>
            <a:r>
              <a:rPr kumimoji="0" lang="en-US" altLang="zh-TW" sz="4000" b="1" dirty="0" smtClean="0">
                <a:solidFill>
                  <a:srgbClr val="FF0000"/>
                </a:solidFill>
                <a:latin typeface="Century Gothic"/>
              </a:rPr>
              <a:t>(</a:t>
            </a:r>
            <a:r>
              <a:rPr kumimoji="0" lang="zh-TW" altLang="en-US" sz="4000" b="1" dirty="0" smtClean="0">
                <a:solidFill>
                  <a:srgbClr val="3333FF"/>
                </a:solidFill>
                <a:latin typeface="Century Gothic"/>
              </a:rPr>
              <a:t>目前國二適用</a:t>
            </a:r>
            <a:r>
              <a:rPr kumimoji="0" lang="en-US" altLang="zh-TW" sz="4000" b="1" dirty="0" smtClean="0">
                <a:solidFill>
                  <a:srgbClr val="FF0000"/>
                </a:solidFill>
                <a:latin typeface="Century Gothic"/>
              </a:rPr>
              <a:t>)</a:t>
            </a:r>
            <a:endParaRPr lang="zh-TW" altLang="en-US" dirty="0"/>
          </a:p>
        </p:txBody>
      </p:sp>
    </p:spTree>
  </p:cSld>
  <p:clrMapOvr>
    <a:masterClrMapping/>
  </p:clrMapOvr>
  <p:transition spd="slow">
    <p:wipe dir="d"/>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標題 1"/>
          <p:cNvSpPr>
            <a:spLocks noGrp="1"/>
          </p:cNvSpPr>
          <p:nvPr>
            <p:ph type="title"/>
          </p:nvPr>
        </p:nvSpPr>
        <p:spPr>
          <a:xfrm>
            <a:off x="2125664" y="512080"/>
            <a:ext cx="8911687" cy="640445"/>
          </a:xfrm>
        </p:spPr>
        <p:txBody>
          <a:bodyPr/>
          <a:lstStyle/>
          <a:p>
            <a:pPr eaLnBrk="1" hangingPunct="1"/>
            <a:r>
              <a:rPr lang="zh-TW" altLang="en-US" b="1" dirty="0">
                <a:latin typeface="標楷體" panose="03000509000000000000" pitchFamily="65" charset="-120"/>
                <a:ea typeface="標楷體" panose="03000509000000000000" pitchFamily="65" charset="-120"/>
              </a:rPr>
              <a:t>外界期待</a:t>
            </a:r>
          </a:p>
        </p:txBody>
      </p:sp>
      <p:sp>
        <p:nvSpPr>
          <p:cNvPr id="6147" name="內容版面配置區 2"/>
          <p:cNvSpPr>
            <a:spLocks noGrp="1"/>
          </p:cNvSpPr>
          <p:nvPr>
            <p:ph idx="1"/>
          </p:nvPr>
        </p:nvSpPr>
        <p:spPr>
          <a:xfrm>
            <a:off x="2125664" y="1600201"/>
            <a:ext cx="8074025" cy="4195763"/>
          </a:xfrm>
        </p:spPr>
        <p:txBody>
          <a:bodyPr/>
          <a:lstStyle/>
          <a:p>
            <a:pPr eaLnBrk="1" hangingPunct="1"/>
            <a:r>
              <a:rPr lang="zh-TW" altLang="en-US" sz="2800" b="1" dirty="0">
                <a:solidFill>
                  <a:srgbClr val="660033"/>
                </a:solidFill>
                <a:latin typeface="Times New Roman" panose="02020603050405020304" pitchFamily="18" charset="0"/>
                <a:ea typeface="標楷體" panose="03000509000000000000" pitchFamily="65" charset="-120"/>
                <a:cs typeface="Times New Roman" panose="02020603050405020304" pitchFamily="18" charset="0"/>
              </a:rPr>
              <a:t>一、體適能檢測未能得滿分</a:t>
            </a:r>
            <a:r>
              <a:rPr lang="en-US" altLang="zh-TW" sz="2800" b="1" dirty="0">
                <a:solidFill>
                  <a:srgbClr val="660033"/>
                </a:solidFill>
                <a:latin typeface="Times New Roman" panose="02020603050405020304" pitchFamily="18" charset="0"/>
                <a:ea typeface="標楷體" panose="03000509000000000000" pitchFamily="65" charset="-120"/>
                <a:cs typeface="Times New Roman" panose="02020603050405020304" pitchFamily="18" charset="0"/>
              </a:rPr>
              <a:t>10</a:t>
            </a:r>
            <a:r>
              <a:rPr lang="zh-TW" altLang="en-US" sz="2800" b="1" dirty="0">
                <a:solidFill>
                  <a:srgbClr val="660033"/>
                </a:solidFill>
                <a:latin typeface="Times New Roman" panose="02020603050405020304" pitchFamily="18" charset="0"/>
                <a:ea typeface="標楷體" panose="03000509000000000000" pitchFamily="65" charset="-120"/>
                <a:cs typeface="Times New Roman" panose="02020603050405020304" pitchFamily="18" charset="0"/>
              </a:rPr>
              <a:t>分，壓力大，盼調整。</a:t>
            </a:r>
          </a:p>
          <a:p>
            <a:pPr eaLnBrk="1" hangingPunct="1"/>
            <a:r>
              <a:rPr lang="zh-TW" altLang="en-US" sz="2800" b="1" dirty="0">
                <a:solidFill>
                  <a:srgbClr val="660033"/>
                </a:solidFill>
                <a:latin typeface="Times New Roman" panose="02020603050405020304" pitchFamily="18" charset="0"/>
                <a:ea typeface="標楷體" panose="03000509000000000000" pitchFamily="65" charset="-120"/>
                <a:cs typeface="Times New Roman" panose="02020603050405020304" pitchFamily="18" charset="0"/>
              </a:rPr>
              <a:t>二、國中教育會考等級只採計</a:t>
            </a:r>
            <a:r>
              <a:rPr lang="en-US" altLang="zh-TW" sz="2800" b="1" dirty="0">
                <a:solidFill>
                  <a:srgbClr val="660033"/>
                </a:solidFill>
                <a:latin typeface="Times New Roman" panose="02020603050405020304" pitchFamily="18" charset="0"/>
                <a:ea typeface="標楷體" panose="03000509000000000000" pitchFamily="65" charset="-120"/>
                <a:cs typeface="Times New Roman" panose="02020603050405020304" pitchFamily="18" charset="0"/>
              </a:rPr>
              <a:t>A</a:t>
            </a:r>
            <a:r>
              <a:rPr lang="zh-TW" altLang="en-US" sz="2800" b="1" dirty="0">
                <a:solidFill>
                  <a:srgbClr val="660033"/>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2800" b="1" dirty="0">
                <a:solidFill>
                  <a:srgbClr val="660033"/>
                </a:solidFill>
                <a:latin typeface="Times New Roman" panose="02020603050405020304" pitchFamily="18" charset="0"/>
                <a:ea typeface="標楷體" panose="03000509000000000000" pitchFamily="65" charset="-120"/>
                <a:cs typeface="Times New Roman" panose="02020603050405020304" pitchFamily="18" charset="0"/>
              </a:rPr>
              <a:t>B</a:t>
            </a:r>
            <a:r>
              <a:rPr lang="zh-TW" altLang="en-US" sz="2800" b="1" dirty="0">
                <a:solidFill>
                  <a:srgbClr val="660033"/>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2800" b="1" dirty="0">
                <a:solidFill>
                  <a:srgbClr val="660033"/>
                </a:solidFill>
                <a:latin typeface="Times New Roman" panose="02020603050405020304" pitchFamily="18" charset="0"/>
                <a:ea typeface="標楷體" panose="03000509000000000000" pitchFamily="65" charset="-120"/>
                <a:cs typeface="Times New Roman" panose="02020603050405020304" pitchFamily="18" charset="0"/>
              </a:rPr>
              <a:t>C</a:t>
            </a:r>
            <a:r>
              <a:rPr lang="zh-TW" altLang="en-US" sz="2800" b="1" dirty="0">
                <a:solidFill>
                  <a:srgbClr val="660033"/>
                </a:solidFill>
                <a:latin typeface="Times New Roman" panose="02020603050405020304" pitchFamily="18" charset="0"/>
                <a:ea typeface="標楷體" panose="03000509000000000000" pitchFamily="65" charset="-120"/>
                <a:cs typeface="Times New Roman" panose="02020603050405020304" pitchFamily="18" charset="0"/>
              </a:rPr>
              <a:t>三級分數，有高低落差卻同分，並不合理，盼再細分：</a:t>
            </a:r>
            <a:endParaRPr lang="en-US" altLang="zh-TW" sz="28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148" name="投影片編號版面配置區 3"/>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標楷體" panose="03000509000000000000" pitchFamily="65" charset="-120"/>
              </a:defRPr>
            </a:lvl1pPr>
            <a:lvl2pPr marL="742950" indent="-285750">
              <a:defRPr kumimoji="1">
                <a:solidFill>
                  <a:schemeClr val="tx1"/>
                </a:solidFill>
                <a:latin typeface="Arial" panose="020B0604020202020204" pitchFamily="34" charset="0"/>
                <a:ea typeface="標楷體" panose="03000509000000000000" pitchFamily="65" charset="-120"/>
              </a:defRPr>
            </a:lvl2pPr>
            <a:lvl3pPr marL="1143000" indent="-228600">
              <a:defRPr kumimoji="1">
                <a:solidFill>
                  <a:schemeClr val="tx1"/>
                </a:solidFill>
                <a:latin typeface="Arial" panose="020B0604020202020204" pitchFamily="34" charset="0"/>
                <a:ea typeface="標楷體" panose="03000509000000000000" pitchFamily="65" charset="-120"/>
              </a:defRPr>
            </a:lvl3pPr>
            <a:lvl4pPr marL="1600200" indent="-228600">
              <a:defRPr kumimoji="1">
                <a:solidFill>
                  <a:schemeClr val="tx1"/>
                </a:solidFill>
                <a:latin typeface="Arial" panose="020B0604020202020204" pitchFamily="34" charset="0"/>
                <a:ea typeface="標楷體" panose="03000509000000000000" pitchFamily="65" charset="-120"/>
              </a:defRPr>
            </a:lvl4pPr>
            <a:lvl5pPr marL="2057400" indent="-228600">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9pPr>
          </a:lstStyle>
          <a:p>
            <a:pPr>
              <a:defRPr/>
            </a:pPr>
            <a:fld id="{A10E4906-070F-4835-B89A-26A9CBDDB81A}" type="slidenum">
              <a:rPr kumimoji="0" lang="zh-TW" altLang="en-US">
                <a:solidFill>
                  <a:srgbClr val="FEFFFF"/>
                </a:solidFill>
                <a:latin typeface="Century Gothic" panose="020B0502020202020204" pitchFamily="34" charset="0"/>
                <a:ea typeface="微軟正黑體" panose="020B0604030504040204" pitchFamily="34" charset="-120"/>
              </a:rPr>
              <a:pPr>
                <a:defRPr/>
              </a:pPr>
              <a:t>27</a:t>
            </a:fld>
            <a:endParaRPr kumimoji="0" lang="zh-TW" altLang="en-US" dirty="0">
              <a:solidFill>
                <a:srgbClr val="FEFFFF"/>
              </a:solidFill>
              <a:latin typeface="Century Gothic" panose="020B0502020202020204" pitchFamily="34" charset="0"/>
              <a:ea typeface="微軟正黑體" panose="020B0604030504040204" pitchFamily="34" charset="-120"/>
            </a:endParaRPr>
          </a:p>
        </p:txBody>
      </p:sp>
      <p:graphicFrame>
        <p:nvGraphicFramePr>
          <p:cNvPr id="3" name="表格 2">
            <a:extLst>
              <a:ext uri="{FF2B5EF4-FFF2-40B4-BE49-F238E27FC236}">
                <a16:creationId xmlns="" xmlns:a16="http://schemas.microsoft.com/office/drawing/2014/main" id="{3552C4BA-6786-44D2-83EC-F1371F2C4728}"/>
              </a:ext>
            </a:extLst>
          </p:cNvPr>
          <p:cNvGraphicFramePr>
            <a:graphicFrameLocks noGrp="1"/>
          </p:cNvGraphicFramePr>
          <p:nvPr>
            <p:extLst>
              <p:ext uri="{D42A27DB-BD31-4B8C-83A1-F6EECF244321}">
                <p14:modId xmlns="" xmlns:p14="http://schemas.microsoft.com/office/powerpoint/2010/main" val="3332121041"/>
              </p:ext>
            </p:extLst>
          </p:nvPr>
        </p:nvGraphicFramePr>
        <p:xfrm>
          <a:off x="2632075" y="3774439"/>
          <a:ext cx="3349625" cy="1483360"/>
        </p:xfrm>
        <a:graphic>
          <a:graphicData uri="http://schemas.openxmlformats.org/drawingml/2006/table">
            <a:tbl>
              <a:tblPr firstRow="1" bandRow="1">
                <a:tableStyleId>{5C22544A-7EE6-4342-B048-85BDC9FD1C3A}</a:tableStyleId>
              </a:tblPr>
              <a:tblGrid>
                <a:gridCol w="1073150">
                  <a:extLst>
                    <a:ext uri="{9D8B030D-6E8A-4147-A177-3AD203B41FA5}">
                      <a16:colId xmlns="" xmlns:a16="http://schemas.microsoft.com/office/drawing/2014/main" val="3794306054"/>
                    </a:ext>
                  </a:extLst>
                </a:gridCol>
                <a:gridCol w="2276475">
                  <a:extLst>
                    <a:ext uri="{9D8B030D-6E8A-4147-A177-3AD203B41FA5}">
                      <a16:colId xmlns="" xmlns:a16="http://schemas.microsoft.com/office/drawing/2014/main" val="176211502"/>
                    </a:ext>
                  </a:extLst>
                </a:gridCol>
              </a:tblGrid>
              <a:tr h="370840">
                <a:tc>
                  <a:txBody>
                    <a:bodyPr/>
                    <a:lstStyle/>
                    <a:p>
                      <a:pPr algn="ctr"/>
                      <a:r>
                        <a:rPr lang="zh-TW" altLang="en-US" dirty="0"/>
                        <a:t>現行</a:t>
                      </a:r>
                    </a:p>
                  </a:txBody>
                  <a:tcPr/>
                </a:tc>
                <a:tc>
                  <a:txBody>
                    <a:bodyPr/>
                    <a:lstStyle/>
                    <a:p>
                      <a:pPr algn="ctr"/>
                      <a:r>
                        <a:rPr lang="zh-TW" altLang="en-US" dirty="0"/>
                        <a:t>外界期待</a:t>
                      </a:r>
                    </a:p>
                  </a:txBody>
                  <a:tcPr/>
                </a:tc>
                <a:extLst>
                  <a:ext uri="{0D108BD9-81ED-4DB2-BD59-A6C34878D82A}">
                    <a16:rowId xmlns="" xmlns:a16="http://schemas.microsoft.com/office/drawing/2014/main" val="3138972759"/>
                  </a:ext>
                </a:extLst>
              </a:tr>
              <a:tr h="370840">
                <a:tc>
                  <a:txBody>
                    <a:bodyPr/>
                    <a:lstStyle/>
                    <a:p>
                      <a:pPr algn="ctr"/>
                      <a:r>
                        <a:rPr lang="en-US" altLang="zh-TW" dirty="0"/>
                        <a:t>A</a:t>
                      </a:r>
                      <a:endParaRPr lang="zh-TW" altLang="en-US" dirty="0"/>
                    </a:p>
                  </a:txBody>
                  <a:tcPr/>
                </a:tc>
                <a:tc>
                  <a:txBody>
                    <a:bodyPr/>
                    <a:lstStyle/>
                    <a:p>
                      <a:r>
                        <a:rPr lang="en-US" altLang="zh-TW" dirty="0"/>
                        <a:t>A++</a:t>
                      </a:r>
                      <a:r>
                        <a:rPr lang="zh-TW" altLang="en-US" dirty="0"/>
                        <a:t>、</a:t>
                      </a:r>
                      <a:r>
                        <a:rPr lang="en-US" altLang="zh-TW" dirty="0"/>
                        <a:t>A+</a:t>
                      </a:r>
                      <a:r>
                        <a:rPr lang="zh-TW" altLang="en-US" dirty="0"/>
                        <a:t>、</a:t>
                      </a:r>
                      <a:r>
                        <a:rPr lang="en-US" altLang="zh-TW" dirty="0"/>
                        <a:t>A</a:t>
                      </a:r>
                      <a:endParaRPr lang="zh-TW" altLang="en-US" dirty="0"/>
                    </a:p>
                  </a:txBody>
                  <a:tcPr/>
                </a:tc>
                <a:extLst>
                  <a:ext uri="{0D108BD9-81ED-4DB2-BD59-A6C34878D82A}">
                    <a16:rowId xmlns="" xmlns:a16="http://schemas.microsoft.com/office/drawing/2014/main" val="1043251352"/>
                  </a:ext>
                </a:extLst>
              </a:tr>
              <a:tr h="370840">
                <a:tc>
                  <a:txBody>
                    <a:bodyPr/>
                    <a:lstStyle/>
                    <a:p>
                      <a:pPr algn="ctr"/>
                      <a:r>
                        <a:rPr lang="en-US" altLang="zh-TW" dirty="0"/>
                        <a:t>B</a:t>
                      </a:r>
                      <a:endParaRPr lang="zh-TW" altLang="en-US" dirty="0"/>
                    </a:p>
                  </a:txBody>
                  <a:tcPr/>
                </a:tc>
                <a:tc>
                  <a:txBody>
                    <a:bodyPr/>
                    <a:lstStyle/>
                    <a:p>
                      <a:r>
                        <a:rPr lang="en-US" altLang="zh-TW" dirty="0"/>
                        <a:t>B++</a:t>
                      </a:r>
                      <a:r>
                        <a:rPr lang="zh-TW" altLang="en-US" dirty="0"/>
                        <a:t>、</a:t>
                      </a:r>
                      <a:r>
                        <a:rPr lang="en-US" altLang="zh-TW" dirty="0"/>
                        <a:t>B+</a:t>
                      </a:r>
                      <a:r>
                        <a:rPr lang="zh-TW" altLang="en-US" dirty="0"/>
                        <a:t>、</a:t>
                      </a:r>
                      <a:r>
                        <a:rPr lang="en-US" altLang="zh-TW" dirty="0"/>
                        <a:t>B</a:t>
                      </a:r>
                      <a:endParaRPr lang="zh-TW" altLang="en-US" dirty="0"/>
                    </a:p>
                  </a:txBody>
                  <a:tcPr/>
                </a:tc>
                <a:extLst>
                  <a:ext uri="{0D108BD9-81ED-4DB2-BD59-A6C34878D82A}">
                    <a16:rowId xmlns="" xmlns:a16="http://schemas.microsoft.com/office/drawing/2014/main" val="1773720377"/>
                  </a:ext>
                </a:extLst>
              </a:tr>
              <a:tr h="370840">
                <a:tc>
                  <a:txBody>
                    <a:bodyPr/>
                    <a:lstStyle/>
                    <a:p>
                      <a:pPr algn="ctr"/>
                      <a:r>
                        <a:rPr lang="en-US" altLang="zh-TW" dirty="0"/>
                        <a:t>C</a:t>
                      </a:r>
                      <a:endParaRPr lang="zh-TW" altLang="en-US" dirty="0"/>
                    </a:p>
                  </a:txBody>
                  <a:tcPr/>
                </a:tc>
                <a:tc>
                  <a:txBody>
                    <a:bodyPr/>
                    <a:lstStyle/>
                    <a:p>
                      <a:r>
                        <a:rPr lang="en-US" altLang="zh-TW" dirty="0"/>
                        <a:t>C</a:t>
                      </a:r>
                      <a:endParaRPr lang="zh-TW" altLang="en-US" dirty="0"/>
                    </a:p>
                  </a:txBody>
                  <a:tcPr/>
                </a:tc>
                <a:extLst>
                  <a:ext uri="{0D108BD9-81ED-4DB2-BD59-A6C34878D82A}">
                    <a16:rowId xmlns="" xmlns:a16="http://schemas.microsoft.com/office/drawing/2014/main" val="1715382116"/>
                  </a:ext>
                </a:extLst>
              </a:tr>
            </a:tbl>
          </a:graphicData>
        </a:graphic>
      </p:graphicFrame>
    </p:spTree>
    <p:extLst>
      <p:ext uri="{BB962C8B-B14F-4D97-AF65-F5344CB8AC3E}">
        <p14:creationId xmlns="" xmlns:p14="http://schemas.microsoft.com/office/powerpoint/2010/main" val="1124558644"/>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標題 1"/>
          <p:cNvSpPr>
            <a:spLocks noGrp="1"/>
          </p:cNvSpPr>
          <p:nvPr>
            <p:ph type="title"/>
          </p:nvPr>
        </p:nvSpPr>
        <p:spPr>
          <a:xfrm>
            <a:off x="2125664" y="512080"/>
            <a:ext cx="8911687" cy="640445"/>
          </a:xfrm>
        </p:spPr>
        <p:txBody>
          <a:bodyPr/>
          <a:lstStyle/>
          <a:p>
            <a:pPr eaLnBrk="1" hangingPunct="1"/>
            <a:endParaRPr lang="zh-TW" altLang="en-US" b="1" dirty="0">
              <a:latin typeface="標楷體" panose="03000509000000000000" pitchFamily="65" charset="-120"/>
              <a:ea typeface="標楷體" panose="03000509000000000000" pitchFamily="65" charset="-120"/>
            </a:endParaRPr>
          </a:p>
        </p:txBody>
      </p:sp>
      <p:sp>
        <p:nvSpPr>
          <p:cNvPr id="6147" name="內容版面配置區 2"/>
          <p:cNvSpPr>
            <a:spLocks noGrp="1"/>
          </p:cNvSpPr>
          <p:nvPr>
            <p:ph idx="1"/>
          </p:nvPr>
        </p:nvSpPr>
        <p:spPr>
          <a:xfrm>
            <a:off x="2125664" y="1600201"/>
            <a:ext cx="8074025" cy="4195763"/>
          </a:xfrm>
        </p:spPr>
        <p:txBody>
          <a:bodyPr/>
          <a:lstStyle/>
          <a:p>
            <a:endParaRPr lang="zh-TW" altLang="en-US" dirty="0"/>
          </a:p>
          <a:p>
            <a:pPr marL="0" indent="0">
              <a:buNone/>
            </a:pPr>
            <a:r>
              <a:rPr lang="zh-TW" altLang="en-US" sz="3600" dirty="0"/>
              <a:t>為回應大多數人的期待，所以朝： </a:t>
            </a:r>
          </a:p>
          <a:p>
            <a:pPr marL="0" indent="0">
              <a:buNone/>
            </a:pPr>
            <a:r>
              <a:rPr lang="zh-TW" altLang="en-US" sz="3600" b="1" dirty="0">
                <a:solidFill>
                  <a:srgbClr val="FF0000"/>
                </a:solidFill>
              </a:rPr>
              <a:t>「優勢發展」、「適性選擇」 </a:t>
            </a:r>
            <a:endParaRPr lang="zh-TW" altLang="en-US" sz="3600" dirty="0">
              <a:solidFill>
                <a:srgbClr val="FF0000"/>
              </a:solidFill>
            </a:endParaRPr>
          </a:p>
          <a:p>
            <a:pPr marL="0" indent="0">
              <a:buNone/>
            </a:pPr>
            <a:r>
              <a:rPr lang="zh-TW" altLang="en-US" sz="3600" b="1" dirty="0">
                <a:solidFill>
                  <a:srgbClr val="FF0000"/>
                </a:solidFill>
              </a:rPr>
              <a:t>「科科等值」、「減輕壓力」 </a:t>
            </a:r>
            <a:endParaRPr lang="zh-TW" altLang="en-US" sz="3600" dirty="0">
              <a:solidFill>
                <a:srgbClr val="FF0000"/>
              </a:solidFill>
            </a:endParaRPr>
          </a:p>
          <a:p>
            <a:pPr marL="0" indent="0">
              <a:buNone/>
            </a:pPr>
            <a:r>
              <a:rPr lang="zh-TW" altLang="en-US" sz="3600" dirty="0"/>
              <a:t>的教育理念下進行調整。 </a:t>
            </a:r>
            <a:endParaRPr lang="en-US" altLang="zh-TW" sz="48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148" name="投影片編號版面配置區 3"/>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標楷體" panose="03000509000000000000" pitchFamily="65" charset="-120"/>
              </a:defRPr>
            </a:lvl1pPr>
            <a:lvl2pPr marL="742950" indent="-285750">
              <a:defRPr kumimoji="1">
                <a:solidFill>
                  <a:schemeClr val="tx1"/>
                </a:solidFill>
                <a:latin typeface="Arial" panose="020B0604020202020204" pitchFamily="34" charset="0"/>
                <a:ea typeface="標楷體" panose="03000509000000000000" pitchFamily="65" charset="-120"/>
              </a:defRPr>
            </a:lvl2pPr>
            <a:lvl3pPr marL="1143000" indent="-228600">
              <a:defRPr kumimoji="1">
                <a:solidFill>
                  <a:schemeClr val="tx1"/>
                </a:solidFill>
                <a:latin typeface="Arial" panose="020B0604020202020204" pitchFamily="34" charset="0"/>
                <a:ea typeface="標楷體" panose="03000509000000000000" pitchFamily="65" charset="-120"/>
              </a:defRPr>
            </a:lvl3pPr>
            <a:lvl4pPr marL="1600200" indent="-228600">
              <a:defRPr kumimoji="1">
                <a:solidFill>
                  <a:schemeClr val="tx1"/>
                </a:solidFill>
                <a:latin typeface="Arial" panose="020B0604020202020204" pitchFamily="34" charset="0"/>
                <a:ea typeface="標楷體" panose="03000509000000000000" pitchFamily="65" charset="-120"/>
              </a:defRPr>
            </a:lvl4pPr>
            <a:lvl5pPr marL="2057400" indent="-228600">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9pPr>
          </a:lstStyle>
          <a:p>
            <a:pPr>
              <a:defRPr/>
            </a:pPr>
            <a:fld id="{A10E4906-070F-4835-B89A-26A9CBDDB81A}" type="slidenum">
              <a:rPr kumimoji="0" lang="zh-TW" altLang="en-US">
                <a:solidFill>
                  <a:srgbClr val="FEFFFF"/>
                </a:solidFill>
                <a:latin typeface="Century Gothic" panose="020B0502020202020204" pitchFamily="34" charset="0"/>
                <a:ea typeface="微軟正黑體" panose="020B0604030504040204" pitchFamily="34" charset="-120"/>
              </a:rPr>
              <a:pPr>
                <a:defRPr/>
              </a:pPr>
              <a:t>28</a:t>
            </a:fld>
            <a:endParaRPr kumimoji="0" lang="zh-TW" altLang="en-US" dirty="0">
              <a:solidFill>
                <a:srgbClr val="FEFFFF"/>
              </a:solidFill>
              <a:latin typeface="Century Gothic" panose="020B0502020202020204" pitchFamily="34" charset="0"/>
              <a:ea typeface="微軟正黑體" panose="020B0604030504040204" pitchFamily="34" charset="-120"/>
            </a:endParaRPr>
          </a:p>
        </p:txBody>
      </p:sp>
    </p:spTree>
    <p:extLst>
      <p:ext uri="{BB962C8B-B14F-4D97-AF65-F5344CB8AC3E}">
        <p14:creationId xmlns="" xmlns:p14="http://schemas.microsoft.com/office/powerpoint/2010/main" val="357282164"/>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標題 1"/>
          <p:cNvSpPr>
            <a:spLocks noGrp="1"/>
          </p:cNvSpPr>
          <p:nvPr>
            <p:ph type="title"/>
          </p:nvPr>
        </p:nvSpPr>
        <p:spPr>
          <a:xfrm>
            <a:off x="2125664" y="512080"/>
            <a:ext cx="8911687" cy="640445"/>
          </a:xfrm>
        </p:spPr>
        <p:txBody>
          <a:bodyPr/>
          <a:lstStyle/>
          <a:p>
            <a:r>
              <a:rPr lang="zh-TW" altLang="en-US" b="1" dirty="0"/>
              <a:t>「多元學習表現」</a:t>
            </a:r>
            <a:r>
              <a:rPr lang="zh-TW" altLang="en-US" dirty="0"/>
              <a:t>調整前後對照 </a:t>
            </a:r>
            <a:endParaRPr lang="zh-TW" altLang="en-US" b="1" dirty="0">
              <a:latin typeface="標楷體" panose="03000509000000000000" pitchFamily="65" charset="-120"/>
              <a:ea typeface="標楷體" panose="03000509000000000000" pitchFamily="65" charset="-120"/>
            </a:endParaRPr>
          </a:p>
        </p:txBody>
      </p:sp>
      <p:sp>
        <p:nvSpPr>
          <p:cNvPr id="6148" name="投影片編號版面配置區 3"/>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標楷體" panose="03000509000000000000" pitchFamily="65" charset="-120"/>
              </a:defRPr>
            </a:lvl1pPr>
            <a:lvl2pPr marL="742950" indent="-285750">
              <a:defRPr kumimoji="1">
                <a:solidFill>
                  <a:schemeClr val="tx1"/>
                </a:solidFill>
                <a:latin typeface="Arial" panose="020B0604020202020204" pitchFamily="34" charset="0"/>
                <a:ea typeface="標楷體" panose="03000509000000000000" pitchFamily="65" charset="-120"/>
              </a:defRPr>
            </a:lvl2pPr>
            <a:lvl3pPr marL="1143000" indent="-228600">
              <a:defRPr kumimoji="1">
                <a:solidFill>
                  <a:schemeClr val="tx1"/>
                </a:solidFill>
                <a:latin typeface="Arial" panose="020B0604020202020204" pitchFamily="34" charset="0"/>
                <a:ea typeface="標楷體" panose="03000509000000000000" pitchFamily="65" charset="-120"/>
              </a:defRPr>
            </a:lvl3pPr>
            <a:lvl4pPr marL="1600200" indent="-228600">
              <a:defRPr kumimoji="1">
                <a:solidFill>
                  <a:schemeClr val="tx1"/>
                </a:solidFill>
                <a:latin typeface="Arial" panose="020B0604020202020204" pitchFamily="34" charset="0"/>
                <a:ea typeface="標楷體" panose="03000509000000000000" pitchFamily="65" charset="-120"/>
              </a:defRPr>
            </a:lvl4pPr>
            <a:lvl5pPr marL="2057400" indent="-228600">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9pPr>
          </a:lstStyle>
          <a:p>
            <a:pPr>
              <a:defRPr/>
            </a:pPr>
            <a:fld id="{A10E4906-070F-4835-B89A-26A9CBDDB81A}" type="slidenum">
              <a:rPr kumimoji="0" lang="zh-TW" altLang="en-US">
                <a:solidFill>
                  <a:srgbClr val="FEFFFF"/>
                </a:solidFill>
                <a:latin typeface="Century Gothic" panose="020B0502020202020204" pitchFamily="34" charset="0"/>
                <a:ea typeface="微軟正黑體" panose="020B0604030504040204" pitchFamily="34" charset="-120"/>
              </a:rPr>
              <a:pPr>
                <a:defRPr/>
              </a:pPr>
              <a:t>29</a:t>
            </a:fld>
            <a:endParaRPr kumimoji="0" lang="zh-TW" altLang="en-US" dirty="0">
              <a:solidFill>
                <a:srgbClr val="FEFFFF"/>
              </a:solidFill>
              <a:latin typeface="Century Gothic" panose="020B0502020202020204" pitchFamily="34" charset="0"/>
              <a:ea typeface="微軟正黑體" panose="020B0604030504040204" pitchFamily="34" charset="-120"/>
            </a:endParaRPr>
          </a:p>
        </p:txBody>
      </p:sp>
      <p:pic>
        <p:nvPicPr>
          <p:cNvPr id="5" name="圖片 4">
            <a:extLst>
              <a:ext uri="{FF2B5EF4-FFF2-40B4-BE49-F238E27FC236}">
                <a16:creationId xmlns="" xmlns:a16="http://schemas.microsoft.com/office/drawing/2014/main" id="{0B563D62-DB80-47E6-A6B1-92439D9F5D47}"/>
              </a:ext>
            </a:extLst>
          </p:cNvPr>
          <p:cNvPicPr>
            <a:picLocks noChangeAspect="1"/>
          </p:cNvPicPr>
          <p:nvPr/>
        </p:nvPicPr>
        <p:blipFill>
          <a:blip r:embed="rId2" cstate="email">
            <a:clrChange>
              <a:clrFrom>
                <a:srgbClr val="FFFFFF"/>
              </a:clrFrom>
              <a:clrTo>
                <a:srgbClr val="FFFFFF">
                  <a:alpha val="0"/>
                </a:srgbClr>
              </a:clrTo>
            </a:clrChange>
          </a:blip>
          <a:stretch>
            <a:fillRect/>
          </a:stretch>
        </p:blipFill>
        <p:spPr>
          <a:xfrm>
            <a:off x="2125664" y="1152525"/>
            <a:ext cx="8228011" cy="5436755"/>
          </a:xfrm>
          <a:prstGeom prst="rect">
            <a:avLst/>
          </a:prstGeom>
        </p:spPr>
      </p:pic>
    </p:spTree>
    <p:extLst>
      <p:ext uri="{BB962C8B-B14F-4D97-AF65-F5344CB8AC3E}">
        <p14:creationId xmlns="" xmlns:p14="http://schemas.microsoft.com/office/powerpoint/2010/main" val="130352883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9AC6A4C7-65BF-4F14-89A7-21CC01BF266C}" type="slidenum">
              <a:rPr lang="zh-TW" altLang="en-US" smtClean="0"/>
              <a:pPr>
                <a:defRPr/>
              </a:pPr>
              <a:t>3</a:t>
            </a:fld>
            <a:endParaRPr lang="zh-TW" altLang="en-US"/>
          </a:p>
        </p:txBody>
      </p:sp>
      <p:pic>
        <p:nvPicPr>
          <p:cNvPr id="5" name="圖片 4"/>
          <p:cNvPicPr>
            <a:picLocks noChangeAspect="1"/>
          </p:cNvPicPr>
          <p:nvPr/>
        </p:nvPicPr>
        <p:blipFill>
          <a:blip r:embed="rId2" cstate="email"/>
          <a:stretch>
            <a:fillRect/>
          </a:stretch>
        </p:blipFill>
        <p:spPr>
          <a:xfrm>
            <a:off x="1998121" y="0"/>
            <a:ext cx="9363075" cy="6858000"/>
          </a:xfrm>
          <a:prstGeom prst="rect">
            <a:avLst/>
          </a:prstGeom>
        </p:spPr>
      </p:pic>
      <p:sp>
        <p:nvSpPr>
          <p:cNvPr id="6" name="橢圓 5"/>
          <p:cNvSpPr/>
          <p:nvPr/>
        </p:nvSpPr>
        <p:spPr>
          <a:xfrm>
            <a:off x="4202349" y="564204"/>
            <a:ext cx="846306" cy="58832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橢圓 6"/>
          <p:cNvSpPr/>
          <p:nvPr/>
        </p:nvSpPr>
        <p:spPr>
          <a:xfrm>
            <a:off x="2056487" y="3654357"/>
            <a:ext cx="2145862" cy="320364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9" name="直線單箭頭接點 8"/>
          <p:cNvCxnSpPr/>
          <p:nvPr/>
        </p:nvCxnSpPr>
        <p:spPr>
          <a:xfrm flipH="1">
            <a:off x="3385226" y="1152525"/>
            <a:ext cx="1157591" cy="240779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4442502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2405B0C8-9C20-440D-80A7-97456A30E0A1}"/>
              </a:ext>
            </a:extLst>
          </p:cNvPr>
          <p:cNvSpPr>
            <a:spLocks noGrp="1"/>
          </p:cNvSpPr>
          <p:nvPr>
            <p:ph type="title"/>
          </p:nvPr>
        </p:nvSpPr>
        <p:spPr>
          <a:xfrm>
            <a:off x="2592925" y="624110"/>
            <a:ext cx="8911687" cy="604615"/>
          </a:xfrm>
        </p:spPr>
        <p:txBody>
          <a:bodyPr/>
          <a:lstStyle/>
          <a:p>
            <a:r>
              <a:rPr lang="zh-TW" altLang="en-US" b="1" dirty="0"/>
              <a:t>「國中教育會考」</a:t>
            </a:r>
            <a:r>
              <a:rPr lang="zh-TW" altLang="en-US" dirty="0"/>
              <a:t>調整前後對照 </a:t>
            </a:r>
          </a:p>
        </p:txBody>
      </p:sp>
      <p:sp>
        <p:nvSpPr>
          <p:cNvPr id="4" name="投影片編號版面配置區 3">
            <a:extLst>
              <a:ext uri="{FF2B5EF4-FFF2-40B4-BE49-F238E27FC236}">
                <a16:creationId xmlns="" xmlns:a16="http://schemas.microsoft.com/office/drawing/2014/main" id="{BE98A984-AC4A-4AF3-8AEC-2AA3F6303D2E}"/>
              </a:ext>
            </a:extLst>
          </p:cNvPr>
          <p:cNvSpPr>
            <a:spLocks noGrp="1"/>
          </p:cNvSpPr>
          <p:nvPr>
            <p:ph type="sldNum" sz="quarter" idx="12"/>
          </p:nvPr>
        </p:nvSpPr>
        <p:spPr/>
        <p:txBody>
          <a:bodyPr/>
          <a:lstStyle/>
          <a:p>
            <a:pPr>
              <a:defRPr/>
            </a:pPr>
            <a:fld id="{695797B8-7E70-45A3-B78E-8E1ED62D50C4}" type="slidenum">
              <a:rPr lang="zh-TW" altLang="en-US" smtClean="0"/>
              <a:pPr>
                <a:defRPr/>
              </a:pPr>
              <a:t>30</a:t>
            </a:fld>
            <a:endParaRPr lang="zh-TW" altLang="en-US"/>
          </a:p>
        </p:txBody>
      </p:sp>
      <p:pic>
        <p:nvPicPr>
          <p:cNvPr id="5" name="圖片 4">
            <a:extLst>
              <a:ext uri="{FF2B5EF4-FFF2-40B4-BE49-F238E27FC236}">
                <a16:creationId xmlns="" xmlns:a16="http://schemas.microsoft.com/office/drawing/2014/main" id="{8EC23594-F35A-4FA6-98A9-983868C06450}"/>
              </a:ext>
            </a:extLst>
          </p:cNvPr>
          <p:cNvPicPr>
            <a:picLocks noChangeAspect="1"/>
          </p:cNvPicPr>
          <p:nvPr/>
        </p:nvPicPr>
        <p:blipFill>
          <a:blip r:embed="rId2" cstate="email">
            <a:clrChange>
              <a:clrFrom>
                <a:srgbClr val="FFFFFF"/>
              </a:clrFrom>
              <a:clrTo>
                <a:srgbClr val="FFFFFF">
                  <a:alpha val="0"/>
                </a:srgbClr>
              </a:clrTo>
            </a:clrChange>
          </a:blip>
          <a:stretch>
            <a:fillRect/>
          </a:stretch>
        </p:blipFill>
        <p:spPr>
          <a:xfrm>
            <a:off x="2766863" y="1228725"/>
            <a:ext cx="7996388" cy="5457088"/>
          </a:xfrm>
          <a:prstGeom prst="rect">
            <a:avLst/>
          </a:prstGeom>
        </p:spPr>
      </p:pic>
    </p:spTree>
    <p:extLst>
      <p:ext uri="{BB962C8B-B14F-4D97-AF65-F5344CB8AC3E}">
        <p14:creationId xmlns="" xmlns:p14="http://schemas.microsoft.com/office/powerpoint/2010/main" val="42642565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2405B0C8-9C20-440D-80A7-97456A30E0A1}"/>
              </a:ext>
            </a:extLst>
          </p:cNvPr>
          <p:cNvSpPr>
            <a:spLocks noGrp="1"/>
          </p:cNvSpPr>
          <p:nvPr>
            <p:ph type="title"/>
          </p:nvPr>
        </p:nvSpPr>
        <p:spPr>
          <a:xfrm>
            <a:off x="2592925" y="624110"/>
            <a:ext cx="8911687" cy="604615"/>
          </a:xfrm>
        </p:spPr>
        <p:txBody>
          <a:bodyPr/>
          <a:lstStyle/>
          <a:p>
            <a:r>
              <a:rPr lang="zh-TW" altLang="en-US" b="1" dirty="0"/>
              <a:t>「同分比序順序」</a:t>
            </a:r>
            <a:r>
              <a:rPr lang="zh-TW" altLang="en-US" dirty="0"/>
              <a:t>調整前後對照 </a:t>
            </a:r>
          </a:p>
        </p:txBody>
      </p:sp>
      <p:sp>
        <p:nvSpPr>
          <p:cNvPr id="4" name="投影片編號版面配置區 3">
            <a:extLst>
              <a:ext uri="{FF2B5EF4-FFF2-40B4-BE49-F238E27FC236}">
                <a16:creationId xmlns="" xmlns:a16="http://schemas.microsoft.com/office/drawing/2014/main" id="{BE98A984-AC4A-4AF3-8AEC-2AA3F6303D2E}"/>
              </a:ext>
            </a:extLst>
          </p:cNvPr>
          <p:cNvSpPr>
            <a:spLocks noGrp="1"/>
          </p:cNvSpPr>
          <p:nvPr>
            <p:ph type="sldNum" sz="quarter" idx="12"/>
          </p:nvPr>
        </p:nvSpPr>
        <p:spPr/>
        <p:txBody>
          <a:bodyPr/>
          <a:lstStyle/>
          <a:p>
            <a:pPr>
              <a:defRPr/>
            </a:pPr>
            <a:fld id="{695797B8-7E70-45A3-B78E-8E1ED62D50C4}" type="slidenum">
              <a:rPr lang="zh-TW" altLang="en-US" smtClean="0"/>
              <a:pPr>
                <a:defRPr/>
              </a:pPr>
              <a:t>31</a:t>
            </a:fld>
            <a:endParaRPr lang="zh-TW" altLang="en-US"/>
          </a:p>
        </p:txBody>
      </p:sp>
      <p:graphicFrame>
        <p:nvGraphicFramePr>
          <p:cNvPr id="5" name="表格 4">
            <a:extLst>
              <a:ext uri="{FF2B5EF4-FFF2-40B4-BE49-F238E27FC236}">
                <a16:creationId xmlns="" xmlns:a16="http://schemas.microsoft.com/office/drawing/2014/main" id="{ECA8637F-38B8-465B-BB78-3A75E99E01E1}"/>
              </a:ext>
            </a:extLst>
          </p:cNvPr>
          <p:cNvGraphicFramePr>
            <a:graphicFrameLocks noGrp="1"/>
          </p:cNvGraphicFramePr>
          <p:nvPr>
            <p:extLst>
              <p:ext uri="{D42A27DB-BD31-4B8C-83A1-F6EECF244321}">
                <p14:modId xmlns="" xmlns:p14="http://schemas.microsoft.com/office/powerpoint/2010/main" val="3947093340"/>
              </p:ext>
            </p:extLst>
          </p:nvPr>
        </p:nvGraphicFramePr>
        <p:xfrm>
          <a:off x="2592923" y="1201635"/>
          <a:ext cx="8456077" cy="5608320"/>
        </p:xfrm>
        <a:graphic>
          <a:graphicData uri="http://schemas.openxmlformats.org/drawingml/2006/table">
            <a:tbl>
              <a:tblPr firstRow="1" bandRow="1">
                <a:tableStyleId>{5C22544A-7EE6-4342-B048-85BDC9FD1C3A}</a:tableStyleId>
              </a:tblPr>
              <a:tblGrid>
                <a:gridCol w="3516794">
                  <a:extLst>
                    <a:ext uri="{9D8B030D-6E8A-4147-A177-3AD203B41FA5}">
                      <a16:colId xmlns="" xmlns:a16="http://schemas.microsoft.com/office/drawing/2014/main" val="904826775"/>
                    </a:ext>
                  </a:extLst>
                </a:gridCol>
                <a:gridCol w="4939283">
                  <a:extLst>
                    <a:ext uri="{9D8B030D-6E8A-4147-A177-3AD203B41FA5}">
                      <a16:colId xmlns="" xmlns:a16="http://schemas.microsoft.com/office/drawing/2014/main" val="1500797496"/>
                    </a:ext>
                  </a:extLst>
                </a:gridCol>
              </a:tblGrid>
              <a:tr h="451957">
                <a:tc>
                  <a:txBody>
                    <a:bodyPr/>
                    <a:lstStyle/>
                    <a:p>
                      <a:pPr algn="ctr"/>
                      <a:r>
                        <a:rPr lang="zh-TW" altLang="en-US" sz="2000" b="0" dirty="0">
                          <a:solidFill>
                            <a:schemeClr val="tx1"/>
                          </a:solidFill>
                          <a:latin typeface="新細明體" panose="02020500000000000000" pitchFamily="18" charset="-120"/>
                          <a:ea typeface="新細明體" panose="02020500000000000000" pitchFamily="18" charset="-120"/>
                        </a:rPr>
                        <a:t>調整前同分比序順序</a:t>
                      </a:r>
                    </a:p>
                  </a:txBody>
                  <a:tcPr>
                    <a:solidFill>
                      <a:srgbClr val="D7E4BD"/>
                    </a:solidFill>
                  </a:tcPr>
                </a:tc>
                <a:tc>
                  <a:txBody>
                    <a:bodyPr/>
                    <a:lstStyle/>
                    <a:p>
                      <a:pPr algn="ctr"/>
                      <a:r>
                        <a:rPr lang="zh-TW" altLang="en-US" sz="2400" b="1" dirty="0">
                          <a:solidFill>
                            <a:srgbClr val="FF0000"/>
                          </a:solidFill>
                          <a:latin typeface="新細明體" panose="02020500000000000000" pitchFamily="18" charset="-120"/>
                          <a:ea typeface="新細明體" panose="02020500000000000000" pitchFamily="18" charset="-120"/>
                        </a:rPr>
                        <a:t>調整後</a:t>
                      </a:r>
                      <a:r>
                        <a:rPr lang="zh-TW" altLang="en-US" sz="2400" b="1" dirty="0">
                          <a:solidFill>
                            <a:schemeClr val="tx1"/>
                          </a:solidFill>
                          <a:latin typeface="新細明體" panose="02020500000000000000" pitchFamily="18" charset="-120"/>
                          <a:ea typeface="新細明體" panose="02020500000000000000" pitchFamily="18" charset="-120"/>
                        </a:rPr>
                        <a:t>同分比序順序</a:t>
                      </a:r>
                    </a:p>
                  </a:txBody>
                  <a:tcPr>
                    <a:solidFill>
                      <a:srgbClr val="FCD5B5"/>
                    </a:solidFill>
                  </a:tcPr>
                </a:tc>
                <a:extLst>
                  <a:ext uri="{0D108BD9-81ED-4DB2-BD59-A6C34878D82A}">
                    <a16:rowId xmlns="" xmlns:a16="http://schemas.microsoft.com/office/drawing/2014/main" val="2247562529"/>
                  </a:ext>
                </a:extLst>
              </a:tr>
              <a:tr h="451957">
                <a:tc>
                  <a:txBody>
                    <a:bodyPr/>
                    <a:lstStyle/>
                    <a:p>
                      <a:pPr algn="ctr"/>
                      <a:r>
                        <a:rPr lang="zh-TW" altLang="en-US" sz="2000" b="0" dirty="0">
                          <a:solidFill>
                            <a:schemeClr val="tx1"/>
                          </a:solidFill>
                          <a:latin typeface="新細明體" panose="02020500000000000000" pitchFamily="18" charset="-120"/>
                          <a:ea typeface="新細明體" panose="02020500000000000000" pitchFamily="18" charset="-120"/>
                        </a:rPr>
                        <a:t>總積分</a:t>
                      </a:r>
                    </a:p>
                  </a:txBody>
                  <a:tcPr>
                    <a:solidFill>
                      <a:srgbClr val="D7E4BD"/>
                    </a:solidFill>
                  </a:tcPr>
                </a:tc>
                <a:tc>
                  <a:txBody>
                    <a:bodyPr/>
                    <a:lstStyle/>
                    <a:p>
                      <a:pPr algn="ctr"/>
                      <a:r>
                        <a:rPr lang="zh-TW" altLang="en-US" sz="2400" b="1" dirty="0">
                          <a:solidFill>
                            <a:schemeClr val="tx1"/>
                          </a:solidFill>
                          <a:latin typeface="新細明體" panose="02020500000000000000" pitchFamily="18" charset="-120"/>
                          <a:ea typeface="新細明體" panose="02020500000000000000" pitchFamily="18" charset="-120"/>
                        </a:rPr>
                        <a:t>總積分</a:t>
                      </a:r>
                    </a:p>
                  </a:txBody>
                  <a:tcPr>
                    <a:solidFill>
                      <a:srgbClr val="FCD5B5"/>
                    </a:solidFill>
                  </a:tcPr>
                </a:tc>
                <a:extLst>
                  <a:ext uri="{0D108BD9-81ED-4DB2-BD59-A6C34878D82A}">
                    <a16:rowId xmlns="" xmlns:a16="http://schemas.microsoft.com/office/drawing/2014/main" val="3011293203"/>
                  </a:ext>
                </a:extLst>
              </a:tr>
              <a:tr h="451957">
                <a:tc>
                  <a:txBody>
                    <a:bodyPr/>
                    <a:lstStyle/>
                    <a:p>
                      <a:pPr algn="ctr"/>
                      <a:r>
                        <a:rPr lang="zh-TW" altLang="en-US" sz="2000" b="0" dirty="0">
                          <a:solidFill>
                            <a:schemeClr val="tx1"/>
                          </a:solidFill>
                          <a:latin typeface="新細明體" panose="02020500000000000000" pitchFamily="18" charset="-120"/>
                          <a:ea typeface="新細明體" panose="02020500000000000000" pitchFamily="18" charset="-120"/>
                        </a:rPr>
                        <a:t>志願序</a:t>
                      </a:r>
                    </a:p>
                  </a:txBody>
                  <a:tcPr>
                    <a:solidFill>
                      <a:srgbClr val="D7E4BD"/>
                    </a:solidFill>
                  </a:tcPr>
                </a:tc>
                <a:tc>
                  <a:txBody>
                    <a:bodyPr/>
                    <a:lstStyle/>
                    <a:p>
                      <a:pPr algn="ctr"/>
                      <a:r>
                        <a:rPr lang="zh-TW" altLang="en-US" sz="2400" b="1" dirty="0">
                          <a:solidFill>
                            <a:schemeClr val="tx1"/>
                          </a:solidFill>
                          <a:latin typeface="新細明體" panose="02020500000000000000" pitchFamily="18" charset="-120"/>
                          <a:ea typeface="新細明體" panose="02020500000000000000" pitchFamily="18" charset="-120"/>
                        </a:rPr>
                        <a:t>志願序</a:t>
                      </a:r>
                    </a:p>
                  </a:txBody>
                  <a:tcPr>
                    <a:solidFill>
                      <a:srgbClr val="FCD5B5"/>
                    </a:solidFill>
                  </a:tcPr>
                </a:tc>
                <a:extLst>
                  <a:ext uri="{0D108BD9-81ED-4DB2-BD59-A6C34878D82A}">
                    <a16:rowId xmlns="" xmlns:a16="http://schemas.microsoft.com/office/drawing/2014/main" val="4191306325"/>
                  </a:ext>
                </a:extLst>
              </a:tr>
              <a:tr h="451957">
                <a:tc>
                  <a:txBody>
                    <a:bodyPr/>
                    <a:lstStyle/>
                    <a:p>
                      <a:pPr algn="ctr"/>
                      <a:r>
                        <a:rPr lang="zh-TW" altLang="en-US" sz="2000" b="0" dirty="0">
                          <a:solidFill>
                            <a:schemeClr val="tx1"/>
                          </a:solidFill>
                          <a:latin typeface="新細明體" panose="02020500000000000000" pitchFamily="18" charset="-120"/>
                          <a:ea typeface="新細明體" panose="02020500000000000000" pitchFamily="18" charset="-120"/>
                        </a:rPr>
                        <a:t>國中教育會考總積分</a:t>
                      </a:r>
                    </a:p>
                  </a:txBody>
                  <a:tcPr>
                    <a:solidFill>
                      <a:srgbClr val="D7E4BD"/>
                    </a:solidFill>
                  </a:tcPr>
                </a:tc>
                <a:tc>
                  <a:txBody>
                    <a:bodyPr/>
                    <a:lstStyle/>
                    <a:p>
                      <a:pPr algn="ctr"/>
                      <a:r>
                        <a:rPr lang="zh-TW" altLang="en-US" sz="2400" b="1" dirty="0">
                          <a:solidFill>
                            <a:schemeClr val="tx1"/>
                          </a:solidFill>
                          <a:latin typeface="新細明體" panose="02020500000000000000" pitchFamily="18" charset="-120"/>
                          <a:ea typeface="新細明體" panose="02020500000000000000" pitchFamily="18" charset="-120"/>
                        </a:rPr>
                        <a:t>國中教育會考總積分</a:t>
                      </a:r>
                    </a:p>
                  </a:txBody>
                  <a:tcPr>
                    <a:solidFill>
                      <a:srgbClr val="FCD5B5"/>
                    </a:solidFill>
                  </a:tcPr>
                </a:tc>
                <a:extLst>
                  <a:ext uri="{0D108BD9-81ED-4DB2-BD59-A6C34878D82A}">
                    <a16:rowId xmlns="" xmlns:a16="http://schemas.microsoft.com/office/drawing/2014/main" val="59869259"/>
                  </a:ext>
                </a:extLst>
              </a:tr>
              <a:tr h="451957">
                <a:tc>
                  <a:txBody>
                    <a:bodyPr/>
                    <a:lstStyle/>
                    <a:p>
                      <a:pPr algn="ctr"/>
                      <a:r>
                        <a:rPr lang="zh-TW" altLang="en-US" sz="2000" b="0" dirty="0">
                          <a:solidFill>
                            <a:schemeClr val="tx1"/>
                          </a:solidFill>
                          <a:latin typeface="新細明體" panose="02020500000000000000" pitchFamily="18" charset="-120"/>
                          <a:ea typeface="新細明體" panose="02020500000000000000" pitchFamily="18" charset="-120"/>
                        </a:rPr>
                        <a:t>多元學習表現總積分</a:t>
                      </a:r>
                    </a:p>
                  </a:txBody>
                  <a:tcPr>
                    <a:solidFill>
                      <a:srgbClr val="D7E4BD"/>
                    </a:solidFill>
                  </a:tcPr>
                </a:tc>
                <a:tc>
                  <a:txBody>
                    <a:bodyPr/>
                    <a:lstStyle/>
                    <a:p>
                      <a:pPr algn="ctr"/>
                      <a:r>
                        <a:rPr lang="zh-TW" altLang="en-US" sz="2400" b="1" dirty="0">
                          <a:solidFill>
                            <a:schemeClr val="tx1"/>
                          </a:solidFill>
                          <a:latin typeface="新細明體" panose="02020500000000000000" pitchFamily="18" charset="-120"/>
                          <a:ea typeface="新細明體" panose="02020500000000000000" pitchFamily="18" charset="-120"/>
                        </a:rPr>
                        <a:t>多元學習表現總積分</a:t>
                      </a:r>
                    </a:p>
                  </a:txBody>
                  <a:tcPr>
                    <a:solidFill>
                      <a:srgbClr val="FCD5B5"/>
                    </a:solidFill>
                  </a:tcPr>
                </a:tc>
                <a:extLst>
                  <a:ext uri="{0D108BD9-81ED-4DB2-BD59-A6C34878D82A}">
                    <a16:rowId xmlns="" xmlns:a16="http://schemas.microsoft.com/office/drawing/2014/main" val="1206722533"/>
                  </a:ext>
                </a:extLst>
              </a:tr>
              <a:tr h="451957">
                <a:tc>
                  <a:txBody>
                    <a:bodyPr/>
                    <a:lstStyle/>
                    <a:p>
                      <a:pPr algn="ctr"/>
                      <a:r>
                        <a:rPr lang="zh-TW" altLang="en-US" sz="2000" b="0" dirty="0">
                          <a:solidFill>
                            <a:schemeClr val="tx1"/>
                          </a:solidFill>
                          <a:latin typeface="新細明體" panose="02020500000000000000" pitchFamily="18" charset="-120"/>
                          <a:ea typeface="新細明體" panose="02020500000000000000" pitchFamily="18" charset="-120"/>
                        </a:rPr>
                        <a:t>體適能</a:t>
                      </a:r>
                    </a:p>
                  </a:txBody>
                  <a:tcPr>
                    <a:solidFill>
                      <a:srgbClr val="D7E4BD"/>
                    </a:solidFill>
                  </a:tcPr>
                </a:tc>
                <a:tc>
                  <a:txBody>
                    <a:bodyPr/>
                    <a:lstStyle/>
                    <a:p>
                      <a:pPr algn="ctr"/>
                      <a:r>
                        <a:rPr lang="zh-TW" altLang="en-US" sz="2400" b="1" dirty="0">
                          <a:solidFill>
                            <a:srgbClr val="FF0000"/>
                          </a:solidFill>
                          <a:latin typeface="新細明體" panose="02020500000000000000" pitchFamily="18" charset="-120"/>
                          <a:ea typeface="新細明體" panose="02020500000000000000" pitchFamily="18" charset="-120"/>
                        </a:rPr>
                        <a:t>國中教育會考總積點</a:t>
                      </a:r>
                    </a:p>
                  </a:txBody>
                  <a:tcPr>
                    <a:solidFill>
                      <a:srgbClr val="FCD5B5"/>
                    </a:solidFill>
                  </a:tcPr>
                </a:tc>
                <a:extLst>
                  <a:ext uri="{0D108BD9-81ED-4DB2-BD59-A6C34878D82A}">
                    <a16:rowId xmlns="" xmlns:a16="http://schemas.microsoft.com/office/drawing/2014/main" val="2897102263"/>
                  </a:ext>
                </a:extLst>
              </a:tr>
              <a:tr h="813522">
                <a:tc>
                  <a:txBody>
                    <a:bodyPr/>
                    <a:lstStyle/>
                    <a:p>
                      <a:pPr algn="ctr"/>
                      <a:r>
                        <a:rPr lang="zh-TW" altLang="en-US" sz="2000" b="0" dirty="0">
                          <a:solidFill>
                            <a:schemeClr val="tx1"/>
                          </a:solidFill>
                          <a:latin typeface="新細明體" panose="02020500000000000000" pitchFamily="18" charset="-120"/>
                          <a:ea typeface="新細明體" panose="02020500000000000000" pitchFamily="18" charset="-120"/>
                        </a:rPr>
                        <a:t>社團參與</a:t>
                      </a:r>
                    </a:p>
                  </a:txBody>
                  <a:tcPr>
                    <a:solidFill>
                      <a:srgbClr val="D7E4BD"/>
                    </a:solidFill>
                  </a:tcPr>
                </a:tc>
                <a:tc>
                  <a:txBody>
                    <a:bodyPr/>
                    <a:lstStyle/>
                    <a:p>
                      <a:pPr algn="ctr"/>
                      <a:r>
                        <a:rPr lang="zh-TW" altLang="en-US" sz="2400" b="1" dirty="0">
                          <a:solidFill>
                            <a:schemeClr val="tx1"/>
                          </a:solidFill>
                          <a:latin typeface="新細明體" panose="02020500000000000000" pitchFamily="18" charset="-120"/>
                          <a:ea typeface="新細明體" panose="02020500000000000000" pitchFamily="18" charset="-120"/>
                        </a:rPr>
                        <a:t>會考加註標示</a:t>
                      </a:r>
                      <a:endParaRPr lang="en-US" altLang="zh-TW" sz="2400" b="1" dirty="0">
                        <a:solidFill>
                          <a:schemeClr val="tx1"/>
                        </a:solidFill>
                        <a:latin typeface="新細明體" panose="02020500000000000000" pitchFamily="18" charset="-120"/>
                        <a:ea typeface="新細明體" panose="02020500000000000000" pitchFamily="18" charset="-120"/>
                      </a:endParaRPr>
                    </a:p>
                    <a:p>
                      <a:pPr algn="ctr"/>
                      <a:r>
                        <a:rPr lang="en-US" altLang="zh-TW" sz="2400" b="1" dirty="0">
                          <a:solidFill>
                            <a:schemeClr val="tx1"/>
                          </a:solidFill>
                          <a:latin typeface="新細明體" panose="02020500000000000000" pitchFamily="18" charset="-120"/>
                          <a:ea typeface="新細明體" panose="02020500000000000000" pitchFamily="18" charset="-120"/>
                        </a:rPr>
                        <a:t>(</a:t>
                      </a:r>
                      <a:r>
                        <a:rPr lang="zh-TW" altLang="en-US" sz="2400" b="1" dirty="0">
                          <a:solidFill>
                            <a:schemeClr val="tx1"/>
                          </a:solidFill>
                          <a:latin typeface="新細明體" panose="02020500000000000000" pitchFamily="18" charset="-120"/>
                          <a:ea typeface="新細明體" panose="02020500000000000000" pitchFamily="18" charset="-120"/>
                        </a:rPr>
                        <a:t>含總標示及國英數自社分科標示</a:t>
                      </a:r>
                      <a:r>
                        <a:rPr lang="en-US" altLang="zh-TW" sz="2400" b="1" dirty="0">
                          <a:solidFill>
                            <a:schemeClr val="tx1"/>
                          </a:solidFill>
                          <a:latin typeface="新細明體" panose="02020500000000000000" pitchFamily="18" charset="-120"/>
                          <a:ea typeface="新細明體" panose="02020500000000000000" pitchFamily="18" charset="-120"/>
                        </a:rPr>
                        <a:t>)</a:t>
                      </a:r>
                      <a:endParaRPr lang="zh-TW" altLang="en-US" sz="2400" b="1" dirty="0">
                        <a:solidFill>
                          <a:schemeClr val="tx1"/>
                        </a:solidFill>
                        <a:latin typeface="新細明體" panose="02020500000000000000" pitchFamily="18" charset="-120"/>
                        <a:ea typeface="新細明體" panose="02020500000000000000" pitchFamily="18" charset="-120"/>
                      </a:endParaRPr>
                    </a:p>
                  </a:txBody>
                  <a:tcPr>
                    <a:solidFill>
                      <a:srgbClr val="FCD5B5"/>
                    </a:solidFill>
                  </a:tcPr>
                </a:tc>
                <a:extLst>
                  <a:ext uri="{0D108BD9-81ED-4DB2-BD59-A6C34878D82A}">
                    <a16:rowId xmlns="" xmlns:a16="http://schemas.microsoft.com/office/drawing/2014/main" val="3014297946"/>
                  </a:ext>
                </a:extLst>
              </a:tr>
              <a:tr h="451957">
                <a:tc>
                  <a:txBody>
                    <a:bodyPr/>
                    <a:lstStyle/>
                    <a:p>
                      <a:pPr algn="ctr"/>
                      <a:r>
                        <a:rPr lang="zh-TW" altLang="en-US" sz="2000" b="0" dirty="0">
                          <a:solidFill>
                            <a:schemeClr val="tx1"/>
                          </a:solidFill>
                          <a:latin typeface="新細明體" panose="02020500000000000000" pitchFamily="18" charset="-120"/>
                          <a:ea typeface="新細明體" panose="02020500000000000000" pitchFamily="18" charset="-120"/>
                        </a:rPr>
                        <a:t>寫作測驗</a:t>
                      </a:r>
                    </a:p>
                  </a:txBody>
                  <a:tcPr>
                    <a:solidFill>
                      <a:srgbClr val="D7E4BD"/>
                    </a:solidFill>
                  </a:tcPr>
                </a:tc>
                <a:tc>
                  <a:txBody>
                    <a:bodyPr/>
                    <a:lstStyle/>
                    <a:p>
                      <a:pPr algn="ctr"/>
                      <a:r>
                        <a:rPr lang="zh-TW" altLang="en-US" sz="2400" b="1" dirty="0">
                          <a:solidFill>
                            <a:schemeClr val="tx1"/>
                          </a:solidFill>
                          <a:latin typeface="新細明體" panose="02020500000000000000" pitchFamily="18" charset="-120"/>
                          <a:ea typeface="新細明體" panose="02020500000000000000" pitchFamily="18" charset="-120"/>
                        </a:rPr>
                        <a:t>志願序內之學校序</a:t>
                      </a:r>
                    </a:p>
                  </a:txBody>
                  <a:tcPr>
                    <a:solidFill>
                      <a:srgbClr val="FCD5B5"/>
                    </a:solidFill>
                  </a:tcPr>
                </a:tc>
                <a:extLst>
                  <a:ext uri="{0D108BD9-81ED-4DB2-BD59-A6C34878D82A}">
                    <a16:rowId xmlns="" xmlns:a16="http://schemas.microsoft.com/office/drawing/2014/main" val="46712643"/>
                  </a:ext>
                </a:extLst>
              </a:tr>
              <a:tr h="391696">
                <a:tc>
                  <a:txBody>
                    <a:bodyPr/>
                    <a:lstStyle/>
                    <a:p>
                      <a:pPr algn="ctr"/>
                      <a:r>
                        <a:rPr lang="zh-TW" altLang="en-US" sz="2000" b="0" dirty="0">
                          <a:solidFill>
                            <a:schemeClr val="tx1"/>
                          </a:solidFill>
                          <a:latin typeface="新細明體" panose="02020500000000000000" pitchFamily="18" charset="-120"/>
                          <a:ea typeface="新細明體" panose="02020500000000000000" pitchFamily="18" charset="-120"/>
                        </a:rPr>
                        <a:t>獎勵紀錄</a:t>
                      </a:r>
                    </a:p>
                  </a:txBody>
                  <a:tcPr>
                    <a:solidFill>
                      <a:srgbClr val="D7E4BD"/>
                    </a:solidFill>
                  </a:tcPr>
                </a:tc>
                <a:tc>
                  <a:txBody>
                    <a:bodyPr/>
                    <a:lstStyle/>
                    <a:p>
                      <a:pPr algn="ctr"/>
                      <a:endParaRPr lang="zh-TW" altLang="en-US" sz="2000" b="0" dirty="0">
                        <a:solidFill>
                          <a:schemeClr val="tx1"/>
                        </a:solidFill>
                        <a:latin typeface="新細明體" panose="02020500000000000000" pitchFamily="18" charset="-120"/>
                        <a:ea typeface="新細明體" panose="02020500000000000000" pitchFamily="18" charset="-120"/>
                      </a:endParaRPr>
                    </a:p>
                  </a:txBody>
                  <a:tcPr>
                    <a:solidFill>
                      <a:srgbClr val="FCD5B5"/>
                    </a:solidFill>
                  </a:tcPr>
                </a:tc>
                <a:extLst>
                  <a:ext uri="{0D108BD9-81ED-4DB2-BD59-A6C34878D82A}">
                    <a16:rowId xmlns="" xmlns:a16="http://schemas.microsoft.com/office/drawing/2014/main" val="3566404455"/>
                  </a:ext>
                </a:extLst>
              </a:tr>
              <a:tr h="391696">
                <a:tc>
                  <a:txBody>
                    <a:bodyPr/>
                    <a:lstStyle/>
                    <a:p>
                      <a:pPr algn="ctr"/>
                      <a:r>
                        <a:rPr lang="zh-TW" altLang="en-US" sz="2000" b="0" dirty="0">
                          <a:solidFill>
                            <a:schemeClr val="tx1"/>
                          </a:solidFill>
                          <a:latin typeface="新細明體" panose="02020500000000000000" pitchFamily="18" charset="-120"/>
                          <a:ea typeface="新細明體" panose="02020500000000000000" pitchFamily="18" charset="-120"/>
                        </a:rPr>
                        <a:t>服務學習</a:t>
                      </a:r>
                    </a:p>
                  </a:txBody>
                  <a:tcPr>
                    <a:solidFill>
                      <a:srgbClr val="D7E4BD"/>
                    </a:solidFill>
                  </a:tcPr>
                </a:tc>
                <a:tc>
                  <a:txBody>
                    <a:bodyPr/>
                    <a:lstStyle/>
                    <a:p>
                      <a:pPr algn="ctr"/>
                      <a:endParaRPr lang="zh-TW" altLang="en-US" sz="2000" b="0" dirty="0">
                        <a:solidFill>
                          <a:schemeClr val="tx1"/>
                        </a:solidFill>
                        <a:latin typeface="新細明體" panose="02020500000000000000" pitchFamily="18" charset="-120"/>
                        <a:ea typeface="新細明體" panose="02020500000000000000" pitchFamily="18" charset="-120"/>
                      </a:endParaRPr>
                    </a:p>
                  </a:txBody>
                  <a:tcPr>
                    <a:solidFill>
                      <a:srgbClr val="FCD5B5"/>
                    </a:solidFill>
                  </a:tcPr>
                </a:tc>
                <a:extLst>
                  <a:ext uri="{0D108BD9-81ED-4DB2-BD59-A6C34878D82A}">
                    <a16:rowId xmlns="" xmlns:a16="http://schemas.microsoft.com/office/drawing/2014/main" val="2114480614"/>
                  </a:ext>
                </a:extLst>
              </a:tr>
              <a:tr h="391696">
                <a:tc>
                  <a:txBody>
                    <a:bodyPr/>
                    <a:lstStyle/>
                    <a:p>
                      <a:pPr algn="ctr"/>
                      <a:r>
                        <a:rPr lang="zh-TW" altLang="en-US" sz="2000" b="0" dirty="0">
                          <a:solidFill>
                            <a:schemeClr val="tx1"/>
                          </a:solidFill>
                          <a:latin typeface="新細明體" panose="02020500000000000000" pitchFamily="18" charset="-120"/>
                          <a:ea typeface="新細明體" panose="02020500000000000000" pitchFamily="18" charset="-120"/>
                        </a:rPr>
                        <a:t>競賽成績</a:t>
                      </a:r>
                    </a:p>
                  </a:txBody>
                  <a:tcPr>
                    <a:solidFill>
                      <a:srgbClr val="D7E4BD"/>
                    </a:solidFill>
                  </a:tcPr>
                </a:tc>
                <a:tc>
                  <a:txBody>
                    <a:bodyPr/>
                    <a:lstStyle/>
                    <a:p>
                      <a:pPr algn="ctr"/>
                      <a:endParaRPr lang="zh-TW" altLang="en-US" sz="2000" b="0" dirty="0">
                        <a:solidFill>
                          <a:schemeClr val="tx1"/>
                        </a:solidFill>
                        <a:latin typeface="新細明體" panose="02020500000000000000" pitchFamily="18" charset="-120"/>
                        <a:ea typeface="新細明體" panose="02020500000000000000" pitchFamily="18" charset="-120"/>
                      </a:endParaRPr>
                    </a:p>
                  </a:txBody>
                  <a:tcPr>
                    <a:solidFill>
                      <a:srgbClr val="FCD5B5"/>
                    </a:solidFill>
                  </a:tcPr>
                </a:tc>
                <a:extLst>
                  <a:ext uri="{0D108BD9-81ED-4DB2-BD59-A6C34878D82A}">
                    <a16:rowId xmlns="" xmlns:a16="http://schemas.microsoft.com/office/drawing/2014/main" val="4034121742"/>
                  </a:ext>
                </a:extLst>
              </a:tr>
              <a:tr h="391696">
                <a:tc>
                  <a:txBody>
                    <a:bodyPr/>
                    <a:lstStyle/>
                    <a:p>
                      <a:pPr algn="ctr"/>
                      <a:r>
                        <a:rPr lang="zh-TW" altLang="en-US" sz="2000" b="0" dirty="0">
                          <a:solidFill>
                            <a:schemeClr val="tx1"/>
                          </a:solidFill>
                          <a:latin typeface="新細明體" panose="02020500000000000000" pitchFamily="18" charset="-120"/>
                          <a:ea typeface="新細明體" panose="02020500000000000000" pitchFamily="18" charset="-120"/>
                        </a:rPr>
                        <a:t>會考加註標示</a:t>
                      </a:r>
                    </a:p>
                  </a:txBody>
                  <a:tcPr>
                    <a:solidFill>
                      <a:srgbClr val="D7E4BD"/>
                    </a:solidFill>
                  </a:tcPr>
                </a:tc>
                <a:tc>
                  <a:txBody>
                    <a:bodyPr/>
                    <a:lstStyle/>
                    <a:p>
                      <a:pPr algn="ctr"/>
                      <a:endParaRPr lang="zh-TW" altLang="en-US" sz="2000" b="0" dirty="0">
                        <a:solidFill>
                          <a:schemeClr val="tx1"/>
                        </a:solidFill>
                        <a:latin typeface="新細明體" panose="02020500000000000000" pitchFamily="18" charset="-120"/>
                        <a:ea typeface="新細明體" panose="02020500000000000000" pitchFamily="18" charset="-120"/>
                      </a:endParaRPr>
                    </a:p>
                  </a:txBody>
                  <a:tcPr>
                    <a:solidFill>
                      <a:srgbClr val="FCD5B5"/>
                    </a:solidFill>
                  </a:tcPr>
                </a:tc>
                <a:extLst>
                  <a:ext uri="{0D108BD9-81ED-4DB2-BD59-A6C34878D82A}">
                    <a16:rowId xmlns="" xmlns:a16="http://schemas.microsoft.com/office/drawing/2014/main" val="3938697493"/>
                  </a:ext>
                </a:extLst>
              </a:tr>
            </a:tbl>
          </a:graphicData>
        </a:graphic>
      </p:graphicFrame>
      <p:sp>
        <p:nvSpPr>
          <p:cNvPr id="6" name="語音泡泡: 矩形 5">
            <a:extLst>
              <a:ext uri="{FF2B5EF4-FFF2-40B4-BE49-F238E27FC236}">
                <a16:creationId xmlns="" xmlns:a16="http://schemas.microsoft.com/office/drawing/2014/main" id="{96A56608-EC08-4D99-913A-62982831AC72}"/>
              </a:ext>
            </a:extLst>
          </p:cNvPr>
          <p:cNvSpPr/>
          <p:nvPr/>
        </p:nvSpPr>
        <p:spPr>
          <a:xfrm>
            <a:off x="6934200" y="5499100"/>
            <a:ext cx="3429000" cy="1206500"/>
          </a:xfrm>
          <a:prstGeom prst="wedgeRectCallout">
            <a:avLst>
              <a:gd name="adj1" fmla="val 7422"/>
              <a:gd name="adj2" fmla="val -68026"/>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400" dirty="0">
                <a:solidFill>
                  <a:schemeClr val="tx1"/>
                </a:solidFill>
                <a:latin typeface="新細明體" panose="02020500000000000000" pitchFamily="18" charset="-120"/>
                <a:ea typeface="新細明體" panose="02020500000000000000" pitchFamily="18" charset="-120"/>
              </a:rPr>
              <a:t>由</a:t>
            </a:r>
            <a:r>
              <a:rPr lang="en-US" altLang="zh-TW" sz="2400" dirty="0">
                <a:solidFill>
                  <a:schemeClr val="tx1"/>
                </a:solidFill>
                <a:latin typeface="新細明體" panose="02020500000000000000" pitchFamily="18" charset="-120"/>
                <a:ea typeface="新細明體" panose="02020500000000000000" pitchFamily="18" charset="-120"/>
              </a:rPr>
              <a:t>11</a:t>
            </a:r>
            <a:r>
              <a:rPr lang="zh-TW" altLang="en-US" sz="2400" dirty="0">
                <a:solidFill>
                  <a:schemeClr val="tx1"/>
                </a:solidFill>
                <a:latin typeface="新細明體" panose="02020500000000000000" pitchFamily="18" charset="-120"/>
                <a:ea typeface="新細明體" panose="02020500000000000000" pitchFamily="18" charset="-120"/>
              </a:rPr>
              <a:t>項減為</a:t>
            </a:r>
            <a:r>
              <a:rPr lang="en-US" altLang="zh-TW" sz="2400" dirty="0">
                <a:solidFill>
                  <a:schemeClr val="tx1"/>
                </a:solidFill>
                <a:latin typeface="新細明體" panose="02020500000000000000" pitchFamily="18" charset="-120"/>
                <a:ea typeface="新細明體" panose="02020500000000000000" pitchFamily="18" charset="-120"/>
              </a:rPr>
              <a:t>7</a:t>
            </a:r>
            <a:r>
              <a:rPr lang="zh-TW" altLang="en-US" sz="2400" dirty="0">
                <a:solidFill>
                  <a:schemeClr val="tx1"/>
                </a:solidFill>
                <a:latin typeface="新細明體" panose="02020500000000000000" pitchFamily="18" charset="-120"/>
                <a:ea typeface="新細明體" panose="02020500000000000000" pitchFamily="18" charset="-120"/>
              </a:rPr>
              <a:t>項，不列體適能等單項比序，強調項項等值，減輕壓力。</a:t>
            </a:r>
          </a:p>
        </p:txBody>
      </p:sp>
    </p:spTree>
    <p:extLst>
      <p:ext uri="{BB962C8B-B14F-4D97-AF65-F5344CB8AC3E}">
        <p14:creationId xmlns="" xmlns:p14="http://schemas.microsoft.com/office/powerpoint/2010/main" val="37491616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5494121D-3FB7-4CFD-87D7-3D69E3B485FA}"/>
              </a:ext>
            </a:extLst>
          </p:cNvPr>
          <p:cNvSpPr>
            <a:spLocks noGrp="1"/>
          </p:cNvSpPr>
          <p:nvPr>
            <p:ph type="title"/>
          </p:nvPr>
        </p:nvSpPr>
        <p:spPr>
          <a:xfrm>
            <a:off x="2592925" y="624110"/>
            <a:ext cx="8911687" cy="718915"/>
          </a:xfrm>
        </p:spPr>
        <p:txBody>
          <a:bodyPr/>
          <a:lstStyle/>
          <a:p>
            <a:r>
              <a:rPr lang="zh-TW" altLang="en-US" b="1" dirty="0"/>
              <a:t>體適能</a:t>
            </a:r>
            <a:r>
              <a:rPr lang="zh-TW" altLang="en-US" dirty="0"/>
              <a:t>以及</a:t>
            </a:r>
            <a:r>
              <a:rPr lang="zh-TW" altLang="en-US" b="1" dirty="0"/>
              <a:t>語言認證</a:t>
            </a:r>
            <a:r>
              <a:rPr lang="zh-TW" altLang="en-US" dirty="0"/>
              <a:t>之調整 </a:t>
            </a:r>
          </a:p>
        </p:txBody>
      </p:sp>
      <p:sp>
        <p:nvSpPr>
          <p:cNvPr id="3" name="內容版面配置區 2">
            <a:extLst>
              <a:ext uri="{FF2B5EF4-FFF2-40B4-BE49-F238E27FC236}">
                <a16:creationId xmlns="" xmlns:a16="http://schemas.microsoft.com/office/drawing/2014/main" id="{E3FD8CDD-86D1-4D47-9364-0D578BCE13B1}"/>
              </a:ext>
            </a:extLst>
          </p:cNvPr>
          <p:cNvSpPr>
            <a:spLocks noGrp="1"/>
          </p:cNvSpPr>
          <p:nvPr>
            <p:ph idx="1"/>
          </p:nvPr>
        </p:nvSpPr>
        <p:spPr>
          <a:xfrm>
            <a:off x="2592925" y="1414685"/>
            <a:ext cx="6617750" cy="3777622"/>
          </a:xfrm>
        </p:spPr>
        <p:txBody>
          <a:bodyPr/>
          <a:lstStyle/>
          <a:p>
            <a:pPr marL="0" indent="0">
              <a:buNone/>
            </a:pPr>
            <a:r>
              <a:rPr lang="zh-TW" altLang="en-US" b="1" dirty="0"/>
              <a:t>一、體適能調整重點： </a:t>
            </a:r>
            <a:endParaRPr lang="zh-TW" altLang="en-US" dirty="0"/>
          </a:p>
          <a:p>
            <a:pPr marL="0" indent="0">
              <a:buNone/>
            </a:pPr>
            <a:r>
              <a:rPr lang="en-US" altLang="zh-TW" dirty="0"/>
              <a:t>	(</a:t>
            </a:r>
            <a:r>
              <a:rPr lang="zh-TW" altLang="en-US" dirty="0"/>
              <a:t>一</a:t>
            </a:r>
            <a:r>
              <a:rPr lang="en-US" altLang="zh-TW" dirty="0"/>
              <a:t>)</a:t>
            </a:r>
            <a:r>
              <a:rPr lang="zh-TW" altLang="en-US" dirty="0"/>
              <a:t>提高重大傷病、身心障礙、體弱等類不適宜檢測</a:t>
            </a:r>
          </a:p>
          <a:p>
            <a:pPr marL="0" indent="0">
              <a:buNone/>
            </a:pPr>
            <a:r>
              <a:rPr lang="en-US" altLang="zh-TW" dirty="0"/>
              <a:t>		</a:t>
            </a:r>
            <a:r>
              <a:rPr lang="zh-TW" altLang="en-US" dirty="0"/>
              <a:t>學生之基本分數</a:t>
            </a:r>
            <a:r>
              <a:rPr lang="en-US" altLang="zh-TW" b="1" dirty="0"/>
              <a:t>(</a:t>
            </a:r>
            <a:r>
              <a:rPr lang="en-US" altLang="zh-TW" sz="2800" b="1" dirty="0">
                <a:solidFill>
                  <a:srgbClr val="FF0000"/>
                </a:solidFill>
              </a:rPr>
              <a:t>4</a:t>
            </a:r>
            <a:r>
              <a:rPr lang="zh-TW" altLang="en-US" sz="2800" b="1" dirty="0">
                <a:solidFill>
                  <a:srgbClr val="FF0000"/>
                </a:solidFill>
              </a:rPr>
              <a:t>分→</a:t>
            </a:r>
            <a:r>
              <a:rPr lang="en-US" altLang="zh-TW" sz="2800" b="1" dirty="0">
                <a:solidFill>
                  <a:srgbClr val="FF0000"/>
                </a:solidFill>
              </a:rPr>
              <a:t>6</a:t>
            </a:r>
            <a:r>
              <a:rPr lang="zh-TW" altLang="en-US" sz="2800" b="1" dirty="0">
                <a:solidFill>
                  <a:srgbClr val="FF0000"/>
                </a:solidFill>
              </a:rPr>
              <a:t>分，滿分</a:t>
            </a:r>
            <a:r>
              <a:rPr lang="en-US" altLang="zh-TW" sz="2800" b="1" dirty="0">
                <a:solidFill>
                  <a:srgbClr val="FF0000"/>
                </a:solidFill>
              </a:rPr>
              <a:t>10</a:t>
            </a:r>
            <a:r>
              <a:rPr lang="zh-TW" altLang="en-US" sz="2800" b="1" dirty="0">
                <a:solidFill>
                  <a:srgbClr val="FF0000"/>
                </a:solidFill>
              </a:rPr>
              <a:t>分</a:t>
            </a:r>
            <a:r>
              <a:rPr lang="en-US" altLang="zh-TW" b="1" dirty="0"/>
              <a:t>)</a:t>
            </a:r>
            <a:r>
              <a:rPr lang="zh-TW" altLang="en-US" dirty="0"/>
              <a:t>。 </a:t>
            </a:r>
          </a:p>
          <a:p>
            <a:pPr marL="0" indent="0">
              <a:buNone/>
            </a:pPr>
            <a:r>
              <a:rPr lang="en-US" altLang="zh-TW" dirty="0"/>
              <a:t>	(</a:t>
            </a:r>
            <a:r>
              <a:rPr lang="zh-TW" altLang="en-US" dirty="0"/>
              <a:t>二</a:t>
            </a:r>
            <a:r>
              <a:rPr lang="en-US" altLang="zh-TW" dirty="0"/>
              <a:t>)</a:t>
            </a:r>
            <a:r>
              <a:rPr lang="zh-TW" altLang="en-US" dirty="0"/>
              <a:t>不再列為同分比序單一項目，減輕壓力。 </a:t>
            </a:r>
          </a:p>
          <a:p>
            <a:pPr marL="0" indent="0">
              <a:buNone/>
            </a:pPr>
            <a:r>
              <a:rPr lang="zh-TW" altLang="en-US" b="1" dirty="0"/>
              <a:t>二、語言認證採計原則： </a:t>
            </a:r>
            <a:endParaRPr lang="zh-TW" altLang="en-US" dirty="0"/>
          </a:p>
          <a:p>
            <a:pPr marL="0" indent="0">
              <a:buNone/>
            </a:pPr>
            <a:r>
              <a:rPr lang="en-US" altLang="zh-TW" dirty="0"/>
              <a:t>	(</a:t>
            </a:r>
            <a:r>
              <a:rPr lang="zh-TW" altLang="en-US" dirty="0"/>
              <a:t>一</a:t>
            </a:r>
            <a:r>
              <a:rPr lang="en-US" altLang="zh-TW" dirty="0"/>
              <a:t>)</a:t>
            </a:r>
            <a:r>
              <a:rPr lang="zh-TW" altLang="en-US" dirty="0"/>
              <a:t>以採計中央單位及其所委託之單位所主辦之認證 </a:t>
            </a:r>
          </a:p>
          <a:p>
            <a:pPr marL="0" indent="0">
              <a:buNone/>
            </a:pPr>
            <a:r>
              <a:rPr lang="en-US" altLang="zh-TW" dirty="0"/>
              <a:t>		</a:t>
            </a:r>
            <a:r>
              <a:rPr lang="zh-TW" altLang="en-US" dirty="0"/>
              <a:t>為原則。 </a:t>
            </a:r>
          </a:p>
          <a:p>
            <a:pPr marL="0" indent="0">
              <a:buNone/>
            </a:pPr>
            <a:r>
              <a:rPr lang="en-US" altLang="zh-TW" dirty="0"/>
              <a:t>	(</a:t>
            </a:r>
            <a:r>
              <a:rPr lang="zh-TW" altLang="en-US" dirty="0"/>
              <a:t>二</a:t>
            </a:r>
            <a:r>
              <a:rPr lang="en-US" altLang="zh-TW" dirty="0"/>
              <a:t>)</a:t>
            </a:r>
            <a:r>
              <a:rPr lang="zh-TW" altLang="en-US" b="1" dirty="0"/>
              <a:t> 採計英語及本土語</a:t>
            </a:r>
            <a:r>
              <a:rPr lang="en-US" altLang="zh-TW" b="1" dirty="0"/>
              <a:t>(</a:t>
            </a:r>
            <a:r>
              <a:rPr lang="zh-TW" altLang="en-US" b="1" dirty="0"/>
              <a:t>閩客原</a:t>
            </a:r>
            <a:r>
              <a:rPr lang="en-US" altLang="zh-TW" b="1" dirty="0"/>
              <a:t>) </a:t>
            </a:r>
            <a:r>
              <a:rPr lang="zh-TW" altLang="en-US" dirty="0"/>
              <a:t>，如客家委員會辦理</a:t>
            </a:r>
          </a:p>
          <a:p>
            <a:pPr marL="0" indent="0">
              <a:buNone/>
            </a:pPr>
            <a:r>
              <a:rPr lang="en-US" altLang="zh-TW" dirty="0"/>
              <a:t>		</a:t>
            </a:r>
            <a:r>
              <a:rPr lang="zh-TW" altLang="en-US" dirty="0"/>
              <a:t>之客語能力認證、原住民委員會辦理之原住民語言</a:t>
            </a:r>
          </a:p>
          <a:p>
            <a:pPr marL="0" indent="0">
              <a:buNone/>
            </a:pPr>
            <a:r>
              <a:rPr lang="en-US" altLang="zh-TW" dirty="0"/>
              <a:t>		</a:t>
            </a:r>
            <a:r>
              <a:rPr lang="zh-TW" altLang="en-US" dirty="0"/>
              <a:t>能力認證等。 </a:t>
            </a:r>
          </a:p>
        </p:txBody>
      </p:sp>
      <p:sp>
        <p:nvSpPr>
          <p:cNvPr id="4" name="投影片編號版面配置區 3">
            <a:extLst>
              <a:ext uri="{FF2B5EF4-FFF2-40B4-BE49-F238E27FC236}">
                <a16:creationId xmlns="" xmlns:a16="http://schemas.microsoft.com/office/drawing/2014/main" id="{A5F2DA0B-CB28-40F2-9FC0-B3F337700AE2}"/>
              </a:ext>
            </a:extLst>
          </p:cNvPr>
          <p:cNvSpPr>
            <a:spLocks noGrp="1"/>
          </p:cNvSpPr>
          <p:nvPr>
            <p:ph type="sldNum" sz="quarter" idx="12"/>
          </p:nvPr>
        </p:nvSpPr>
        <p:spPr/>
        <p:txBody>
          <a:bodyPr/>
          <a:lstStyle/>
          <a:p>
            <a:pPr>
              <a:defRPr/>
            </a:pPr>
            <a:fld id="{695797B8-7E70-45A3-B78E-8E1ED62D50C4}" type="slidenum">
              <a:rPr lang="zh-TW" altLang="en-US" smtClean="0"/>
              <a:pPr>
                <a:defRPr/>
              </a:pPr>
              <a:t>32</a:t>
            </a:fld>
            <a:endParaRPr lang="zh-TW" altLang="en-US"/>
          </a:p>
        </p:txBody>
      </p:sp>
    </p:spTree>
    <p:extLst>
      <p:ext uri="{BB962C8B-B14F-4D97-AF65-F5344CB8AC3E}">
        <p14:creationId xmlns="" xmlns:p14="http://schemas.microsoft.com/office/powerpoint/2010/main" val="39204245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663D7F35-5E8E-40D7-A512-DAA1DFEBADA5}"/>
              </a:ext>
            </a:extLst>
          </p:cNvPr>
          <p:cNvSpPr>
            <a:spLocks noGrp="1"/>
          </p:cNvSpPr>
          <p:nvPr>
            <p:ph type="title"/>
          </p:nvPr>
        </p:nvSpPr>
        <p:spPr>
          <a:xfrm>
            <a:off x="2592925" y="624110"/>
            <a:ext cx="8911687" cy="671290"/>
          </a:xfrm>
        </p:spPr>
        <p:txBody>
          <a:bodyPr/>
          <a:lstStyle/>
          <a:p>
            <a:r>
              <a:rPr lang="zh-TW" altLang="en-US" b="1" dirty="0"/>
              <a:t>「臺南區超額比序」</a:t>
            </a:r>
            <a:r>
              <a:rPr lang="zh-TW" altLang="en-US" dirty="0"/>
              <a:t>調整前後對照 </a:t>
            </a:r>
          </a:p>
        </p:txBody>
      </p:sp>
      <p:sp>
        <p:nvSpPr>
          <p:cNvPr id="4" name="投影片編號版面配置區 3">
            <a:extLst>
              <a:ext uri="{FF2B5EF4-FFF2-40B4-BE49-F238E27FC236}">
                <a16:creationId xmlns="" xmlns:a16="http://schemas.microsoft.com/office/drawing/2014/main" id="{635C1A9B-AC30-48C3-BA19-F74E7CCCCF64}"/>
              </a:ext>
            </a:extLst>
          </p:cNvPr>
          <p:cNvSpPr>
            <a:spLocks noGrp="1"/>
          </p:cNvSpPr>
          <p:nvPr>
            <p:ph type="sldNum" sz="quarter" idx="12"/>
          </p:nvPr>
        </p:nvSpPr>
        <p:spPr/>
        <p:txBody>
          <a:bodyPr/>
          <a:lstStyle/>
          <a:p>
            <a:pPr>
              <a:defRPr/>
            </a:pPr>
            <a:fld id="{695797B8-7E70-45A3-B78E-8E1ED62D50C4}" type="slidenum">
              <a:rPr lang="zh-TW" altLang="en-US" smtClean="0"/>
              <a:pPr>
                <a:defRPr/>
              </a:pPr>
              <a:t>33</a:t>
            </a:fld>
            <a:endParaRPr lang="zh-TW" altLang="en-US"/>
          </a:p>
        </p:txBody>
      </p:sp>
      <p:pic>
        <p:nvPicPr>
          <p:cNvPr id="5" name="圖片 4">
            <a:extLst>
              <a:ext uri="{FF2B5EF4-FFF2-40B4-BE49-F238E27FC236}">
                <a16:creationId xmlns="" xmlns:a16="http://schemas.microsoft.com/office/drawing/2014/main" id="{60FF24A5-15D5-46DA-AFA6-F9CFBD45E72B}"/>
              </a:ext>
            </a:extLst>
          </p:cNvPr>
          <p:cNvPicPr>
            <a:picLocks noChangeAspect="1"/>
          </p:cNvPicPr>
          <p:nvPr/>
        </p:nvPicPr>
        <p:blipFill rotWithShape="1">
          <a:blip r:embed="rId2" cstate="email">
            <a:clrChange>
              <a:clrFrom>
                <a:srgbClr val="FFFFFF"/>
              </a:clrFrom>
              <a:clrTo>
                <a:srgbClr val="FFFFFF">
                  <a:alpha val="0"/>
                </a:srgbClr>
              </a:clrTo>
            </a:clrChange>
          </a:blip>
          <a:srcRect/>
          <a:stretch/>
        </p:blipFill>
        <p:spPr>
          <a:xfrm>
            <a:off x="2592925" y="1295400"/>
            <a:ext cx="8275100" cy="5111491"/>
          </a:xfrm>
          <a:prstGeom prst="rect">
            <a:avLst/>
          </a:prstGeom>
        </p:spPr>
      </p:pic>
    </p:spTree>
    <p:extLst>
      <p:ext uri="{BB962C8B-B14F-4D97-AF65-F5344CB8AC3E}">
        <p14:creationId xmlns="" xmlns:p14="http://schemas.microsoft.com/office/powerpoint/2010/main" val="23800646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3CBDC437-E515-4AEC-A689-6332CB4BF0E8}"/>
              </a:ext>
            </a:extLst>
          </p:cNvPr>
          <p:cNvSpPr>
            <a:spLocks noGrp="1"/>
          </p:cNvSpPr>
          <p:nvPr>
            <p:ph type="title"/>
          </p:nvPr>
        </p:nvSpPr>
        <p:spPr/>
        <p:txBody>
          <a:bodyPr/>
          <a:lstStyle/>
          <a:p>
            <a:endParaRPr lang="zh-TW" altLang="en-US" dirty="0"/>
          </a:p>
        </p:txBody>
      </p:sp>
      <p:pic>
        <p:nvPicPr>
          <p:cNvPr id="11" name="內容版面配置區 10">
            <a:extLst>
              <a:ext uri="{FF2B5EF4-FFF2-40B4-BE49-F238E27FC236}">
                <a16:creationId xmlns="" xmlns:a16="http://schemas.microsoft.com/office/drawing/2014/main" id="{87247127-D670-4F1E-A657-11E10951D09D}"/>
              </a:ext>
            </a:extLst>
          </p:cNvPr>
          <p:cNvPicPr>
            <a:picLocks noGrp="1" noChangeAspect="1"/>
          </p:cNvPicPr>
          <p:nvPr>
            <p:ph idx="1"/>
          </p:nvPr>
        </p:nvPicPr>
        <p:blipFill>
          <a:blip r:embed="rId2" cstate="email">
            <a:extLst>
              <a:ext uri="{28A0092B-C50C-407E-A947-70E740481C1C}">
                <a14:useLocalDpi xmlns="" xmlns:a14="http://schemas.microsoft.com/office/drawing/2010/main" val="0"/>
              </a:ext>
            </a:extLst>
          </a:blip>
          <a:stretch>
            <a:fillRect/>
          </a:stretch>
        </p:blipFill>
        <p:spPr>
          <a:xfrm>
            <a:off x="-1" y="0"/>
            <a:ext cx="12192001" cy="6858000"/>
          </a:xfrm>
        </p:spPr>
      </p:pic>
    </p:spTree>
    <p:extLst>
      <p:ext uri="{BB962C8B-B14F-4D97-AF65-F5344CB8AC3E}">
        <p14:creationId xmlns="" xmlns:p14="http://schemas.microsoft.com/office/powerpoint/2010/main" val="25931026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524000" y="2781300"/>
            <a:ext cx="9144000" cy="2519363"/>
          </a:xfrm>
          <a:prstGeom prst="rect">
            <a:avLst/>
          </a:prstGeom>
          <a:solidFill>
            <a:srgbClr val="008000">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zh-TW" altLang="en-US"/>
          </a:p>
        </p:txBody>
      </p:sp>
      <p:sp>
        <p:nvSpPr>
          <p:cNvPr id="92163" name="標題 3"/>
          <p:cNvSpPr>
            <a:spLocks noGrp="1"/>
          </p:cNvSpPr>
          <p:nvPr>
            <p:ph type="title"/>
          </p:nvPr>
        </p:nvSpPr>
        <p:spPr>
          <a:xfrm>
            <a:off x="2495550" y="3068638"/>
            <a:ext cx="7772400" cy="1362075"/>
          </a:xfrm>
        </p:spPr>
        <p:txBody>
          <a:bodyPr/>
          <a:lstStyle/>
          <a:p>
            <a:pPr eaLnBrk="1" hangingPunct="1"/>
            <a:r>
              <a:rPr lang="zh-TW" altLang="en-US" sz="6000">
                <a:solidFill>
                  <a:schemeClr val="bg1"/>
                </a:solidFill>
                <a:latin typeface="華康華綜體W5" panose="020B0509000000000000" pitchFamily="49" charset="-120"/>
                <a:ea typeface="華康華綜體W5" panose="020B0509000000000000" pitchFamily="49" charset="-120"/>
              </a:rPr>
              <a:t>國中教育會考</a:t>
            </a:r>
          </a:p>
        </p:txBody>
      </p:sp>
      <p:pic>
        <p:nvPicPr>
          <p:cNvPr id="92164" name="圖片 24"/>
          <p:cNvPicPr>
            <a:picLocks noChangeAspect="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5219700" y="1196975"/>
            <a:ext cx="5432425" cy="1276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2165" name="投影片編號版面配置區 1"/>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EB5CEEC4-D2D9-4551-B6E2-9CB55C9672C2}" type="slidenum">
              <a:rPr kumimoji="0" lang="zh-TW" altLang="en-US" smtClean="0">
                <a:solidFill>
                  <a:srgbClr val="FEFFFF"/>
                </a:solidFill>
                <a:latin typeface="Century Gothic" panose="020B0502020202020204" pitchFamily="34" charset="0"/>
              </a:rPr>
              <a:pPr/>
              <a:t>35</a:t>
            </a:fld>
            <a:endParaRPr kumimoji="0" lang="zh-TW" altLang="en-US">
              <a:solidFill>
                <a:srgbClr val="FEFFFF"/>
              </a:solidFill>
              <a:latin typeface="Century Gothic" panose="020B0502020202020204" pitchFamily="34" charset="0"/>
            </a:endParaRPr>
          </a:p>
        </p:txBody>
      </p:sp>
      <p:sp>
        <p:nvSpPr>
          <p:cNvPr id="6" name="副標題 4"/>
          <p:cNvSpPr>
            <a:spLocks noGrp="1"/>
          </p:cNvSpPr>
          <p:nvPr>
            <p:ph type="body" idx="1"/>
          </p:nvPr>
        </p:nvSpPr>
        <p:spPr>
          <a:xfrm>
            <a:off x="4877926" y="4566393"/>
            <a:ext cx="5082151" cy="598590"/>
          </a:xfrm>
        </p:spPr>
        <p:txBody>
          <a:bodyPr/>
          <a:lstStyle/>
          <a:p>
            <a:pPr eaLnBrk="1" hangingPunct="1"/>
            <a:r>
              <a:rPr lang="zh-TW" altLang="en-US" sz="2400" dirty="0">
                <a:solidFill>
                  <a:srgbClr val="FFFF00"/>
                </a:solidFill>
                <a:latin typeface="華康魏碑體" panose="03000709000000000000" pitchFamily="65" charset="-120"/>
                <a:ea typeface="華康魏碑體" panose="03000709000000000000" pitchFamily="65" charset="-120"/>
              </a:rPr>
              <a:t>承辦學校：國立家齊高中</a:t>
            </a:r>
            <a:endParaRPr lang="en-US" altLang="zh-TW" sz="2400" dirty="0">
              <a:solidFill>
                <a:srgbClr val="FFFF00"/>
              </a:solidFill>
              <a:latin typeface="華康魏碑體" panose="03000709000000000000" pitchFamily="65" charset="-120"/>
              <a:ea typeface="華康魏碑體" panose="03000709000000000000" pitchFamily="65" charset="-120"/>
            </a:endParaRPr>
          </a:p>
        </p:txBody>
      </p:sp>
    </p:spTree>
    <p:extLst>
      <p:ext uri="{BB962C8B-B14F-4D97-AF65-F5344CB8AC3E}">
        <p14:creationId xmlns="" xmlns:p14="http://schemas.microsoft.com/office/powerpoint/2010/main" val="1979331998"/>
      </p:ext>
    </p:extLst>
  </p:cSld>
  <p:clrMapOvr>
    <a:masterClrMapping/>
  </p:clrMapOvr>
  <p:transition spd="slow">
    <p:wipe dir="d"/>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標題 1"/>
          <p:cNvSpPr>
            <a:spLocks noGrp="1"/>
          </p:cNvSpPr>
          <p:nvPr>
            <p:ph type="title"/>
          </p:nvPr>
        </p:nvSpPr>
        <p:spPr>
          <a:xfrm>
            <a:off x="2125664" y="512080"/>
            <a:ext cx="8911687" cy="640445"/>
          </a:xfrm>
        </p:spPr>
        <p:txBody>
          <a:bodyPr/>
          <a:lstStyle/>
          <a:p>
            <a:pPr eaLnBrk="1" hangingPunct="1"/>
            <a:r>
              <a:rPr lang="zh-TW" altLang="en-US" b="1" dirty="0">
                <a:latin typeface="標楷體" panose="03000509000000000000" pitchFamily="65" charset="-120"/>
                <a:ea typeface="標楷體" panose="03000509000000000000" pitchFamily="65" charset="-120"/>
              </a:rPr>
              <a:t>為什麼要考國中教育會考</a:t>
            </a:r>
          </a:p>
        </p:txBody>
      </p:sp>
      <p:sp>
        <p:nvSpPr>
          <p:cNvPr id="6147" name="內容版面配置區 2"/>
          <p:cNvSpPr>
            <a:spLocks noGrp="1"/>
          </p:cNvSpPr>
          <p:nvPr>
            <p:ph idx="1"/>
          </p:nvPr>
        </p:nvSpPr>
        <p:spPr>
          <a:xfrm>
            <a:off x="2125664" y="1600201"/>
            <a:ext cx="8074025" cy="4195763"/>
          </a:xfrm>
        </p:spPr>
        <p:txBody>
          <a:bodyPr/>
          <a:lstStyle/>
          <a:p>
            <a:pPr eaLnBrk="1" hangingPunct="1"/>
            <a:r>
              <a:rPr lang="zh-TW" altLang="en-US" sz="2800" b="1" dirty="0">
                <a:solidFill>
                  <a:srgbClr val="660033"/>
                </a:solidFill>
                <a:latin typeface="Times New Roman" panose="02020603050405020304" pitchFamily="18" charset="0"/>
                <a:ea typeface="標楷體" panose="03000509000000000000" pitchFamily="65" charset="-120"/>
                <a:cs typeface="Times New Roman" panose="02020603050405020304" pitchFamily="18" charset="0"/>
              </a:rPr>
              <a:t>學生：</a:t>
            </a:r>
            <a:r>
              <a:rPr lang="zh-TW" altLang="zh-TW" sz="2800" dirty="0">
                <a:latin typeface="Times New Roman" panose="02020603050405020304" pitchFamily="18" charset="0"/>
                <a:ea typeface="標楷體" panose="03000509000000000000" pitchFamily="65" charset="-120"/>
                <a:cs typeface="Times New Roman" panose="02020603050405020304" pitchFamily="18" charset="0"/>
              </a:rPr>
              <a:t>了解</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自己的學力水準</a:t>
            </a:r>
            <a:r>
              <a:rPr lang="zh-TW" altLang="zh-TW" sz="2800" dirty="0">
                <a:latin typeface="Times New Roman" panose="02020603050405020304" pitchFamily="18" charset="0"/>
                <a:ea typeface="標楷體" panose="03000509000000000000" pitchFamily="65" charset="-120"/>
                <a:cs typeface="Times New Roman" panose="02020603050405020304" pitchFamily="18" charset="0"/>
              </a:rPr>
              <a:t>，並為下一學習階段作準備。</a:t>
            </a:r>
            <a:endParaRPr lang="en-US" altLang="zh-TW" sz="2800" dirty="0">
              <a:latin typeface="Times New Roman" panose="02020603050405020304" pitchFamily="18" charset="0"/>
              <a:ea typeface="標楷體" panose="03000509000000000000" pitchFamily="65" charset="-120"/>
              <a:cs typeface="Times New Roman" panose="02020603050405020304" pitchFamily="18" charset="0"/>
            </a:endParaRPr>
          </a:p>
          <a:p>
            <a:pPr eaLnBrk="1" hangingPunct="1"/>
            <a:r>
              <a:rPr lang="zh-TW" altLang="en-US" sz="2800" b="1" dirty="0">
                <a:solidFill>
                  <a:srgbClr val="660033"/>
                </a:solidFill>
                <a:latin typeface="Times New Roman" panose="02020603050405020304" pitchFamily="18" charset="0"/>
                <a:ea typeface="標楷體" panose="03000509000000000000" pitchFamily="65" charset="-120"/>
                <a:cs typeface="Times New Roman" panose="02020603050405020304" pitchFamily="18" charset="0"/>
              </a:rPr>
              <a:t>國中：</a:t>
            </a:r>
            <a:r>
              <a:rPr lang="zh-TW" altLang="zh-TW" sz="2800" dirty="0">
                <a:latin typeface="Times New Roman" panose="02020603050405020304" pitchFamily="18" charset="0"/>
                <a:ea typeface="標楷體" panose="03000509000000000000" pitchFamily="65" charset="-120"/>
                <a:cs typeface="Times New Roman" panose="02020603050405020304" pitchFamily="18" charset="0"/>
              </a:rPr>
              <a:t>參酌教育會考評量結果，</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了解學生學力水準，</a:t>
            </a:r>
            <a:r>
              <a:rPr lang="zh-TW" altLang="zh-TW" sz="2800" dirty="0">
                <a:latin typeface="Times New Roman" panose="02020603050405020304" pitchFamily="18" charset="0"/>
                <a:ea typeface="標楷體" panose="03000509000000000000" pitchFamily="65" charset="-120"/>
                <a:cs typeface="Times New Roman" panose="02020603050405020304" pitchFamily="18" charset="0"/>
              </a:rPr>
              <a:t>提供升學選擇之建議，輔導學生適性入學 </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800" dirty="0">
              <a:latin typeface="Times New Roman" panose="02020603050405020304" pitchFamily="18" charset="0"/>
              <a:ea typeface="標楷體" panose="03000509000000000000" pitchFamily="65" charset="-120"/>
              <a:cs typeface="Times New Roman" panose="02020603050405020304" pitchFamily="18" charset="0"/>
            </a:endParaRPr>
          </a:p>
          <a:p>
            <a:pPr eaLnBrk="1" hangingPunct="1"/>
            <a:r>
              <a:rPr lang="zh-TW" altLang="en-US" sz="2800" b="1" dirty="0">
                <a:solidFill>
                  <a:srgbClr val="660033"/>
                </a:solidFill>
                <a:latin typeface="Times New Roman" panose="02020603050405020304" pitchFamily="18" charset="0"/>
                <a:ea typeface="標楷體" panose="03000509000000000000" pitchFamily="65" charset="-120"/>
                <a:cs typeface="Times New Roman" panose="02020603050405020304" pitchFamily="18" charset="0"/>
              </a:rPr>
              <a:t>高中職及五專：</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了解學生學力水準，作為</a:t>
            </a:r>
            <a:r>
              <a:rPr lang="zh-TW" altLang="zh-TW" sz="2800" dirty="0">
                <a:latin typeface="Times New Roman" panose="02020603050405020304" pitchFamily="18" charset="0"/>
                <a:ea typeface="標楷體" panose="03000509000000000000" pitchFamily="65" charset="-120"/>
                <a:cs typeface="Times New Roman" panose="02020603050405020304" pitchFamily="18" charset="0"/>
              </a:rPr>
              <a:t>新生學習輔導</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的</a:t>
            </a:r>
            <a:r>
              <a:rPr lang="zh-TW" altLang="zh-TW" sz="2800" dirty="0">
                <a:latin typeface="Times New Roman" panose="02020603050405020304" pitchFamily="18" charset="0"/>
                <a:ea typeface="標楷體" panose="03000509000000000000" pitchFamily="65" charset="-120"/>
                <a:cs typeface="Times New Roman" panose="02020603050405020304" pitchFamily="18" charset="0"/>
              </a:rPr>
              <a:t>參</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考依據。</a:t>
            </a:r>
            <a:endParaRPr lang="en-US" altLang="zh-TW" sz="2800" dirty="0">
              <a:latin typeface="Times New Roman" panose="02020603050405020304" pitchFamily="18" charset="0"/>
              <a:ea typeface="標楷體" panose="03000509000000000000" pitchFamily="65" charset="-120"/>
              <a:cs typeface="Times New Roman" panose="02020603050405020304" pitchFamily="18" charset="0"/>
            </a:endParaRPr>
          </a:p>
          <a:p>
            <a:pPr eaLnBrk="1" hangingPunct="1"/>
            <a:r>
              <a:rPr lang="zh-TW" altLang="zh-TW" sz="2800" b="1" dirty="0">
                <a:solidFill>
                  <a:srgbClr val="660033"/>
                </a:solidFill>
                <a:latin typeface="Times New Roman" panose="02020603050405020304" pitchFamily="18" charset="0"/>
                <a:ea typeface="標楷體" panose="03000509000000000000" pitchFamily="65" charset="-120"/>
                <a:cs typeface="Times New Roman" panose="02020603050405020304" pitchFamily="18" charset="0"/>
              </a:rPr>
              <a:t>教育主管機關</a:t>
            </a:r>
            <a:r>
              <a:rPr lang="zh-TW" altLang="en-US" sz="2800" b="1" dirty="0">
                <a:solidFill>
                  <a:srgbClr val="660033"/>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追蹤及瞭解歷年國中畢業生學力狀況，</a:t>
            </a:r>
            <a:r>
              <a:rPr lang="zh-TW" altLang="zh-TW" sz="2800" dirty="0">
                <a:latin typeface="Times New Roman" panose="02020603050405020304" pitchFamily="18" charset="0"/>
                <a:ea typeface="標楷體" panose="03000509000000000000" pitchFamily="65" charset="-120"/>
                <a:cs typeface="Times New Roman" panose="02020603050405020304" pitchFamily="18" charset="0"/>
              </a:rPr>
              <a:t>進行適當地補強</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zh-TW" sz="2800" dirty="0">
                <a:latin typeface="Times New Roman" panose="02020603050405020304" pitchFamily="18" charset="0"/>
                <a:ea typeface="標楷體" panose="03000509000000000000" pitchFamily="65" charset="-120"/>
                <a:cs typeface="Times New Roman" panose="02020603050405020304" pitchFamily="18" charset="0"/>
              </a:rPr>
              <a:t>確保學生學力品質</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zh-TW" sz="2800" dirty="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8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148" name="投影片編號版面配置區 3"/>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標楷體" panose="03000509000000000000" pitchFamily="65" charset="-120"/>
              </a:defRPr>
            </a:lvl1pPr>
            <a:lvl2pPr marL="742950" indent="-285750">
              <a:defRPr kumimoji="1">
                <a:solidFill>
                  <a:schemeClr val="tx1"/>
                </a:solidFill>
                <a:latin typeface="Arial" panose="020B0604020202020204" pitchFamily="34" charset="0"/>
                <a:ea typeface="標楷體" panose="03000509000000000000" pitchFamily="65" charset="-120"/>
              </a:defRPr>
            </a:lvl2pPr>
            <a:lvl3pPr marL="1143000" indent="-228600">
              <a:defRPr kumimoji="1">
                <a:solidFill>
                  <a:schemeClr val="tx1"/>
                </a:solidFill>
                <a:latin typeface="Arial" panose="020B0604020202020204" pitchFamily="34" charset="0"/>
                <a:ea typeface="標楷體" panose="03000509000000000000" pitchFamily="65" charset="-120"/>
              </a:defRPr>
            </a:lvl3pPr>
            <a:lvl4pPr marL="1600200" indent="-228600">
              <a:defRPr kumimoji="1">
                <a:solidFill>
                  <a:schemeClr val="tx1"/>
                </a:solidFill>
                <a:latin typeface="Arial" panose="020B0604020202020204" pitchFamily="34" charset="0"/>
                <a:ea typeface="標楷體" panose="03000509000000000000" pitchFamily="65" charset="-120"/>
              </a:defRPr>
            </a:lvl4pPr>
            <a:lvl5pPr marL="2057400" indent="-228600">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9pPr>
          </a:lstStyle>
          <a:p>
            <a:pPr>
              <a:defRPr/>
            </a:pPr>
            <a:fld id="{A10E4906-070F-4835-B89A-26A9CBDDB81A}" type="slidenum">
              <a:rPr kumimoji="0" lang="zh-TW" altLang="en-US">
                <a:solidFill>
                  <a:srgbClr val="FEFFFF"/>
                </a:solidFill>
                <a:latin typeface="Century Gothic" panose="020B0502020202020204" pitchFamily="34" charset="0"/>
                <a:ea typeface="微軟正黑體" panose="020B0604030504040204" pitchFamily="34" charset="-120"/>
              </a:rPr>
              <a:pPr>
                <a:defRPr/>
              </a:pPr>
              <a:t>36</a:t>
            </a:fld>
            <a:endParaRPr kumimoji="0" lang="zh-TW" altLang="en-US" dirty="0">
              <a:solidFill>
                <a:srgbClr val="FEFFFF"/>
              </a:solidFill>
              <a:latin typeface="Century Gothic" panose="020B0502020202020204" pitchFamily="34" charset="0"/>
              <a:ea typeface="微軟正黑體" panose="020B0604030504040204" pitchFamily="34" charset="-120"/>
            </a:endParaRPr>
          </a:p>
        </p:txBody>
      </p:sp>
    </p:spTree>
    <p:extLst>
      <p:ext uri="{BB962C8B-B14F-4D97-AF65-F5344CB8AC3E}">
        <p14:creationId xmlns="" xmlns:p14="http://schemas.microsoft.com/office/powerpoint/2010/main" val="4250185210"/>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標題 1"/>
          <p:cNvSpPr>
            <a:spLocks noGrp="1"/>
          </p:cNvSpPr>
          <p:nvPr>
            <p:ph type="title"/>
          </p:nvPr>
        </p:nvSpPr>
        <p:spPr>
          <a:xfrm>
            <a:off x="1962150" y="512080"/>
            <a:ext cx="5408074" cy="640445"/>
          </a:xfrm>
        </p:spPr>
        <p:txBody>
          <a:bodyPr/>
          <a:lstStyle/>
          <a:p>
            <a:pPr defTabSz="457200" eaLnBrk="1" hangingPunct="1"/>
            <a:r>
              <a:rPr lang="zh-TW" altLang="en-US" sz="3600" b="1" dirty="0">
                <a:latin typeface="標楷體" panose="03000509000000000000" pitchFamily="65" charset="-120"/>
                <a:ea typeface="標楷體" panose="03000509000000000000" pitchFamily="65" charset="-120"/>
              </a:rPr>
              <a:t>國中教育會考考什麼</a:t>
            </a:r>
          </a:p>
        </p:txBody>
      </p:sp>
      <p:graphicFrame>
        <p:nvGraphicFramePr>
          <p:cNvPr id="5" name="內容版面配置區 4"/>
          <p:cNvGraphicFramePr>
            <a:graphicFrameLocks noGrp="1"/>
          </p:cNvGraphicFramePr>
          <p:nvPr>
            <p:ph idx="1"/>
            <p:extLst>
              <p:ext uri="{D42A27DB-BD31-4B8C-83A1-F6EECF244321}">
                <p14:modId xmlns="" xmlns:p14="http://schemas.microsoft.com/office/powerpoint/2010/main" val="2940044437"/>
              </p:ext>
            </p:extLst>
          </p:nvPr>
        </p:nvGraphicFramePr>
        <p:xfrm>
          <a:off x="1962150" y="1276349"/>
          <a:ext cx="8724900" cy="4569976"/>
        </p:xfrm>
        <a:graphic>
          <a:graphicData uri="http://schemas.openxmlformats.org/drawingml/2006/table">
            <a:tbl>
              <a:tblPr/>
              <a:tblGrid>
                <a:gridCol w="1442249">
                  <a:extLst>
                    <a:ext uri="{9D8B030D-6E8A-4147-A177-3AD203B41FA5}">
                      <a16:colId xmlns="" xmlns:a16="http://schemas.microsoft.com/office/drawing/2014/main" val="20000"/>
                    </a:ext>
                  </a:extLst>
                </a:gridCol>
                <a:gridCol w="7282651">
                  <a:extLst>
                    <a:ext uri="{9D8B030D-6E8A-4147-A177-3AD203B41FA5}">
                      <a16:colId xmlns="" xmlns:a16="http://schemas.microsoft.com/office/drawing/2014/main" val="20001"/>
                    </a:ext>
                  </a:extLst>
                </a:gridCol>
              </a:tblGrid>
              <a:tr h="376656">
                <a:tc>
                  <a:txBody>
                    <a:bodyPr/>
                    <a:lstStyle/>
                    <a:p>
                      <a:pPr algn="ctr">
                        <a:spcAft>
                          <a:spcPts val="0"/>
                        </a:spcAft>
                      </a:pPr>
                      <a:r>
                        <a:rPr lang="zh-TW" sz="2000" kern="100" dirty="0">
                          <a:solidFill>
                            <a:schemeClr val="bg1"/>
                          </a:solidFill>
                          <a:latin typeface="Times New Roman"/>
                          <a:ea typeface="標楷體"/>
                          <a:cs typeface="Times New Roman"/>
                        </a:rPr>
                        <a:t>考科</a:t>
                      </a:r>
                      <a:endParaRPr lang="zh-TW" sz="2000" kern="100" dirty="0">
                        <a:solidFill>
                          <a:schemeClr val="bg1"/>
                        </a:solidFill>
                        <a:latin typeface="Calibri"/>
                        <a:ea typeface="新細明體"/>
                        <a:cs typeface="Times New Roman"/>
                      </a:endParaRPr>
                    </a:p>
                  </a:txBody>
                  <a:tcPr marL="19052" marR="19052" marT="19013" marB="19013"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rgbClr val="0070C0"/>
                    </a:solidFill>
                  </a:tcPr>
                </a:tc>
                <a:tc>
                  <a:txBody>
                    <a:bodyPr/>
                    <a:lstStyle/>
                    <a:p>
                      <a:pPr algn="ctr">
                        <a:spcAft>
                          <a:spcPts val="0"/>
                        </a:spcAft>
                      </a:pPr>
                      <a:r>
                        <a:rPr lang="zh-TW" sz="2000" kern="0" dirty="0">
                          <a:solidFill>
                            <a:schemeClr val="bg1"/>
                          </a:solidFill>
                          <a:latin typeface="Times New Roman"/>
                          <a:ea typeface="標楷體"/>
                          <a:cs typeface="Times New Roman"/>
                        </a:rPr>
                        <a:t>命題依據</a:t>
                      </a:r>
                      <a:endParaRPr lang="zh-TW" sz="2000" kern="100" dirty="0">
                        <a:solidFill>
                          <a:schemeClr val="bg1"/>
                        </a:solidFill>
                        <a:latin typeface="Calibri"/>
                        <a:ea typeface="新細明體"/>
                        <a:cs typeface="Times New Roman"/>
                      </a:endParaRPr>
                    </a:p>
                  </a:txBody>
                  <a:tcPr marL="19052" marR="19052" marT="19013" marB="19013"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rgbClr val="0070C0"/>
                    </a:solidFill>
                  </a:tcPr>
                </a:tc>
                <a:extLst>
                  <a:ext uri="{0D108BD9-81ED-4DB2-BD59-A6C34878D82A}">
                    <a16:rowId xmlns="" xmlns:a16="http://schemas.microsoft.com/office/drawing/2014/main" val="10000"/>
                  </a:ext>
                </a:extLst>
              </a:tr>
              <a:tr h="604113">
                <a:tc>
                  <a:txBody>
                    <a:bodyPr/>
                    <a:lstStyle/>
                    <a:p>
                      <a:pPr algn="ctr">
                        <a:spcAft>
                          <a:spcPts val="0"/>
                        </a:spcAft>
                      </a:pPr>
                      <a:r>
                        <a:rPr lang="zh-TW" sz="2000" b="1" kern="0" dirty="0">
                          <a:latin typeface="Times New Roman"/>
                          <a:ea typeface="標楷體"/>
                          <a:cs typeface="Times New Roman"/>
                        </a:rPr>
                        <a:t>國　文</a:t>
                      </a:r>
                      <a:endParaRPr lang="zh-TW" sz="2000" b="1" kern="100" dirty="0">
                        <a:latin typeface="Calibri"/>
                        <a:ea typeface="新細明體"/>
                        <a:cs typeface="Times New Roman"/>
                      </a:endParaRPr>
                    </a:p>
                  </a:txBody>
                  <a:tcPr marL="19052" marR="19052" marT="19013" marB="19013"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spcAft>
                          <a:spcPts val="0"/>
                        </a:spcAft>
                      </a:pPr>
                      <a:r>
                        <a:rPr lang="zh-TW" sz="1800" kern="0" dirty="0">
                          <a:latin typeface="Times New Roman"/>
                          <a:ea typeface="標楷體"/>
                          <a:cs typeface="Times New Roman"/>
                        </a:rPr>
                        <a:t>「國民中小學九年一貫課程綱要」</a:t>
                      </a:r>
                      <a:endParaRPr lang="zh-TW" sz="1800" kern="100" dirty="0">
                        <a:latin typeface="Calibri"/>
                        <a:ea typeface="新細明體"/>
                        <a:cs typeface="Times New Roman"/>
                      </a:endParaRPr>
                    </a:p>
                    <a:p>
                      <a:pPr>
                        <a:spcAft>
                          <a:spcPts val="0"/>
                        </a:spcAft>
                      </a:pPr>
                      <a:r>
                        <a:rPr lang="zh-TW" sz="1800" kern="0" dirty="0">
                          <a:latin typeface="Times New Roman"/>
                          <a:ea typeface="標楷體"/>
                          <a:cs typeface="Times New Roman"/>
                        </a:rPr>
                        <a:t>語文學習領域／本國語文（國語文）／</a:t>
                      </a:r>
                      <a:r>
                        <a:rPr lang="zh-TW" sz="1800" kern="0" dirty="0">
                          <a:solidFill>
                            <a:srgbClr val="C00000"/>
                          </a:solidFill>
                          <a:latin typeface="Times New Roman"/>
                          <a:ea typeface="標楷體"/>
                          <a:cs typeface="Times New Roman"/>
                        </a:rPr>
                        <a:t>國中</a:t>
                      </a:r>
                      <a:r>
                        <a:rPr lang="zh-TW" sz="1800" kern="0" dirty="0">
                          <a:latin typeface="Times New Roman"/>
                          <a:ea typeface="標楷體"/>
                          <a:cs typeface="Times New Roman"/>
                        </a:rPr>
                        <a:t>階段能力指標</a:t>
                      </a:r>
                      <a:endParaRPr lang="zh-TW" sz="1800" kern="100" dirty="0">
                        <a:latin typeface="Calibri"/>
                        <a:ea typeface="新細明體"/>
                        <a:cs typeface="Times New Roman"/>
                      </a:endParaRPr>
                    </a:p>
                  </a:txBody>
                  <a:tcPr marL="19052" marR="19052" marT="19013" marB="19013"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 xmlns:a16="http://schemas.microsoft.com/office/drawing/2014/main" val="10001"/>
                  </a:ext>
                </a:extLst>
              </a:tr>
              <a:tr h="888434">
                <a:tc>
                  <a:txBody>
                    <a:bodyPr/>
                    <a:lstStyle/>
                    <a:p>
                      <a:pPr algn="ctr">
                        <a:spcAft>
                          <a:spcPts val="0"/>
                        </a:spcAft>
                      </a:pPr>
                      <a:r>
                        <a:rPr lang="zh-TW" sz="2000" b="1" kern="0" dirty="0">
                          <a:latin typeface="Times New Roman"/>
                          <a:ea typeface="標楷體"/>
                          <a:cs typeface="Times New Roman"/>
                        </a:rPr>
                        <a:t>英　語</a:t>
                      </a:r>
                      <a:endParaRPr lang="zh-TW" sz="2000" b="1" kern="100" dirty="0">
                        <a:latin typeface="Calibri"/>
                        <a:ea typeface="新細明體"/>
                        <a:cs typeface="Times New Roman"/>
                      </a:endParaRPr>
                    </a:p>
                  </a:txBody>
                  <a:tcPr marL="19052" marR="19052" marT="19013" marB="19013"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spcAft>
                          <a:spcPts val="0"/>
                        </a:spcAft>
                      </a:pPr>
                      <a:r>
                        <a:rPr lang="en-US" sz="1800" kern="0" dirty="0">
                          <a:latin typeface="Times New Roman"/>
                          <a:ea typeface="標楷體"/>
                          <a:cs typeface="Times New Roman"/>
                        </a:rPr>
                        <a:t>1.</a:t>
                      </a:r>
                      <a:r>
                        <a:rPr lang="zh-TW" sz="1800" kern="0" dirty="0">
                          <a:latin typeface="Times New Roman"/>
                          <a:ea typeface="標楷體"/>
                          <a:cs typeface="Times New Roman"/>
                        </a:rPr>
                        <a:t>「國民中小學九年一貫課程綱要」</a:t>
                      </a:r>
                      <a:endParaRPr lang="zh-TW" sz="1800" kern="100" dirty="0">
                        <a:latin typeface="Calibri"/>
                        <a:ea typeface="新細明體"/>
                        <a:cs typeface="Times New Roman"/>
                      </a:endParaRPr>
                    </a:p>
                    <a:p>
                      <a:pPr marL="152400">
                        <a:spcAft>
                          <a:spcPts val="0"/>
                        </a:spcAft>
                      </a:pPr>
                      <a:r>
                        <a:rPr lang="zh-TW" sz="1800" kern="0" dirty="0">
                          <a:latin typeface="Times New Roman"/>
                          <a:ea typeface="標楷體"/>
                          <a:cs typeface="Times New Roman"/>
                        </a:rPr>
                        <a:t>語文學習領域／英語／分段能力指標</a:t>
                      </a:r>
                      <a:r>
                        <a:rPr lang="zh-TW" altLang="en-US" sz="1800" kern="0" dirty="0">
                          <a:latin typeface="Times New Roman"/>
                          <a:ea typeface="標楷體"/>
                          <a:cs typeface="Times New Roman"/>
                        </a:rPr>
                        <a:t>（參酌部分國小能力指標）</a:t>
                      </a:r>
                      <a:endParaRPr lang="zh-TW" sz="1800" kern="100" dirty="0">
                        <a:latin typeface="Calibri"/>
                        <a:ea typeface="新細明體"/>
                        <a:cs typeface="Times New Roman"/>
                      </a:endParaRPr>
                    </a:p>
                    <a:p>
                      <a:pPr>
                        <a:spcAft>
                          <a:spcPts val="0"/>
                        </a:spcAft>
                      </a:pPr>
                      <a:r>
                        <a:rPr lang="en-US" sz="1800" kern="0" dirty="0">
                          <a:latin typeface="Times New Roman"/>
                          <a:ea typeface="標楷體"/>
                          <a:cs typeface="Times New Roman"/>
                        </a:rPr>
                        <a:t>2.</a:t>
                      </a:r>
                      <a:r>
                        <a:rPr lang="zh-TW" sz="1800" kern="0" dirty="0">
                          <a:latin typeface="Times New Roman"/>
                          <a:ea typeface="標楷體"/>
                          <a:cs typeface="Times New Roman"/>
                        </a:rPr>
                        <a:t>國民中小學最基本之</a:t>
                      </a:r>
                      <a:r>
                        <a:rPr lang="en-US" sz="1800" kern="0" dirty="0">
                          <a:solidFill>
                            <a:srgbClr val="C00000"/>
                          </a:solidFill>
                          <a:latin typeface="Times New Roman"/>
                          <a:ea typeface="標楷體"/>
                          <a:cs typeface="Times New Roman"/>
                        </a:rPr>
                        <a:t>1,200</a:t>
                      </a:r>
                      <a:r>
                        <a:rPr lang="zh-TW" sz="1800" kern="0" dirty="0">
                          <a:solidFill>
                            <a:srgbClr val="C00000"/>
                          </a:solidFill>
                          <a:latin typeface="Times New Roman"/>
                          <a:ea typeface="標楷體"/>
                          <a:cs typeface="Times New Roman"/>
                        </a:rPr>
                        <a:t>字詞</a:t>
                      </a:r>
                      <a:endParaRPr lang="zh-TW" sz="1800" kern="100" dirty="0">
                        <a:solidFill>
                          <a:srgbClr val="C00000"/>
                        </a:solidFill>
                        <a:latin typeface="Calibri"/>
                        <a:ea typeface="新細明體"/>
                        <a:cs typeface="Times New Roman"/>
                      </a:endParaRPr>
                    </a:p>
                  </a:txBody>
                  <a:tcPr marL="19052" marR="19052" marT="19013" marB="19013"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 xmlns:a16="http://schemas.microsoft.com/office/drawing/2014/main" val="10002"/>
                  </a:ext>
                </a:extLst>
              </a:tr>
              <a:tr h="604113">
                <a:tc>
                  <a:txBody>
                    <a:bodyPr/>
                    <a:lstStyle/>
                    <a:p>
                      <a:pPr algn="ctr">
                        <a:spcAft>
                          <a:spcPts val="0"/>
                        </a:spcAft>
                      </a:pPr>
                      <a:r>
                        <a:rPr lang="zh-TW" sz="2000" b="1" kern="0" dirty="0">
                          <a:latin typeface="Times New Roman"/>
                          <a:ea typeface="標楷體"/>
                          <a:cs typeface="Times New Roman"/>
                        </a:rPr>
                        <a:t>數　學</a:t>
                      </a:r>
                      <a:endParaRPr lang="zh-TW" sz="2000" b="1" kern="100" dirty="0">
                        <a:latin typeface="Calibri"/>
                        <a:ea typeface="新細明體"/>
                        <a:cs typeface="Times New Roman"/>
                      </a:endParaRPr>
                    </a:p>
                  </a:txBody>
                  <a:tcPr marL="19052" marR="19052" marT="19013" marB="19013"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spcAft>
                          <a:spcPts val="0"/>
                        </a:spcAft>
                      </a:pPr>
                      <a:r>
                        <a:rPr lang="zh-TW" sz="1800" kern="0" dirty="0">
                          <a:latin typeface="Times New Roman"/>
                          <a:ea typeface="標楷體"/>
                          <a:cs typeface="Times New Roman"/>
                        </a:rPr>
                        <a:t>「國民中小學九年一貫課程綱要」</a:t>
                      </a:r>
                      <a:endParaRPr lang="zh-TW" sz="1800" kern="100" dirty="0">
                        <a:latin typeface="Calibri"/>
                        <a:ea typeface="新細明體"/>
                        <a:cs typeface="Times New Roman"/>
                      </a:endParaRPr>
                    </a:p>
                    <a:p>
                      <a:pPr>
                        <a:spcAft>
                          <a:spcPts val="0"/>
                        </a:spcAft>
                      </a:pPr>
                      <a:r>
                        <a:rPr lang="zh-TW" sz="1800" kern="0" dirty="0">
                          <a:latin typeface="Times New Roman"/>
                          <a:ea typeface="標楷體"/>
                          <a:cs typeface="Times New Roman"/>
                        </a:rPr>
                        <a:t>數學學習領域／</a:t>
                      </a:r>
                      <a:r>
                        <a:rPr lang="zh-TW" sz="1800" kern="0" dirty="0">
                          <a:solidFill>
                            <a:srgbClr val="C00000"/>
                          </a:solidFill>
                          <a:latin typeface="Times New Roman"/>
                          <a:ea typeface="標楷體"/>
                          <a:cs typeface="Times New Roman"/>
                        </a:rPr>
                        <a:t>國中</a:t>
                      </a:r>
                      <a:r>
                        <a:rPr lang="zh-TW" sz="1800" kern="0" dirty="0">
                          <a:latin typeface="Times New Roman"/>
                          <a:ea typeface="標楷體"/>
                          <a:cs typeface="Times New Roman"/>
                        </a:rPr>
                        <a:t>階段能力指標</a:t>
                      </a:r>
                      <a:endParaRPr lang="zh-TW" sz="1800" kern="100" dirty="0">
                        <a:latin typeface="Calibri"/>
                        <a:ea typeface="新細明體"/>
                        <a:cs typeface="Times New Roman"/>
                      </a:endParaRPr>
                    </a:p>
                  </a:txBody>
                  <a:tcPr marL="19052" marR="19052" marT="19013" marB="19013"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 xmlns:a16="http://schemas.microsoft.com/office/drawing/2014/main" val="10003"/>
                  </a:ext>
                </a:extLst>
              </a:tr>
              <a:tr h="604113">
                <a:tc>
                  <a:txBody>
                    <a:bodyPr/>
                    <a:lstStyle/>
                    <a:p>
                      <a:pPr algn="ctr">
                        <a:spcAft>
                          <a:spcPts val="0"/>
                        </a:spcAft>
                      </a:pPr>
                      <a:r>
                        <a:rPr lang="zh-TW" sz="2000" b="1" kern="0" dirty="0">
                          <a:latin typeface="Times New Roman"/>
                          <a:ea typeface="標楷體"/>
                          <a:cs typeface="Times New Roman"/>
                        </a:rPr>
                        <a:t>社　會</a:t>
                      </a:r>
                      <a:endParaRPr lang="zh-TW" sz="2000" b="1" kern="100" dirty="0">
                        <a:latin typeface="Calibri"/>
                        <a:ea typeface="新細明體"/>
                        <a:cs typeface="Times New Roman"/>
                      </a:endParaRPr>
                    </a:p>
                  </a:txBody>
                  <a:tcPr marL="19052" marR="19052" marT="19013" marB="19013"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spcAft>
                          <a:spcPts val="0"/>
                        </a:spcAft>
                      </a:pPr>
                      <a:r>
                        <a:rPr lang="zh-TW" sz="1800" kern="0" dirty="0">
                          <a:latin typeface="Times New Roman"/>
                          <a:ea typeface="標楷體"/>
                          <a:cs typeface="Times New Roman"/>
                        </a:rPr>
                        <a:t>「國民中小學九年一貫課程綱要」</a:t>
                      </a:r>
                      <a:endParaRPr lang="zh-TW" sz="1800" kern="100" dirty="0">
                        <a:latin typeface="Calibri"/>
                        <a:ea typeface="新細明體"/>
                        <a:cs typeface="Times New Roman"/>
                      </a:endParaRPr>
                    </a:p>
                    <a:p>
                      <a:pPr>
                        <a:spcAft>
                          <a:spcPts val="0"/>
                        </a:spcAft>
                      </a:pPr>
                      <a:r>
                        <a:rPr lang="zh-TW" sz="1800" kern="0" dirty="0">
                          <a:latin typeface="Times New Roman"/>
                          <a:ea typeface="標楷體"/>
                          <a:cs typeface="Times New Roman"/>
                        </a:rPr>
                        <a:t>社會學習領域／</a:t>
                      </a:r>
                      <a:r>
                        <a:rPr lang="zh-TW" sz="1800" kern="0" dirty="0">
                          <a:solidFill>
                            <a:srgbClr val="C00000"/>
                          </a:solidFill>
                          <a:latin typeface="Times New Roman"/>
                          <a:ea typeface="標楷體"/>
                          <a:cs typeface="Times New Roman"/>
                        </a:rPr>
                        <a:t>國中</a:t>
                      </a:r>
                      <a:r>
                        <a:rPr lang="zh-TW" sz="1800" kern="0" dirty="0">
                          <a:latin typeface="Times New Roman"/>
                          <a:ea typeface="標楷體"/>
                          <a:cs typeface="Times New Roman"/>
                        </a:rPr>
                        <a:t>階段能力指標</a:t>
                      </a:r>
                      <a:endParaRPr lang="zh-TW" sz="1800" kern="100" dirty="0">
                        <a:latin typeface="Calibri"/>
                        <a:ea typeface="新細明體"/>
                        <a:cs typeface="Times New Roman"/>
                      </a:endParaRPr>
                    </a:p>
                  </a:txBody>
                  <a:tcPr marL="19052" marR="19052" marT="19013" marB="19013"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 xmlns:a16="http://schemas.microsoft.com/office/drawing/2014/main" val="10004"/>
                  </a:ext>
                </a:extLst>
              </a:tr>
              <a:tr h="604113">
                <a:tc>
                  <a:txBody>
                    <a:bodyPr/>
                    <a:lstStyle/>
                    <a:p>
                      <a:pPr algn="ctr">
                        <a:spcAft>
                          <a:spcPts val="0"/>
                        </a:spcAft>
                      </a:pPr>
                      <a:r>
                        <a:rPr lang="zh-TW" sz="2000" b="1" kern="0" dirty="0">
                          <a:latin typeface="Times New Roman"/>
                          <a:ea typeface="標楷體"/>
                          <a:cs typeface="Times New Roman"/>
                        </a:rPr>
                        <a:t>自　然</a:t>
                      </a:r>
                      <a:endParaRPr lang="zh-TW" sz="2000" b="1" kern="100" dirty="0">
                        <a:latin typeface="Calibri"/>
                        <a:ea typeface="新細明體"/>
                        <a:cs typeface="Times New Roman"/>
                      </a:endParaRPr>
                    </a:p>
                  </a:txBody>
                  <a:tcPr marL="19052" marR="19052" marT="19013" marB="19013"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spcAft>
                          <a:spcPts val="0"/>
                        </a:spcAft>
                      </a:pPr>
                      <a:r>
                        <a:rPr lang="zh-TW" sz="1800" kern="0" dirty="0">
                          <a:latin typeface="Times New Roman"/>
                          <a:ea typeface="標楷體"/>
                          <a:cs typeface="Times New Roman"/>
                        </a:rPr>
                        <a:t>「國民中小學九年一貫課程綱要」</a:t>
                      </a:r>
                      <a:endParaRPr lang="zh-TW" sz="1800" kern="100" dirty="0">
                        <a:latin typeface="Calibri"/>
                        <a:ea typeface="新細明體"/>
                        <a:cs typeface="Times New Roman"/>
                      </a:endParaRPr>
                    </a:p>
                    <a:p>
                      <a:pPr>
                        <a:spcAft>
                          <a:spcPts val="0"/>
                        </a:spcAft>
                      </a:pPr>
                      <a:r>
                        <a:rPr lang="zh-TW" sz="1800" kern="0" dirty="0">
                          <a:latin typeface="Times New Roman"/>
                          <a:ea typeface="標楷體"/>
                          <a:cs typeface="Times New Roman"/>
                        </a:rPr>
                        <a:t>自然與生活科技學習領域／</a:t>
                      </a:r>
                      <a:r>
                        <a:rPr lang="zh-TW" sz="1800" kern="0" dirty="0">
                          <a:solidFill>
                            <a:srgbClr val="C00000"/>
                          </a:solidFill>
                          <a:latin typeface="Times New Roman"/>
                          <a:ea typeface="標楷體"/>
                          <a:cs typeface="Times New Roman"/>
                        </a:rPr>
                        <a:t>自然學科／國中</a:t>
                      </a:r>
                      <a:r>
                        <a:rPr lang="zh-TW" sz="1800" kern="0" dirty="0">
                          <a:latin typeface="Times New Roman"/>
                          <a:ea typeface="標楷體"/>
                          <a:cs typeface="Times New Roman"/>
                        </a:rPr>
                        <a:t>階段能力指標</a:t>
                      </a:r>
                      <a:endParaRPr lang="zh-TW" sz="1800" kern="100" dirty="0">
                        <a:latin typeface="Calibri"/>
                        <a:ea typeface="新細明體"/>
                        <a:cs typeface="Times New Roman"/>
                      </a:endParaRPr>
                    </a:p>
                  </a:txBody>
                  <a:tcPr marL="19052" marR="19052" marT="19013" marB="19013"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 xmlns:a16="http://schemas.microsoft.com/office/drawing/2014/main" val="10005"/>
                  </a:ext>
                </a:extLst>
              </a:tr>
              <a:tr h="888434">
                <a:tc>
                  <a:txBody>
                    <a:bodyPr/>
                    <a:lstStyle/>
                    <a:p>
                      <a:pPr algn="ctr">
                        <a:spcAft>
                          <a:spcPts val="0"/>
                        </a:spcAft>
                      </a:pPr>
                      <a:r>
                        <a:rPr lang="zh-TW" sz="2000" b="1" kern="0" dirty="0">
                          <a:latin typeface="Times New Roman"/>
                          <a:ea typeface="標楷體"/>
                          <a:cs typeface="Times New Roman"/>
                        </a:rPr>
                        <a:t>寫作測驗</a:t>
                      </a:r>
                      <a:endParaRPr lang="zh-TW" sz="2000" b="1" kern="100" dirty="0">
                        <a:latin typeface="Calibri"/>
                        <a:ea typeface="新細明體"/>
                        <a:cs typeface="Times New Roman"/>
                      </a:endParaRPr>
                    </a:p>
                  </a:txBody>
                  <a:tcPr marL="19052" marR="19052" marT="19013" marB="19013"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spcAft>
                          <a:spcPts val="0"/>
                        </a:spcAft>
                      </a:pPr>
                      <a:r>
                        <a:rPr lang="zh-TW" sz="1800" kern="0" dirty="0">
                          <a:latin typeface="Times New Roman"/>
                          <a:ea typeface="標楷體"/>
                          <a:cs typeface="Times New Roman"/>
                        </a:rPr>
                        <a:t>「國民中小學九年一貫課程綱要」</a:t>
                      </a:r>
                      <a:r>
                        <a:rPr lang="en-US" sz="1800" kern="0" dirty="0">
                          <a:latin typeface="Times New Roman"/>
                          <a:ea typeface="標楷體"/>
                          <a:cs typeface="Times New Roman"/>
                        </a:rPr>
                        <a:t/>
                      </a:r>
                      <a:br>
                        <a:rPr lang="en-US" sz="1800" kern="0" dirty="0">
                          <a:latin typeface="Times New Roman"/>
                          <a:ea typeface="標楷體"/>
                          <a:cs typeface="Times New Roman"/>
                        </a:rPr>
                      </a:br>
                      <a:r>
                        <a:rPr lang="zh-TW" sz="1800" kern="0" dirty="0">
                          <a:latin typeface="Times New Roman"/>
                          <a:ea typeface="標楷體"/>
                          <a:cs typeface="Times New Roman"/>
                        </a:rPr>
                        <a:t>語文學習領域／本國語文（國語文）／國中階段寫作能力指標，並參酌部分國小階段寫作能力指標</a:t>
                      </a:r>
                      <a:endParaRPr lang="zh-TW" sz="1800" kern="100" dirty="0">
                        <a:latin typeface="Calibri"/>
                        <a:ea typeface="新細明體"/>
                        <a:cs typeface="Times New Roman"/>
                      </a:endParaRPr>
                    </a:p>
                  </a:txBody>
                  <a:tcPr marL="19052" marR="19052" marT="19013" marB="19013"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 xmlns:a16="http://schemas.microsoft.com/office/drawing/2014/main" val="10006"/>
                  </a:ext>
                </a:extLst>
              </a:tr>
            </a:tbl>
          </a:graphicData>
        </a:graphic>
      </p:graphicFrame>
      <p:sp>
        <p:nvSpPr>
          <p:cNvPr id="9245" name="投影片編號版面配置區 3"/>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標楷體" panose="03000509000000000000" pitchFamily="65" charset="-120"/>
              </a:defRPr>
            </a:lvl1pPr>
            <a:lvl2pPr marL="742950" indent="-285750">
              <a:defRPr kumimoji="1">
                <a:solidFill>
                  <a:schemeClr val="tx1"/>
                </a:solidFill>
                <a:latin typeface="Arial" panose="020B0604020202020204" pitchFamily="34" charset="0"/>
                <a:ea typeface="標楷體" panose="03000509000000000000" pitchFamily="65" charset="-120"/>
              </a:defRPr>
            </a:lvl2pPr>
            <a:lvl3pPr marL="1143000" indent="-228600">
              <a:defRPr kumimoji="1">
                <a:solidFill>
                  <a:schemeClr val="tx1"/>
                </a:solidFill>
                <a:latin typeface="Arial" panose="020B0604020202020204" pitchFamily="34" charset="0"/>
                <a:ea typeface="標楷體" panose="03000509000000000000" pitchFamily="65" charset="-120"/>
              </a:defRPr>
            </a:lvl3pPr>
            <a:lvl4pPr marL="1600200" indent="-228600">
              <a:defRPr kumimoji="1">
                <a:solidFill>
                  <a:schemeClr val="tx1"/>
                </a:solidFill>
                <a:latin typeface="Arial" panose="020B0604020202020204" pitchFamily="34" charset="0"/>
                <a:ea typeface="標楷體" panose="03000509000000000000" pitchFamily="65" charset="-120"/>
              </a:defRPr>
            </a:lvl4pPr>
            <a:lvl5pPr marL="2057400" indent="-228600">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9pPr>
          </a:lstStyle>
          <a:p>
            <a:pPr>
              <a:defRPr/>
            </a:pPr>
            <a:fld id="{AD67CCBF-A046-49C4-8F50-6B318092C8B0}" type="slidenum">
              <a:rPr kumimoji="0" lang="zh-TW" altLang="en-US" sz="2000">
                <a:solidFill>
                  <a:srgbClr val="FEFFFF"/>
                </a:solidFill>
                <a:latin typeface="Century Gothic" panose="020B0502020202020204" pitchFamily="34" charset="0"/>
                <a:ea typeface="微軟正黑體" panose="020B0604030504040204" pitchFamily="34" charset="-120"/>
              </a:rPr>
              <a:pPr>
                <a:defRPr/>
              </a:pPr>
              <a:t>37</a:t>
            </a:fld>
            <a:endParaRPr kumimoji="0" lang="zh-TW" altLang="en-US" sz="2000" dirty="0">
              <a:solidFill>
                <a:srgbClr val="FEFFFF"/>
              </a:solidFill>
              <a:latin typeface="Century Gothic" panose="020B0502020202020204" pitchFamily="34" charset="0"/>
              <a:ea typeface="微軟正黑體" panose="020B0604030504040204" pitchFamily="34" charset="-120"/>
            </a:endParaRPr>
          </a:p>
        </p:txBody>
      </p:sp>
      <p:sp>
        <p:nvSpPr>
          <p:cNvPr id="2" name="矩形 1"/>
          <p:cNvSpPr/>
          <p:nvPr/>
        </p:nvSpPr>
        <p:spPr>
          <a:xfrm>
            <a:off x="1870953" y="5846325"/>
            <a:ext cx="8926749" cy="830997"/>
          </a:xfrm>
          <a:prstGeom prst="rect">
            <a:avLst/>
          </a:prstGeom>
        </p:spPr>
        <p:txBody>
          <a:bodyPr wrap="square">
            <a:spAutoFit/>
          </a:bodyPr>
          <a:lstStyle/>
          <a:p>
            <a:pPr>
              <a:defRPr/>
            </a:pPr>
            <a:r>
              <a:rPr lang="zh-TW" altLang="zh-TW" sz="2400" b="1" dirty="0">
                <a:solidFill>
                  <a:srgbClr val="660033"/>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b="1" dirty="0">
                <a:solidFill>
                  <a:srgbClr val="660033"/>
                </a:solidFill>
                <a:latin typeface="Times New Roman" panose="02020603050405020304" pitchFamily="18" charset="0"/>
                <a:ea typeface="標楷體" panose="03000509000000000000" pitchFamily="65" charset="-120"/>
                <a:cs typeface="Times New Roman" panose="02020603050405020304" pitchFamily="18" charset="0"/>
              </a:rPr>
              <a:t>測驗型式：</a:t>
            </a:r>
            <a:r>
              <a:rPr lang="zh-TW" altLang="en-US" sz="2400" dirty="0">
                <a:latin typeface="標楷體" panose="03000509000000000000" pitchFamily="65" charset="-120"/>
                <a:ea typeface="標楷體" panose="03000509000000000000" pitchFamily="65" charset="-120"/>
              </a:rPr>
              <a:t>標準參照測驗，各科測驗難度規劃為「</a:t>
            </a:r>
            <a:r>
              <a:rPr lang="zh-TW" altLang="en-US" sz="2400" b="1" dirty="0">
                <a:solidFill>
                  <a:srgbClr val="FF0000"/>
                </a:solidFill>
                <a:latin typeface="標楷體" panose="03000509000000000000" pitchFamily="65" charset="-120"/>
                <a:ea typeface="標楷體" panose="03000509000000000000" pitchFamily="65" charset="-120"/>
              </a:rPr>
              <a:t>難易適中</a:t>
            </a:r>
            <a:r>
              <a:rPr lang="zh-TW" altLang="en-US" sz="2400" dirty="0">
                <a:latin typeface="標楷體" panose="03000509000000000000" pitchFamily="65" charset="-120"/>
                <a:ea typeface="標楷體" panose="03000509000000000000" pitchFamily="65" charset="-120"/>
              </a:rPr>
              <a:t>」，各科平均通過率為五成至六成。</a:t>
            </a:r>
            <a:endParaRPr lang="en-US" altLang="zh-TW" sz="2400" dirty="0">
              <a:latin typeface="標楷體" panose="03000509000000000000" pitchFamily="65" charset="-120"/>
              <a:ea typeface="標楷體" panose="03000509000000000000" pitchFamily="65" charset="-120"/>
            </a:endParaRPr>
          </a:p>
        </p:txBody>
      </p:sp>
    </p:spTree>
    <p:extLst>
      <p:ext uri="{BB962C8B-B14F-4D97-AF65-F5344CB8AC3E}">
        <p14:creationId xmlns="" xmlns:p14="http://schemas.microsoft.com/office/powerpoint/2010/main" val="2302750064"/>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標題 1"/>
          <p:cNvSpPr>
            <a:spLocks noGrp="1"/>
          </p:cNvSpPr>
          <p:nvPr>
            <p:ph type="title"/>
          </p:nvPr>
        </p:nvSpPr>
        <p:spPr>
          <a:xfrm>
            <a:off x="2202131" y="435196"/>
            <a:ext cx="4998769" cy="717329"/>
          </a:xfrm>
        </p:spPr>
        <p:txBody>
          <a:bodyPr/>
          <a:lstStyle/>
          <a:p>
            <a:r>
              <a:rPr lang="zh-TW" altLang="en-US" sz="3600" b="1" dirty="0">
                <a:latin typeface="標楷體" panose="03000509000000000000" pitchFamily="65" charset="-120"/>
                <a:ea typeface="標楷體" panose="03000509000000000000" pitchFamily="65" charset="-120"/>
              </a:rPr>
              <a:t>試題取材與命題原則</a:t>
            </a:r>
          </a:p>
        </p:txBody>
      </p:sp>
      <p:sp>
        <p:nvSpPr>
          <p:cNvPr id="10243" name="內容版面配置區 2"/>
          <p:cNvSpPr>
            <a:spLocks noGrp="1"/>
          </p:cNvSpPr>
          <p:nvPr>
            <p:ph idx="1"/>
          </p:nvPr>
        </p:nvSpPr>
        <p:spPr>
          <a:xfrm>
            <a:off x="1981200" y="1303339"/>
            <a:ext cx="9353550" cy="5183187"/>
          </a:xfrm>
        </p:spPr>
        <p:txBody>
          <a:bodyPr/>
          <a:lstStyle/>
          <a:p>
            <a:pPr>
              <a:defRPr/>
            </a:pP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國中教育會考試題之取材以</a:t>
            </a:r>
            <a:r>
              <a:rPr lang="zh-TW" altLang="en-US" sz="2800" b="1" dirty="0">
                <a:latin typeface="Times New Roman" panose="02020603050405020304" pitchFamily="18" charset="0"/>
                <a:ea typeface="標楷體" panose="03000509000000000000" pitchFamily="65" charset="-120"/>
                <a:cs typeface="Times New Roman" panose="02020603050405020304" pitchFamily="18" charset="0"/>
              </a:rPr>
              <a:t>學生學習及生活經驗為主要來源</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，各科一般命題原則如下： </a:t>
            </a:r>
          </a:p>
          <a:p>
            <a:pPr marL="1152000" lvl="2" indent="-514350">
              <a:buFontTx/>
              <a:buAutoNum type="arabicPeriod"/>
              <a:defRPr/>
            </a:pPr>
            <a:r>
              <a:rPr lang="zh-TW" altLang="en-US" sz="2800" b="1" dirty="0">
                <a:latin typeface="Times New Roman" panose="02020603050405020304" pitchFamily="18" charset="0"/>
                <a:ea typeface="標楷體" panose="03000509000000000000" pitchFamily="65" charset="-120"/>
                <a:cs typeface="Times New Roman" panose="02020603050405020304" pitchFamily="18" charset="0"/>
              </a:rPr>
              <a:t>以能經由紙筆測驗評量的</a:t>
            </a:r>
            <a:r>
              <a:rPr lang="zh-TW" altLang="en-US" sz="2800" b="1" u="sng" dirty="0">
                <a:latin typeface="Times New Roman" panose="02020603050405020304" pitchFamily="18" charset="0"/>
                <a:ea typeface="標楷體" panose="03000509000000000000" pitchFamily="65" charset="-120"/>
                <a:cs typeface="Times New Roman" panose="02020603050405020304" pitchFamily="18" charset="0"/>
              </a:rPr>
              <a:t>能力指標</a:t>
            </a:r>
            <a:r>
              <a:rPr lang="zh-TW" altLang="en-US" sz="2800" b="1" dirty="0">
                <a:latin typeface="Times New Roman" panose="02020603050405020304" pitchFamily="18" charset="0"/>
                <a:ea typeface="標楷體" panose="03000509000000000000" pitchFamily="65" charset="-120"/>
                <a:cs typeface="Times New Roman" panose="02020603050405020304" pitchFamily="18" charset="0"/>
              </a:rPr>
              <a:t>為主</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p>
            <a:pPr marL="1152000" lvl="2" indent="-514350">
              <a:buFontTx/>
              <a:buAutoNum type="arabicPeriod"/>
              <a:defRPr/>
            </a:pPr>
            <a:r>
              <a:rPr lang="zh-TW" altLang="en-US" sz="2800" b="1" dirty="0">
                <a:latin typeface="Times New Roman" panose="02020603050405020304" pitchFamily="18" charset="0"/>
                <a:ea typeface="標楷體" panose="03000509000000000000" pitchFamily="65" charset="-120"/>
                <a:cs typeface="Times New Roman" panose="02020603050405020304" pitchFamily="18" charset="0"/>
              </a:rPr>
              <a:t>以能</a:t>
            </a:r>
            <a:r>
              <a:rPr lang="zh-TW" altLang="en-US" sz="2800" b="1" u="sng" dirty="0">
                <a:latin typeface="Times New Roman" panose="02020603050405020304" pitchFamily="18" charset="0"/>
                <a:ea typeface="標楷體" panose="03000509000000000000" pitchFamily="65" charset="-120"/>
                <a:cs typeface="Times New Roman" panose="02020603050405020304" pitchFamily="18" charset="0"/>
              </a:rPr>
              <a:t>有效檢測學生能力</a:t>
            </a:r>
            <a:r>
              <a:rPr lang="zh-TW" altLang="en-US" sz="2800" b="1" dirty="0">
                <a:latin typeface="Times New Roman" panose="02020603050405020304" pitchFamily="18" charset="0"/>
                <a:ea typeface="標楷體" panose="03000509000000000000" pitchFamily="65" charset="-120"/>
                <a:cs typeface="Times New Roman" panose="02020603050405020304" pitchFamily="18" charset="0"/>
              </a:rPr>
              <a:t>水準為目的</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p>
            <a:pPr marL="1152000" lvl="2" indent="-514350">
              <a:buFontTx/>
              <a:buAutoNum type="arabicPeriod"/>
              <a:defRPr/>
            </a:pPr>
            <a:r>
              <a:rPr lang="zh-TW" altLang="en-US" sz="2800" b="1" dirty="0">
                <a:latin typeface="Times New Roman" panose="02020603050405020304" pitchFamily="18" charset="0"/>
                <a:ea typeface="標楷體" panose="03000509000000000000" pitchFamily="65" charset="-120"/>
                <a:cs typeface="Times New Roman" panose="02020603050405020304" pitchFamily="18" charset="0"/>
              </a:rPr>
              <a:t>以</a:t>
            </a:r>
            <a:r>
              <a:rPr lang="zh-TW" altLang="en-US" sz="2800" b="1" u="sng" dirty="0">
                <a:latin typeface="Times New Roman" panose="02020603050405020304" pitchFamily="18" charset="0"/>
                <a:ea typeface="標楷體" panose="03000509000000000000" pitchFamily="65" charset="-120"/>
                <a:cs typeface="Times New Roman" panose="02020603050405020304" pitchFamily="18" charset="0"/>
              </a:rPr>
              <a:t>符合綱要</a:t>
            </a:r>
            <a:r>
              <a:rPr lang="zh-TW" altLang="en-US" sz="2800" b="1" dirty="0">
                <a:latin typeface="Times New Roman" panose="02020603050405020304" pitchFamily="18" charset="0"/>
                <a:ea typeface="標楷體" panose="03000509000000000000" pitchFamily="65" charset="-120"/>
                <a:cs typeface="Times New Roman" panose="02020603050405020304" pitchFamily="18" charset="0"/>
              </a:rPr>
              <a:t>不涉及教材之選取為方針：</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教育會考以</a:t>
            </a:r>
            <a:r>
              <a:rPr lang="zh-TW" altLang="en-US" sz="2800" u="sng" dirty="0">
                <a:latin typeface="Times New Roman" panose="02020603050405020304" pitchFamily="18" charset="0"/>
                <a:ea typeface="標楷體" panose="03000509000000000000" pitchFamily="65" charset="-120"/>
                <a:cs typeface="Times New Roman" panose="02020603050405020304" pitchFamily="18" charset="0"/>
              </a:rPr>
              <a:t>課程綱要能力指標</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為命題依據，學生無論使用哪一版本教材，只要能融會貫通，並習得能力，皆足以作答教育會考試題。 </a:t>
            </a:r>
            <a:endParaRPr lang="en-US" altLang="zh-TW" sz="2800" dirty="0">
              <a:latin typeface="Times New Roman" panose="02020603050405020304" pitchFamily="18" charset="0"/>
              <a:ea typeface="標楷體" panose="03000509000000000000" pitchFamily="65" charset="-120"/>
              <a:cs typeface="Times New Roman" panose="02020603050405020304" pitchFamily="18" charset="0"/>
            </a:endParaRPr>
          </a:p>
          <a:p>
            <a:pPr marL="1152000" lvl="2" indent="-504000">
              <a:buNone/>
              <a:defRPr/>
            </a:pPr>
            <a:r>
              <a:rPr lang="zh-TW" altLang="en-US" sz="2800" b="1" dirty="0">
                <a:latin typeface="Times New Roman" panose="02020603050405020304" pitchFamily="18" charset="0"/>
                <a:ea typeface="標楷體" panose="03000509000000000000" pitchFamily="65" charset="-120"/>
                <a:cs typeface="Times New Roman" panose="02020603050405020304" pitchFamily="18" charset="0"/>
              </a:rPr>
              <a:t>◎  版本檢核</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：入闈前，逐題比對題庫試題與應屆考生所使用之部審通過教材，符合版本檢核的試題方可能於闈內由電腦抽出。</a:t>
            </a:r>
          </a:p>
        </p:txBody>
      </p:sp>
      <p:sp>
        <p:nvSpPr>
          <p:cNvPr id="10244" name="投影片編號版面配置區 3"/>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標楷體" panose="03000509000000000000" pitchFamily="65" charset="-120"/>
              </a:defRPr>
            </a:lvl1pPr>
            <a:lvl2pPr marL="742950" indent="-285750">
              <a:defRPr kumimoji="1">
                <a:solidFill>
                  <a:schemeClr val="tx1"/>
                </a:solidFill>
                <a:latin typeface="Arial" panose="020B0604020202020204" pitchFamily="34" charset="0"/>
                <a:ea typeface="標楷體" panose="03000509000000000000" pitchFamily="65" charset="-120"/>
              </a:defRPr>
            </a:lvl2pPr>
            <a:lvl3pPr marL="1143000" indent="-228600">
              <a:defRPr kumimoji="1">
                <a:solidFill>
                  <a:schemeClr val="tx1"/>
                </a:solidFill>
                <a:latin typeface="Arial" panose="020B0604020202020204" pitchFamily="34" charset="0"/>
                <a:ea typeface="標楷體" panose="03000509000000000000" pitchFamily="65" charset="-120"/>
              </a:defRPr>
            </a:lvl3pPr>
            <a:lvl4pPr marL="1600200" indent="-228600">
              <a:defRPr kumimoji="1">
                <a:solidFill>
                  <a:schemeClr val="tx1"/>
                </a:solidFill>
                <a:latin typeface="Arial" panose="020B0604020202020204" pitchFamily="34" charset="0"/>
                <a:ea typeface="標楷體" panose="03000509000000000000" pitchFamily="65" charset="-120"/>
              </a:defRPr>
            </a:lvl4pPr>
            <a:lvl5pPr marL="2057400" indent="-228600">
              <a:defRPr kumimoj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9pPr>
          </a:lstStyle>
          <a:p>
            <a:pPr>
              <a:defRPr/>
            </a:pPr>
            <a:fld id="{42622C10-CADB-4BB5-8357-BD7833C84EBF}" type="slidenum">
              <a:rPr kumimoji="0" lang="zh-TW" altLang="en-US" sz="2000">
                <a:solidFill>
                  <a:srgbClr val="FEFFFF"/>
                </a:solidFill>
                <a:latin typeface="Century Gothic" panose="020B0502020202020204" pitchFamily="34" charset="0"/>
                <a:ea typeface="微軟正黑體" panose="020B0604030504040204" pitchFamily="34" charset="-120"/>
              </a:rPr>
              <a:pPr>
                <a:defRPr/>
              </a:pPr>
              <a:t>38</a:t>
            </a:fld>
            <a:endParaRPr kumimoji="0" lang="zh-TW" altLang="en-US" sz="2000" dirty="0">
              <a:solidFill>
                <a:srgbClr val="FEFFFF"/>
              </a:solidFill>
              <a:latin typeface="Century Gothic" panose="020B0502020202020204" pitchFamily="34" charset="0"/>
              <a:ea typeface="微軟正黑體" panose="020B0604030504040204" pitchFamily="34" charset="-120"/>
            </a:endParaRPr>
          </a:p>
        </p:txBody>
      </p:sp>
    </p:spTree>
    <p:extLst>
      <p:ext uri="{BB962C8B-B14F-4D97-AF65-F5344CB8AC3E}">
        <p14:creationId xmlns="" xmlns:p14="http://schemas.microsoft.com/office/powerpoint/2010/main" val="3496216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811876" y="512080"/>
            <a:ext cx="8911687" cy="930856"/>
          </a:xfrm>
        </p:spPr>
        <p:txBody>
          <a:bodyPr>
            <a:normAutofit/>
          </a:bodyPr>
          <a:lstStyle/>
          <a:p>
            <a:r>
              <a:rPr lang="zh-TW" altLang="en-US" sz="2800" b="1" dirty="0">
                <a:solidFill>
                  <a:schemeClr val="accent3">
                    <a:lumMod val="50000"/>
                  </a:schemeClr>
                </a:solidFill>
                <a:latin typeface="標楷體" panose="03000509000000000000" pitchFamily="65" charset="-120"/>
                <a:ea typeface="標楷體" panose="03000509000000000000" pitchFamily="65" charset="-120"/>
              </a:rPr>
              <a:t>素養導向試題的五大特色</a:t>
            </a:r>
            <a:r>
              <a:rPr lang="en-US" altLang="zh-TW" sz="2800" b="1" dirty="0">
                <a:solidFill>
                  <a:schemeClr val="accent3">
                    <a:lumMod val="50000"/>
                  </a:schemeClr>
                </a:solidFill>
                <a:latin typeface="標楷體" panose="03000509000000000000" pitchFamily="65" charset="-120"/>
                <a:ea typeface="標楷體" panose="03000509000000000000" pitchFamily="65" charset="-120"/>
              </a:rPr>
              <a:t/>
            </a:r>
            <a:br>
              <a:rPr lang="en-US" altLang="zh-TW" sz="2800" b="1" dirty="0">
                <a:solidFill>
                  <a:schemeClr val="accent3">
                    <a:lumMod val="50000"/>
                  </a:schemeClr>
                </a:solidFill>
                <a:latin typeface="標楷體" panose="03000509000000000000" pitchFamily="65" charset="-120"/>
                <a:ea typeface="標楷體" panose="03000509000000000000" pitchFamily="65" charset="-120"/>
              </a:rPr>
            </a:br>
            <a:r>
              <a:rPr lang="zh-TW" altLang="en-US" sz="1800" dirty="0">
                <a:solidFill>
                  <a:schemeClr val="accent3">
                    <a:lumMod val="50000"/>
                  </a:schemeClr>
                </a:solidFill>
                <a:latin typeface="標楷體" panose="03000509000000000000" pitchFamily="65" charset="-120"/>
                <a:ea typeface="標楷體" panose="03000509000000000000" pitchFamily="65" charset="-120"/>
              </a:rPr>
              <a:t>未來</a:t>
            </a:r>
            <a:r>
              <a:rPr lang="en-US" altLang="zh-TW" sz="1800" dirty="0">
                <a:solidFill>
                  <a:schemeClr val="accent3">
                    <a:lumMod val="50000"/>
                  </a:schemeClr>
                </a:solidFill>
                <a:latin typeface="標楷體" panose="03000509000000000000" pitchFamily="65" charset="-120"/>
                <a:ea typeface="標楷體" panose="03000509000000000000" pitchFamily="65" charset="-120"/>
              </a:rPr>
              <a:t>Family</a:t>
            </a:r>
            <a:r>
              <a:rPr lang="zh-TW" altLang="en-US" sz="1800" dirty="0">
                <a:solidFill>
                  <a:schemeClr val="accent3">
                    <a:lumMod val="50000"/>
                  </a:schemeClr>
                </a:solidFill>
                <a:latin typeface="標楷體" panose="03000509000000000000" pitchFamily="65" charset="-120"/>
                <a:ea typeface="標楷體" panose="03000509000000000000" pitchFamily="65" charset="-120"/>
              </a:rPr>
              <a:t>，</a:t>
            </a:r>
            <a:r>
              <a:rPr lang="en-US" altLang="zh-TW" sz="1800" dirty="0">
                <a:solidFill>
                  <a:schemeClr val="accent3">
                    <a:lumMod val="50000"/>
                  </a:schemeClr>
                </a:solidFill>
                <a:latin typeface="標楷體" panose="03000509000000000000" pitchFamily="65" charset="-120"/>
                <a:ea typeface="標楷體" panose="03000509000000000000" pitchFamily="65" charset="-120"/>
              </a:rPr>
              <a:t>22</a:t>
            </a:r>
            <a:r>
              <a:rPr lang="zh-TW" altLang="en-US" sz="1800" dirty="0">
                <a:solidFill>
                  <a:schemeClr val="accent3">
                    <a:lumMod val="50000"/>
                  </a:schemeClr>
                </a:solidFill>
                <a:latin typeface="標楷體" panose="03000509000000000000" pitchFamily="65" charset="-120"/>
                <a:ea typeface="標楷體" panose="03000509000000000000" pitchFamily="65" charset="-120"/>
              </a:rPr>
              <a:t>期。</a:t>
            </a:r>
            <a:r>
              <a:rPr lang="en-US" altLang="zh-TW" sz="1400" b="1" dirty="0">
                <a:solidFill>
                  <a:schemeClr val="accent3">
                    <a:lumMod val="50000"/>
                  </a:schemeClr>
                </a:solidFill>
                <a:latin typeface="標楷體" panose="03000509000000000000" pitchFamily="65" charset="-120"/>
                <a:ea typeface="標楷體" panose="03000509000000000000" pitchFamily="65" charset="-120"/>
              </a:rPr>
              <a:t>https://gfamily.cwgv.com.tw/content/index/7199</a:t>
            </a:r>
            <a:endParaRPr lang="zh-TW" altLang="en-US" sz="1400" dirty="0">
              <a:solidFill>
                <a:schemeClr val="accent3">
                  <a:lumMod val="50000"/>
                </a:schemeClr>
              </a:solidFill>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921544" y="1380921"/>
            <a:ext cx="10992255" cy="5206691"/>
          </a:xfrm>
        </p:spPr>
        <p:txBody>
          <a:bodyPr>
            <a:noAutofit/>
          </a:bodyPr>
          <a:lstStyle/>
          <a:p>
            <a:pPr marL="0" indent="0">
              <a:lnSpc>
                <a:spcPct val="120000"/>
              </a:lnSpc>
              <a:spcBef>
                <a:spcPts val="1200"/>
              </a:spcBef>
              <a:buNone/>
            </a:pPr>
            <a:r>
              <a:rPr lang="zh-TW" altLang="en-US" sz="1400" dirty="0">
                <a:solidFill>
                  <a:schemeClr val="tx1">
                    <a:lumMod val="95000"/>
                    <a:lumOff val="5000"/>
                  </a:schemeClr>
                </a:solidFill>
                <a:latin typeface="標楷體" panose="03000509000000000000" pitchFamily="65" charset="-120"/>
                <a:ea typeface="標楷體" panose="03000509000000000000" pitchFamily="65" charset="-120"/>
              </a:rPr>
              <a:t>陳柏熹談到，以素養導向來進行評量是全球教育趨勢，不管國中教育會考或平時的學習成就評量，題庫中已經有一定比例的試題符合</a:t>
            </a:r>
            <a:r>
              <a:rPr lang="en-US" altLang="zh-TW" sz="1400" dirty="0">
                <a:solidFill>
                  <a:schemeClr val="tx1">
                    <a:lumMod val="95000"/>
                    <a:lumOff val="5000"/>
                  </a:schemeClr>
                </a:solidFill>
                <a:latin typeface="標楷體" panose="03000509000000000000" pitchFamily="65" charset="-120"/>
                <a:ea typeface="標楷體" panose="03000509000000000000" pitchFamily="65" charset="-120"/>
              </a:rPr>
              <a:t>12</a:t>
            </a:r>
            <a:r>
              <a:rPr lang="zh-TW" altLang="en-US" sz="1400" dirty="0">
                <a:solidFill>
                  <a:schemeClr val="tx1">
                    <a:lumMod val="95000"/>
                    <a:lumOff val="5000"/>
                  </a:schemeClr>
                </a:solidFill>
                <a:latin typeface="標楷體" panose="03000509000000000000" pitchFamily="65" charset="-120"/>
                <a:ea typeface="標楷體" panose="03000509000000000000" pitchFamily="65" charset="-120"/>
              </a:rPr>
              <a:t>年國教課綱中核心素養的內涵，主要具有下列五項特色：</a:t>
            </a:r>
            <a:endParaRPr lang="en-US" altLang="zh-TW" sz="1400" dirty="0">
              <a:solidFill>
                <a:schemeClr val="tx1">
                  <a:lumMod val="95000"/>
                  <a:lumOff val="5000"/>
                </a:schemeClr>
              </a:solidFill>
              <a:latin typeface="標楷體" panose="03000509000000000000" pitchFamily="65" charset="-120"/>
              <a:ea typeface="標楷體" panose="03000509000000000000" pitchFamily="65" charset="-120"/>
            </a:endParaRPr>
          </a:p>
          <a:p>
            <a:pPr marL="263519" indent="-263519">
              <a:lnSpc>
                <a:spcPct val="120000"/>
              </a:lnSpc>
              <a:spcBef>
                <a:spcPts val="600"/>
              </a:spcBef>
              <a:buAutoNum type="arabicPeriod"/>
            </a:pPr>
            <a:r>
              <a:rPr lang="zh-TW" altLang="en-US" sz="2800" dirty="0">
                <a:solidFill>
                  <a:schemeClr val="tx1">
                    <a:lumMod val="95000"/>
                    <a:lumOff val="5000"/>
                  </a:schemeClr>
                </a:solidFill>
                <a:latin typeface="標楷體" panose="03000509000000000000" pitchFamily="65" charset="-120"/>
                <a:ea typeface="標楷體" panose="03000509000000000000" pitchFamily="65" charset="-120"/>
              </a:rPr>
              <a:t>題目情境主要是以</a:t>
            </a:r>
            <a:r>
              <a:rPr lang="zh-TW" altLang="en-US" sz="2800" b="1" dirty="0">
                <a:solidFill>
                  <a:srgbClr val="FF0000"/>
                </a:solidFill>
                <a:latin typeface="標楷體" panose="03000509000000000000" pitchFamily="65" charset="-120"/>
                <a:ea typeface="標楷體" panose="03000509000000000000" pitchFamily="65" charset="-120"/>
              </a:rPr>
              <a:t>生活問題解決</a:t>
            </a:r>
            <a:r>
              <a:rPr lang="zh-TW" altLang="en-US" sz="2800" dirty="0">
                <a:solidFill>
                  <a:schemeClr val="tx1">
                    <a:lumMod val="95000"/>
                    <a:lumOff val="5000"/>
                  </a:schemeClr>
                </a:solidFill>
                <a:latin typeface="標楷體" panose="03000509000000000000" pitchFamily="65" charset="-120"/>
                <a:ea typeface="標楷體" panose="03000509000000000000" pitchFamily="65" charset="-120"/>
              </a:rPr>
              <a:t>為主，有些評量到單一能力，有些評量到綜合能力。</a:t>
            </a:r>
            <a:endParaRPr lang="en-US" altLang="zh-TW" sz="2800" dirty="0">
              <a:solidFill>
                <a:schemeClr val="tx1">
                  <a:lumMod val="95000"/>
                  <a:lumOff val="5000"/>
                </a:schemeClr>
              </a:solidFill>
              <a:latin typeface="標楷體" panose="03000509000000000000" pitchFamily="65" charset="-120"/>
              <a:ea typeface="標楷體" panose="03000509000000000000" pitchFamily="65" charset="-120"/>
            </a:endParaRPr>
          </a:p>
          <a:p>
            <a:pPr marL="263519" indent="-263519">
              <a:lnSpc>
                <a:spcPct val="120000"/>
              </a:lnSpc>
              <a:spcBef>
                <a:spcPts val="600"/>
              </a:spcBef>
              <a:buAutoNum type="arabicPeriod"/>
            </a:pPr>
            <a:r>
              <a:rPr lang="zh-TW" altLang="en-US" sz="2800" dirty="0">
                <a:solidFill>
                  <a:schemeClr val="tx1">
                    <a:lumMod val="95000"/>
                    <a:lumOff val="5000"/>
                  </a:schemeClr>
                </a:solidFill>
                <a:latin typeface="標楷體" panose="03000509000000000000" pitchFamily="65" charset="-120"/>
                <a:ea typeface="標楷體" panose="03000509000000000000" pitchFamily="65" charset="-120"/>
              </a:rPr>
              <a:t>題目閱讀量高，用以清楚描述</a:t>
            </a:r>
            <a:r>
              <a:rPr lang="zh-TW" altLang="en-US" sz="2800" b="1" dirty="0">
                <a:solidFill>
                  <a:srgbClr val="FF0000"/>
                </a:solidFill>
                <a:latin typeface="標楷體" panose="03000509000000000000" pitchFamily="65" charset="-120"/>
                <a:ea typeface="標楷體" panose="03000509000000000000" pitchFamily="65" charset="-120"/>
              </a:rPr>
              <a:t>問題情境</a:t>
            </a:r>
            <a:r>
              <a:rPr lang="zh-TW" altLang="en-US" sz="2800" dirty="0">
                <a:solidFill>
                  <a:schemeClr val="tx1">
                    <a:lumMod val="95000"/>
                    <a:lumOff val="5000"/>
                  </a:schemeClr>
                </a:solidFill>
                <a:latin typeface="標楷體" panose="03000509000000000000" pitchFamily="65" charset="-120"/>
                <a:ea typeface="標楷體" panose="03000509000000000000" pitchFamily="65" charset="-120"/>
              </a:rPr>
              <a:t>，常配合</a:t>
            </a:r>
            <a:r>
              <a:rPr lang="zh-TW" altLang="en-US" sz="2800" b="1" dirty="0">
                <a:solidFill>
                  <a:srgbClr val="FF0000"/>
                </a:solidFill>
                <a:latin typeface="標楷體" panose="03000509000000000000" pitchFamily="65" charset="-120"/>
                <a:ea typeface="標楷體" panose="03000509000000000000" pitchFamily="65" charset="-120"/>
              </a:rPr>
              <a:t>圖表或數據</a:t>
            </a:r>
            <a:r>
              <a:rPr lang="zh-TW" altLang="en-US" sz="2800" dirty="0">
                <a:solidFill>
                  <a:schemeClr val="tx1">
                    <a:lumMod val="95000"/>
                    <a:lumOff val="5000"/>
                  </a:schemeClr>
                </a:solidFill>
                <a:latin typeface="標楷體" panose="03000509000000000000" pitchFamily="65" charset="-120"/>
                <a:ea typeface="標楷體" panose="03000509000000000000" pitchFamily="65" charset="-120"/>
              </a:rPr>
              <a:t>資料。</a:t>
            </a:r>
            <a:endParaRPr lang="en-US" altLang="zh-TW" sz="2800" dirty="0">
              <a:solidFill>
                <a:schemeClr val="tx1">
                  <a:lumMod val="95000"/>
                  <a:lumOff val="5000"/>
                </a:schemeClr>
              </a:solidFill>
              <a:latin typeface="標楷體" panose="03000509000000000000" pitchFamily="65" charset="-120"/>
              <a:ea typeface="標楷體" panose="03000509000000000000" pitchFamily="65" charset="-120"/>
            </a:endParaRPr>
          </a:p>
          <a:p>
            <a:pPr marL="263519" indent="-263519">
              <a:lnSpc>
                <a:spcPct val="120000"/>
              </a:lnSpc>
              <a:spcBef>
                <a:spcPts val="600"/>
              </a:spcBef>
              <a:buAutoNum type="arabicPeriod"/>
            </a:pPr>
            <a:r>
              <a:rPr lang="zh-TW" altLang="en-US" sz="2800" dirty="0">
                <a:solidFill>
                  <a:schemeClr val="tx1">
                    <a:lumMod val="95000"/>
                    <a:lumOff val="5000"/>
                  </a:schemeClr>
                </a:solidFill>
                <a:latin typeface="標楷體" panose="03000509000000000000" pitchFamily="65" charset="-120"/>
                <a:ea typeface="標楷體" panose="03000509000000000000" pitchFamily="65" charset="-120"/>
              </a:rPr>
              <a:t>不只有單題，也常</a:t>
            </a:r>
            <a:r>
              <a:rPr lang="zh-TW" altLang="en-US" sz="2800">
                <a:solidFill>
                  <a:schemeClr val="tx1">
                    <a:lumMod val="95000"/>
                    <a:lumOff val="5000"/>
                  </a:schemeClr>
                </a:solidFill>
                <a:latin typeface="標楷體" panose="03000509000000000000" pitchFamily="65" charset="-120"/>
                <a:ea typeface="標楷體" panose="03000509000000000000" pitchFamily="65" charset="-120"/>
              </a:rPr>
              <a:t>以</a:t>
            </a:r>
            <a:r>
              <a:rPr lang="zh-TW" altLang="en-US" sz="2800" b="1">
                <a:solidFill>
                  <a:srgbClr val="FF0000"/>
                </a:solidFill>
                <a:latin typeface="標楷體" panose="03000509000000000000" pitchFamily="65" charset="-120"/>
                <a:ea typeface="標楷體" panose="03000509000000000000" pitchFamily="65" charset="-120"/>
              </a:rPr>
              <a:t>題組形式</a:t>
            </a:r>
            <a:r>
              <a:rPr lang="zh-TW" altLang="en-US" sz="2800" dirty="0">
                <a:solidFill>
                  <a:schemeClr val="tx1">
                    <a:lumMod val="95000"/>
                    <a:lumOff val="5000"/>
                  </a:schemeClr>
                </a:solidFill>
                <a:latin typeface="標楷體" panose="03000509000000000000" pitchFamily="65" charset="-120"/>
                <a:ea typeface="標楷體" panose="03000509000000000000" pitchFamily="65" charset="-120"/>
              </a:rPr>
              <a:t>呈現，受測者看完題目情境後會回答多道試題。</a:t>
            </a:r>
            <a:endParaRPr lang="en-US" altLang="zh-TW" sz="2800" dirty="0">
              <a:solidFill>
                <a:schemeClr val="tx1">
                  <a:lumMod val="95000"/>
                  <a:lumOff val="5000"/>
                </a:schemeClr>
              </a:solidFill>
              <a:latin typeface="標楷體" panose="03000509000000000000" pitchFamily="65" charset="-120"/>
              <a:ea typeface="標楷體" panose="03000509000000000000" pitchFamily="65" charset="-120"/>
            </a:endParaRPr>
          </a:p>
          <a:p>
            <a:pPr marL="263519" indent="-263519">
              <a:lnSpc>
                <a:spcPct val="120000"/>
              </a:lnSpc>
              <a:spcBef>
                <a:spcPts val="600"/>
              </a:spcBef>
              <a:buAutoNum type="arabicPeriod"/>
            </a:pPr>
            <a:r>
              <a:rPr lang="zh-TW" altLang="en-US" sz="2800" dirty="0">
                <a:solidFill>
                  <a:schemeClr val="tx1">
                    <a:lumMod val="95000"/>
                    <a:lumOff val="5000"/>
                  </a:schemeClr>
                </a:solidFill>
                <a:latin typeface="標楷體" panose="03000509000000000000" pitchFamily="65" charset="-120"/>
                <a:ea typeface="標楷體" panose="03000509000000000000" pitchFamily="65" charset="-120"/>
              </a:rPr>
              <a:t>評量目標不僅有學科知識或學習內容，更希望評量到由學科知識或學習內容所延伸出來對</a:t>
            </a:r>
            <a:r>
              <a:rPr lang="zh-TW" altLang="en-US" sz="2800" b="1" dirty="0">
                <a:solidFill>
                  <a:srgbClr val="FF0000"/>
                </a:solidFill>
                <a:latin typeface="標楷體" panose="03000509000000000000" pitchFamily="65" charset="-120"/>
                <a:ea typeface="標楷體" panose="03000509000000000000" pitchFamily="65" charset="-120"/>
              </a:rPr>
              <a:t>知識概念的判斷、應用或生活問題的解決</a:t>
            </a:r>
            <a:r>
              <a:rPr lang="zh-TW" altLang="en-US" sz="2800" dirty="0">
                <a:solidFill>
                  <a:srgbClr val="5D2221"/>
                </a:solidFill>
                <a:latin typeface="標楷體" panose="03000509000000000000" pitchFamily="65" charset="-120"/>
                <a:ea typeface="標楷體" panose="03000509000000000000" pitchFamily="65" charset="-120"/>
              </a:rPr>
              <a:t>。</a:t>
            </a:r>
            <a:endParaRPr lang="en-US" altLang="zh-TW" sz="2800" dirty="0">
              <a:solidFill>
                <a:srgbClr val="5D2221"/>
              </a:solidFill>
              <a:latin typeface="標楷體" panose="03000509000000000000" pitchFamily="65" charset="-120"/>
              <a:ea typeface="標楷體" panose="03000509000000000000" pitchFamily="65" charset="-120"/>
            </a:endParaRPr>
          </a:p>
          <a:p>
            <a:pPr marL="263519" indent="-263519">
              <a:lnSpc>
                <a:spcPct val="120000"/>
              </a:lnSpc>
              <a:spcBef>
                <a:spcPts val="600"/>
              </a:spcBef>
              <a:buAutoNum type="arabicPeriod"/>
            </a:pPr>
            <a:r>
              <a:rPr lang="zh-TW" altLang="en-US" sz="2800" dirty="0">
                <a:solidFill>
                  <a:schemeClr val="tx1">
                    <a:lumMod val="95000"/>
                    <a:lumOff val="5000"/>
                  </a:schemeClr>
                </a:solidFill>
                <a:latin typeface="標楷體" panose="03000509000000000000" pitchFamily="65" charset="-120"/>
                <a:ea typeface="標楷體" panose="03000509000000000000" pitchFamily="65" charset="-120"/>
              </a:rPr>
              <a:t>不只有選擇題，也會有</a:t>
            </a:r>
            <a:r>
              <a:rPr lang="zh-TW" altLang="en-US" sz="2800" b="1" dirty="0">
                <a:solidFill>
                  <a:srgbClr val="FF0000"/>
                </a:solidFill>
                <a:latin typeface="標楷體" panose="03000509000000000000" pitchFamily="65" charset="-120"/>
                <a:ea typeface="標楷體" panose="03000509000000000000" pitchFamily="65" charset="-120"/>
              </a:rPr>
              <a:t>非選擇題</a:t>
            </a:r>
            <a:r>
              <a:rPr lang="zh-TW" altLang="en-US" sz="2800" dirty="0">
                <a:solidFill>
                  <a:srgbClr val="5D2221"/>
                </a:solidFill>
                <a:latin typeface="標楷體" panose="03000509000000000000" pitchFamily="65" charset="-120"/>
                <a:ea typeface="標楷體" panose="03000509000000000000" pitchFamily="65" charset="-120"/>
              </a:rPr>
              <a:t>。</a:t>
            </a:r>
          </a:p>
        </p:txBody>
      </p:sp>
      <p:sp>
        <p:nvSpPr>
          <p:cNvPr id="4" name="投影片編號版面配置區 3"/>
          <p:cNvSpPr>
            <a:spLocks noGrp="1"/>
          </p:cNvSpPr>
          <p:nvPr>
            <p:ph type="sldNum" sz="quarter" idx="12"/>
          </p:nvPr>
        </p:nvSpPr>
        <p:spPr/>
        <p:txBody>
          <a:bodyPr/>
          <a:lstStyle/>
          <a:p>
            <a:pPr defTabSz="914377">
              <a:defRPr/>
            </a:pPr>
            <a:fld id="{9C43862D-E695-4545-88C2-9979944A62DB}" type="slidenum">
              <a:rPr lang="zh-TW" altLang="en-US" sz="2000"/>
              <a:pPr defTabSz="914377">
                <a:defRPr/>
              </a:pPr>
              <a:t>39</a:t>
            </a:fld>
            <a:endParaRPr lang="zh-TW" altLang="en-US" sz="2000" dirty="0"/>
          </a:p>
        </p:txBody>
      </p:sp>
    </p:spTree>
    <p:extLst>
      <p:ext uri="{BB962C8B-B14F-4D97-AF65-F5344CB8AC3E}">
        <p14:creationId xmlns="" xmlns:p14="http://schemas.microsoft.com/office/powerpoint/2010/main" val="38791882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9AC6A4C7-65BF-4F14-89A7-21CC01BF266C}" type="slidenum">
              <a:rPr lang="zh-TW" altLang="en-US" smtClean="0"/>
              <a:pPr>
                <a:defRPr/>
              </a:pPr>
              <a:t>4</a:t>
            </a:fld>
            <a:endParaRPr lang="zh-TW" altLang="en-US" dirty="0"/>
          </a:p>
        </p:txBody>
      </p:sp>
      <p:pic>
        <p:nvPicPr>
          <p:cNvPr id="3" name="圖片 2"/>
          <p:cNvPicPr>
            <a:picLocks noChangeAspect="1"/>
          </p:cNvPicPr>
          <p:nvPr/>
        </p:nvPicPr>
        <p:blipFill>
          <a:blip r:embed="rId3" cstate="email"/>
          <a:stretch>
            <a:fillRect/>
          </a:stretch>
        </p:blipFill>
        <p:spPr>
          <a:xfrm>
            <a:off x="1971776" y="0"/>
            <a:ext cx="9629775" cy="6858000"/>
          </a:xfrm>
          <a:prstGeom prst="rect">
            <a:avLst/>
          </a:prstGeom>
        </p:spPr>
      </p:pic>
    </p:spTree>
    <p:extLst>
      <p:ext uri="{BB962C8B-B14F-4D97-AF65-F5344CB8AC3E}">
        <p14:creationId xmlns="" xmlns:p14="http://schemas.microsoft.com/office/powerpoint/2010/main" val="23788229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896893" y="329517"/>
            <a:ext cx="3970508" cy="823008"/>
          </a:xfrm>
        </p:spPr>
        <p:txBody>
          <a:bodyPr/>
          <a:lstStyle/>
          <a:p>
            <a:r>
              <a:rPr lang="zh-TW" altLang="en-US" b="1" dirty="0">
                <a:solidFill>
                  <a:srgbClr val="FF0000"/>
                </a:solidFill>
                <a:latin typeface="標楷體" panose="03000509000000000000" pitchFamily="65" charset="-120"/>
                <a:ea typeface="標楷體" panose="03000509000000000000" pitchFamily="65" charset="-120"/>
              </a:rPr>
              <a:t>那一科</a:t>
            </a:r>
            <a:r>
              <a:rPr lang="en-US" altLang="zh-TW" b="1" dirty="0">
                <a:solidFill>
                  <a:srgbClr val="FF0000"/>
                </a:solidFill>
                <a:latin typeface="標楷體" panose="03000509000000000000" pitchFamily="65" charset="-120"/>
                <a:ea typeface="標楷體" panose="03000509000000000000" pitchFamily="65" charset="-120"/>
              </a:rPr>
              <a:t>?</a:t>
            </a:r>
            <a:endParaRPr lang="zh-TW" altLang="en-US" b="1" dirty="0">
              <a:solidFill>
                <a:srgbClr val="FF0000"/>
              </a:solidFill>
              <a:latin typeface="標楷體" panose="03000509000000000000" pitchFamily="65" charset="-120"/>
              <a:ea typeface="標楷體" panose="03000509000000000000" pitchFamily="65" charset="-120"/>
            </a:endParaRPr>
          </a:p>
        </p:txBody>
      </p:sp>
      <p:sp>
        <p:nvSpPr>
          <p:cNvPr id="6" name="內容版面配置區 5"/>
          <p:cNvSpPr>
            <a:spLocks noGrp="1"/>
          </p:cNvSpPr>
          <p:nvPr>
            <p:ph idx="1"/>
          </p:nvPr>
        </p:nvSpPr>
        <p:spPr>
          <a:xfrm>
            <a:off x="1594559" y="969962"/>
            <a:ext cx="8915400" cy="4714672"/>
          </a:xfrm>
        </p:spPr>
        <p:txBody>
          <a:bodyPr/>
          <a:lstStyle/>
          <a:p>
            <a:r>
              <a:rPr lang="zh-TW" altLang="en-US" sz="2800" dirty="0">
                <a:latin typeface="標楷體" panose="03000509000000000000" pitchFamily="65" charset="-120"/>
                <a:ea typeface="標楷體" panose="03000509000000000000" pitchFamily="65" charset="-120"/>
              </a:rPr>
              <a:t>周老師在黑板上寫道：「天下沒有一個人從不羨慕別人，只有少數人從沒被別人羨慕過。」她請學生以圖表來表示這句話，下列哪一張圖表最恰當？</a:t>
            </a:r>
            <a:endParaRPr lang="en-US" altLang="zh-TW" sz="2800" dirty="0">
              <a:latin typeface="標楷體" panose="03000509000000000000" pitchFamily="65" charset="-120"/>
              <a:ea typeface="標楷體" panose="03000509000000000000" pitchFamily="65" charset="-120"/>
            </a:endParaRPr>
          </a:p>
          <a:p>
            <a:endParaRPr lang="zh-TW" altLang="en-US" sz="2000" dirty="0">
              <a:latin typeface="標楷體" panose="03000509000000000000" pitchFamily="65" charset="-120"/>
              <a:ea typeface="標楷體" panose="03000509000000000000" pitchFamily="65" charset="-120"/>
            </a:endParaRPr>
          </a:p>
        </p:txBody>
      </p:sp>
      <p:sp>
        <p:nvSpPr>
          <p:cNvPr id="5" name="投影片編號版面配置區 4"/>
          <p:cNvSpPr>
            <a:spLocks noGrp="1"/>
          </p:cNvSpPr>
          <p:nvPr>
            <p:ph type="sldNum" sz="quarter" idx="12"/>
          </p:nvPr>
        </p:nvSpPr>
        <p:spPr/>
        <p:txBody>
          <a:bodyPr/>
          <a:lstStyle/>
          <a:p>
            <a:pPr defTabSz="1219170">
              <a:defRPr/>
            </a:pPr>
            <a:fld id="{8466D1B4-698E-45AD-99B1-BC1EA2B636AC}" type="slidenum">
              <a:rPr lang="zh-TW" altLang="en-US"/>
              <a:pPr defTabSz="1219170">
                <a:defRPr/>
              </a:pPr>
              <a:t>40</a:t>
            </a:fld>
            <a:endParaRPr lang="zh-TW" altLang="en-US" dirty="0"/>
          </a:p>
        </p:txBody>
      </p:sp>
      <p:pic>
        <p:nvPicPr>
          <p:cNvPr id="8" name="圖片 7"/>
          <p:cNvPicPr>
            <a:picLocks noChangeAspect="1"/>
          </p:cNvPicPr>
          <p:nvPr/>
        </p:nvPicPr>
        <p:blipFill>
          <a:blip r:embed="rId2" cstate="email">
            <a:clrChange>
              <a:clrFrom>
                <a:srgbClr val="FFFFFF"/>
              </a:clrFrom>
              <a:clrTo>
                <a:srgbClr val="FFFFFF">
                  <a:alpha val="0"/>
                </a:srgbClr>
              </a:clrTo>
            </a:clrChange>
          </a:blip>
          <a:stretch>
            <a:fillRect/>
          </a:stretch>
        </p:blipFill>
        <p:spPr>
          <a:xfrm>
            <a:off x="1862847" y="2303119"/>
            <a:ext cx="8009107" cy="4170546"/>
          </a:xfrm>
          <a:prstGeom prst="rect">
            <a:avLst/>
          </a:prstGeom>
        </p:spPr>
      </p:pic>
      <p:sp>
        <p:nvSpPr>
          <p:cNvPr id="3" name="文字方塊 2"/>
          <p:cNvSpPr txBox="1"/>
          <p:nvPr/>
        </p:nvSpPr>
        <p:spPr>
          <a:xfrm>
            <a:off x="9871954" y="5678748"/>
            <a:ext cx="1723549" cy="923330"/>
          </a:xfrm>
          <a:prstGeom prst="rect">
            <a:avLst/>
          </a:prstGeom>
          <a:noFill/>
        </p:spPr>
        <p:txBody>
          <a:bodyPr wrap="none" rtlCol="0">
            <a:spAutoFit/>
          </a:bodyPr>
          <a:lstStyle/>
          <a:p>
            <a:r>
              <a:rPr lang="zh-TW" altLang="en-US" b="1" dirty="0">
                <a:solidFill>
                  <a:srgbClr val="FF0000"/>
                </a:solidFill>
              </a:rPr>
              <a:t>答案：（</a:t>
            </a:r>
            <a:r>
              <a:rPr lang="en-US" altLang="zh-TW" b="1" dirty="0">
                <a:solidFill>
                  <a:srgbClr val="FF0000"/>
                </a:solidFill>
              </a:rPr>
              <a:t>A</a:t>
            </a:r>
            <a:r>
              <a:rPr lang="zh-TW" altLang="en-US" b="1" dirty="0">
                <a:solidFill>
                  <a:srgbClr val="FF0000"/>
                </a:solidFill>
              </a:rPr>
              <a:t>）</a:t>
            </a:r>
            <a:endParaRPr lang="en-US" altLang="zh-TW" b="1" dirty="0">
              <a:solidFill>
                <a:srgbClr val="FF0000"/>
              </a:solidFill>
            </a:endParaRPr>
          </a:p>
          <a:p>
            <a:r>
              <a:rPr lang="zh-TW" altLang="en-US" b="1" dirty="0">
                <a:solidFill>
                  <a:srgbClr val="FF0000"/>
                </a:solidFill>
              </a:rPr>
              <a:t>難度：適中</a:t>
            </a:r>
            <a:endParaRPr lang="en-US" altLang="zh-TW" b="1" dirty="0">
              <a:solidFill>
                <a:srgbClr val="FF0000"/>
              </a:solidFill>
            </a:endParaRPr>
          </a:p>
          <a:p>
            <a:r>
              <a:rPr lang="en-US" altLang="zh-TW" b="1" dirty="0">
                <a:solidFill>
                  <a:srgbClr val="FF0000"/>
                </a:solidFill>
              </a:rPr>
              <a:t>106</a:t>
            </a:r>
            <a:r>
              <a:rPr lang="zh-TW" altLang="en-US" b="1">
                <a:solidFill>
                  <a:srgbClr val="FF0000"/>
                </a:solidFill>
              </a:rPr>
              <a:t>會考國</a:t>
            </a:r>
            <a:r>
              <a:rPr lang="zh-TW" altLang="en-US" b="1" dirty="0">
                <a:solidFill>
                  <a:srgbClr val="FF0000"/>
                </a:solidFill>
              </a:rPr>
              <a:t>文科</a:t>
            </a:r>
          </a:p>
        </p:txBody>
      </p:sp>
    </p:spTree>
    <p:extLst>
      <p:ext uri="{BB962C8B-B14F-4D97-AF65-F5344CB8AC3E}">
        <p14:creationId xmlns="" xmlns:p14="http://schemas.microsoft.com/office/powerpoint/2010/main" val="1214732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85530" y="614382"/>
            <a:ext cx="8911687" cy="1280890"/>
          </a:xfrm>
        </p:spPr>
        <p:txBody>
          <a:bodyPr/>
          <a:lstStyle/>
          <a:p>
            <a:r>
              <a:rPr lang="zh-TW" altLang="en-US" b="1" dirty="0">
                <a:solidFill>
                  <a:srgbClr val="FF0000"/>
                </a:solidFill>
                <a:latin typeface="標楷體" panose="03000509000000000000" pitchFamily="65" charset="-120"/>
                <a:ea typeface="標楷體" panose="03000509000000000000" pitchFamily="65" charset="-120"/>
              </a:rPr>
              <a:t>那一科</a:t>
            </a:r>
            <a:r>
              <a:rPr lang="en-US" altLang="zh-TW" b="1" dirty="0">
                <a:solidFill>
                  <a:srgbClr val="FF0000"/>
                </a:solidFill>
                <a:latin typeface="標楷體" panose="03000509000000000000" pitchFamily="65" charset="-120"/>
                <a:ea typeface="標楷體" panose="03000509000000000000" pitchFamily="65" charset="-120"/>
              </a:rPr>
              <a:t>?</a:t>
            </a:r>
            <a:endParaRPr lang="zh-TW" altLang="en-US" b="1" dirty="0">
              <a:solidFill>
                <a:srgbClr val="FF0000"/>
              </a:solidFill>
              <a:latin typeface="標楷體" panose="03000509000000000000" pitchFamily="65" charset="-120"/>
              <a:ea typeface="標楷體" panose="03000509000000000000" pitchFamily="65" charset="-120"/>
            </a:endParaRPr>
          </a:p>
        </p:txBody>
      </p:sp>
      <p:sp>
        <p:nvSpPr>
          <p:cNvPr id="6" name="內容版面配置區 5"/>
          <p:cNvSpPr>
            <a:spLocks noGrp="1"/>
          </p:cNvSpPr>
          <p:nvPr>
            <p:ph idx="1"/>
          </p:nvPr>
        </p:nvSpPr>
        <p:spPr>
          <a:xfrm>
            <a:off x="1480259" y="1285650"/>
            <a:ext cx="8915400" cy="4714672"/>
          </a:xfrm>
        </p:spPr>
        <p:txBody>
          <a:bodyPr/>
          <a:lstStyle/>
          <a:p>
            <a:r>
              <a:rPr lang="en-US" altLang="zh-TW" sz="2800" dirty="0">
                <a:latin typeface="標楷體" panose="03000509000000000000" pitchFamily="65" charset="-120"/>
                <a:ea typeface="標楷體" panose="03000509000000000000" pitchFamily="65" charset="-120"/>
              </a:rPr>
              <a:t>41.</a:t>
            </a:r>
            <a:r>
              <a:rPr lang="zh-TW" altLang="en-US" sz="2800" dirty="0">
                <a:latin typeface="標楷體" panose="03000509000000000000" pitchFamily="65" charset="-120"/>
                <a:ea typeface="標楷體" panose="03000509000000000000" pitchFamily="65" charset="-120"/>
              </a:rPr>
              <a:t>表</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八</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為某餐館三項餐點的部分資料，每一項餐 點的售價均為</a:t>
            </a:r>
            <a:r>
              <a:rPr lang="en-US" altLang="zh-TW" sz="2800" dirty="0">
                <a:latin typeface="標楷體" panose="03000509000000000000" pitchFamily="65" charset="-120"/>
                <a:ea typeface="標楷體" panose="03000509000000000000" pitchFamily="65" charset="-120"/>
              </a:rPr>
              <a:t>50</a:t>
            </a:r>
            <a:r>
              <a:rPr lang="zh-TW" altLang="en-US" sz="2800" dirty="0">
                <a:latin typeface="標楷體" panose="03000509000000000000" pitchFamily="65" charset="-120"/>
                <a:ea typeface="標楷體" panose="03000509000000000000" pitchFamily="65" charset="-120"/>
              </a:rPr>
              <a:t>元，其總利潤高低依序為湯麵、 雞排、炒飯。根據上述內容判斷，表中的甲、乙 最可能為下列何者？ </a:t>
            </a:r>
            <a:br>
              <a:rPr lang="zh-TW" altLang="en-US" sz="2800" dirty="0">
                <a:latin typeface="標楷體" panose="03000509000000000000" pitchFamily="65" charset="-120"/>
                <a:ea typeface="標楷體" panose="03000509000000000000" pitchFamily="65" charset="-120"/>
              </a:rPr>
            </a:br>
            <a:r>
              <a:rPr lang="en-US" altLang="zh-TW" sz="2800" dirty="0">
                <a:latin typeface="標楷體" panose="03000509000000000000" pitchFamily="65" charset="-120"/>
                <a:ea typeface="標楷體" panose="03000509000000000000" pitchFamily="65" charset="-120"/>
              </a:rPr>
              <a:t>(A)</a:t>
            </a:r>
            <a:r>
              <a:rPr lang="zh-TW" altLang="en-US" sz="2800" dirty="0">
                <a:latin typeface="標楷體" panose="03000509000000000000" pitchFamily="65" charset="-120"/>
                <a:ea typeface="標楷體" panose="03000509000000000000" pitchFamily="65" charset="-120"/>
              </a:rPr>
              <a:t>甲：</a:t>
            </a:r>
            <a:r>
              <a:rPr lang="en-US" altLang="zh-TW" sz="2800" dirty="0">
                <a:latin typeface="標楷體" panose="03000509000000000000" pitchFamily="65" charset="-120"/>
                <a:ea typeface="標楷體" panose="03000509000000000000" pitchFamily="65" charset="-120"/>
              </a:rPr>
              <a:t>20</a:t>
            </a:r>
            <a:r>
              <a:rPr lang="zh-TW" altLang="en-US" sz="2800" dirty="0">
                <a:latin typeface="標楷體" panose="03000509000000000000" pitchFamily="65" charset="-120"/>
                <a:ea typeface="標楷體" panose="03000509000000000000" pitchFamily="65" charset="-120"/>
              </a:rPr>
              <a:t>，乙：</a:t>
            </a:r>
            <a:r>
              <a:rPr lang="en-US" altLang="zh-TW" sz="2800" dirty="0">
                <a:latin typeface="標楷體" panose="03000509000000000000" pitchFamily="65" charset="-120"/>
                <a:ea typeface="標楷體" panose="03000509000000000000" pitchFamily="65" charset="-120"/>
              </a:rPr>
              <a:t>45</a:t>
            </a:r>
            <a:r>
              <a:rPr lang="zh-TW" altLang="en-US" sz="2800" dirty="0">
                <a:latin typeface="標楷體" panose="03000509000000000000" pitchFamily="65" charset="-120"/>
                <a:ea typeface="標楷體" panose="03000509000000000000" pitchFamily="65" charset="-120"/>
              </a:rPr>
              <a:t>　　</a:t>
            </a:r>
            <a:br>
              <a:rPr lang="zh-TW" altLang="en-US" sz="2800" dirty="0">
                <a:latin typeface="標楷體" panose="03000509000000000000" pitchFamily="65" charset="-120"/>
                <a:ea typeface="標楷體" panose="03000509000000000000" pitchFamily="65" charset="-120"/>
              </a:rPr>
            </a:br>
            <a:r>
              <a:rPr lang="en-US" altLang="zh-TW" sz="2800" dirty="0">
                <a:latin typeface="標楷體" panose="03000509000000000000" pitchFamily="65" charset="-120"/>
                <a:ea typeface="標楷體" panose="03000509000000000000" pitchFamily="65" charset="-120"/>
              </a:rPr>
              <a:t>(B)</a:t>
            </a:r>
            <a:r>
              <a:rPr lang="zh-TW" altLang="en-US" sz="2800" dirty="0">
                <a:latin typeface="標楷體" panose="03000509000000000000" pitchFamily="65" charset="-120"/>
                <a:ea typeface="標楷體" panose="03000509000000000000" pitchFamily="65" charset="-120"/>
              </a:rPr>
              <a:t>甲：</a:t>
            </a:r>
            <a:r>
              <a:rPr lang="en-US" altLang="zh-TW" sz="2800" dirty="0">
                <a:latin typeface="標楷體" panose="03000509000000000000" pitchFamily="65" charset="-120"/>
                <a:ea typeface="標楷體" panose="03000509000000000000" pitchFamily="65" charset="-120"/>
              </a:rPr>
              <a:t>20</a:t>
            </a:r>
            <a:r>
              <a:rPr lang="zh-TW" altLang="en-US" sz="2800" dirty="0">
                <a:latin typeface="標楷體" panose="03000509000000000000" pitchFamily="65" charset="-120"/>
                <a:ea typeface="標楷體" panose="03000509000000000000" pitchFamily="65" charset="-120"/>
              </a:rPr>
              <a:t>，乙：</a:t>
            </a:r>
            <a:r>
              <a:rPr lang="en-US" altLang="zh-TW" sz="2800" dirty="0">
                <a:latin typeface="標楷體" panose="03000509000000000000" pitchFamily="65" charset="-120"/>
                <a:ea typeface="標楷體" panose="03000509000000000000" pitchFamily="65" charset="-120"/>
              </a:rPr>
              <a:t>55 </a:t>
            </a:r>
            <a:r>
              <a:rPr lang="zh-TW" altLang="en-US" sz="2800" dirty="0">
                <a:latin typeface="標楷體" panose="03000509000000000000" pitchFamily="65" charset="-120"/>
                <a:ea typeface="標楷體" panose="03000509000000000000" pitchFamily="65" charset="-120"/>
              </a:rPr>
              <a:t/>
            </a:r>
            <a:br>
              <a:rPr lang="zh-TW" altLang="en-US" sz="2800" dirty="0">
                <a:latin typeface="標楷體" panose="03000509000000000000" pitchFamily="65" charset="-120"/>
                <a:ea typeface="標楷體" panose="03000509000000000000" pitchFamily="65" charset="-120"/>
              </a:rPr>
            </a:br>
            <a:r>
              <a:rPr lang="en-US" altLang="zh-TW" sz="2800" dirty="0">
                <a:latin typeface="標楷體" panose="03000509000000000000" pitchFamily="65" charset="-120"/>
                <a:ea typeface="標楷體" panose="03000509000000000000" pitchFamily="65" charset="-120"/>
              </a:rPr>
              <a:t>(C)</a:t>
            </a:r>
            <a:r>
              <a:rPr lang="zh-TW" altLang="en-US" sz="2800" dirty="0">
                <a:latin typeface="標楷體" panose="03000509000000000000" pitchFamily="65" charset="-120"/>
                <a:ea typeface="標楷體" panose="03000509000000000000" pitchFamily="65" charset="-120"/>
              </a:rPr>
              <a:t>甲：</a:t>
            </a:r>
            <a:r>
              <a:rPr lang="en-US" altLang="zh-TW" sz="2800" dirty="0">
                <a:latin typeface="標楷體" panose="03000509000000000000" pitchFamily="65" charset="-120"/>
                <a:ea typeface="標楷體" panose="03000509000000000000" pitchFamily="65" charset="-120"/>
              </a:rPr>
              <a:t>15</a:t>
            </a:r>
            <a:r>
              <a:rPr lang="zh-TW" altLang="en-US" sz="2800" dirty="0">
                <a:latin typeface="標楷體" panose="03000509000000000000" pitchFamily="65" charset="-120"/>
                <a:ea typeface="標楷體" panose="03000509000000000000" pitchFamily="65" charset="-120"/>
              </a:rPr>
              <a:t>，乙：</a:t>
            </a:r>
            <a:r>
              <a:rPr lang="en-US" altLang="zh-TW" sz="2800" dirty="0">
                <a:latin typeface="標楷體" panose="03000509000000000000" pitchFamily="65" charset="-120"/>
                <a:ea typeface="標楷體" panose="03000509000000000000" pitchFamily="65" charset="-120"/>
              </a:rPr>
              <a:t>45</a:t>
            </a:r>
            <a:br>
              <a:rPr lang="en-US" altLang="zh-TW" sz="2800" dirty="0">
                <a:latin typeface="標楷體" panose="03000509000000000000" pitchFamily="65" charset="-120"/>
                <a:ea typeface="標楷體" panose="03000509000000000000" pitchFamily="65" charset="-120"/>
              </a:rPr>
            </a:br>
            <a:r>
              <a:rPr lang="en-US" altLang="zh-TW" sz="2800" dirty="0">
                <a:latin typeface="標楷體" panose="03000509000000000000" pitchFamily="65" charset="-120"/>
                <a:ea typeface="標楷體" panose="03000509000000000000" pitchFamily="65" charset="-120"/>
              </a:rPr>
              <a:t>(D)</a:t>
            </a:r>
            <a:r>
              <a:rPr lang="zh-TW" altLang="en-US" sz="2800" dirty="0">
                <a:latin typeface="標楷體" panose="03000509000000000000" pitchFamily="65" charset="-120"/>
                <a:ea typeface="標楷體" panose="03000509000000000000" pitchFamily="65" charset="-120"/>
              </a:rPr>
              <a:t>甲：</a:t>
            </a:r>
            <a:r>
              <a:rPr lang="en-US" altLang="zh-TW" sz="2800" dirty="0">
                <a:latin typeface="標楷體" panose="03000509000000000000" pitchFamily="65" charset="-120"/>
                <a:ea typeface="標楷體" panose="03000509000000000000" pitchFamily="65" charset="-120"/>
              </a:rPr>
              <a:t>15</a:t>
            </a:r>
            <a:r>
              <a:rPr lang="zh-TW" altLang="en-US" sz="2800" dirty="0">
                <a:latin typeface="標楷體" panose="03000509000000000000" pitchFamily="65" charset="-120"/>
                <a:ea typeface="標楷體" panose="03000509000000000000" pitchFamily="65" charset="-120"/>
              </a:rPr>
              <a:t>，乙：</a:t>
            </a:r>
            <a:r>
              <a:rPr lang="en-US" altLang="zh-TW" sz="2800" dirty="0">
                <a:latin typeface="標楷體" panose="03000509000000000000" pitchFamily="65" charset="-120"/>
                <a:ea typeface="標楷體" panose="03000509000000000000" pitchFamily="65" charset="-120"/>
              </a:rPr>
              <a:t>55</a:t>
            </a:r>
          </a:p>
          <a:p>
            <a:endParaRPr lang="en-US" altLang="zh-TW" sz="2800" dirty="0"/>
          </a:p>
          <a:p>
            <a:endParaRPr lang="zh-TW" altLang="en-US" sz="2000" dirty="0"/>
          </a:p>
        </p:txBody>
      </p:sp>
      <p:sp>
        <p:nvSpPr>
          <p:cNvPr id="5" name="投影片編號版面配置區 4"/>
          <p:cNvSpPr>
            <a:spLocks noGrp="1"/>
          </p:cNvSpPr>
          <p:nvPr>
            <p:ph type="sldNum" sz="quarter" idx="12"/>
          </p:nvPr>
        </p:nvSpPr>
        <p:spPr/>
        <p:txBody>
          <a:bodyPr/>
          <a:lstStyle/>
          <a:p>
            <a:pPr defTabSz="1219170">
              <a:defRPr/>
            </a:pPr>
            <a:fld id="{8466D1B4-698E-45AD-99B1-BC1EA2B636AC}" type="slidenum">
              <a:rPr lang="zh-TW" altLang="en-US"/>
              <a:pPr defTabSz="1219170">
                <a:defRPr/>
              </a:pPr>
              <a:t>41</a:t>
            </a:fld>
            <a:endParaRPr lang="zh-TW" altLang="en-US" dirty="0"/>
          </a:p>
        </p:txBody>
      </p:sp>
      <p:pic>
        <p:nvPicPr>
          <p:cNvPr id="4" name="圖片 3"/>
          <p:cNvPicPr>
            <a:picLocks noChangeAspect="1"/>
          </p:cNvPicPr>
          <p:nvPr/>
        </p:nvPicPr>
        <p:blipFill>
          <a:blip r:embed="rId2" cstate="email">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a:xfrm>
            <a:off x="5937959" y="2725974"/>
            <a:ext cx="3876777" cy="2911968"/>
          </a:xfrm>
          <a:prstGeom prst="rect">
            <a:avLst/>
          </a:prstGeom>
        </p:spPr>
      </p:pic>
      <p:sp>
        <p:nvSpPr>
          <p:cNvPr id="7" name="文字方塊 6"/>
          <p:cNvSpPr txBox="1"/>
          <p:nvPr/>
        </p:nvSpPr>
        <p:spPr>
          <a:xfrm>
            <a:off x="9871954" y="5678748"/>
            <a:ext cx="1723549" cy="923330"/>
          </a:xfrm>
          <a:prstGeom prst="rect">
            <a:avLst/>
          </a:prstGeom>
          <a:noFill/>
        </p:spPr>
        <p:txBody>
          <a:bodyPr wrap="none" rtlCol="0">
            <a:spAutoFit/>
          </a:bodyPr>
          <a:lstStyle/>
          <a:p>
            <a:r>
              <a:rPr lang="zh-TW" altLang="en-US" b="1" dirty="0">
                <a:solidFill>
                  <a:srgbClr val="FF0000"/>
                </a:solidFill>
              </a:rPr>
              <a:t>答案：（</a:t>
            </a:r>
            <a:r>
              <a:rPr lang="en-US" altLang="zh-TW" b="1" dirty="0">
                <a:solidFill>
                  <a:srgbClr val="FF0000"/>
                </a:solidFill>
              </a:rPr>
              <a:t>C</a:t>
            </a:r>
            <a:r>
              <a:rPr lang="zh-TW" altLang="en-US" b="1" dirty="0">
                <a:solidFill>
                  <a:srgbClr val="FF0000"/>
                </a:solidFill>
              </a:rPr>
              <a:t>）</a:t>
            </a:r>
            <a:endParaRPr lang="en-US" altLang="zh-TW" b="1" dirty="0">
              <a:solidFill>
                <a:srgbClr val="FF0000"/>
              </a:solidFill>
            </a:endParaRPr>
          </a:p>
          <a:p>
            <a:r>
              <a:rPr lang="zh-TW" altLang="en-US" b="1" dirty="0">
                <a:solidFill>
                  <a:srgbClr val="FF0000"/>
                </a:solidFill>
              </a:rPr>
              <a:t>難度：適中</a:t>
            </a:r>
            <a:endParaRPr lang="en-US" altLang="zh-TW" b="1" dirty="0">
              <a:solidFill>
                <a:srgbClr val="FF0000"/>
              </a:solidFill>
            </a:endParaRPr>
          </a:p>
          <a:p>
            <a:r>
              <a:rPr lang="en-US" altLang="zh-TW" b="1" dirty="0">
                <a:solidFill>
                  <a:srgbClr val="FF0000"/>
                </a:solidFill>
              </a:rPr>
              <a:t>106</a:t>
            </a:r>
            <a:r>
              <a:rPr lang="zh-TW" altLang="en-US" b="1" dirty="0">
                <a:solidFill>
                  <a:srgbClr val="FF0000"/>
                </a:solidFill>
              </a:rPr>
              <a:t>會考社會科</a:t>
            </a:r>
          </a:p>
        </p:txBody>
      </p:sp>
    </p:spTree>
    <p:extLst>
      <p:ext uri="{BB962C8B-B14F-4D97-AF65-F5344CB8AC3E}">
        <p14:creationId xmlns="" xmlns:p14="http://schemas.microsoft.com/office/powerpoint/2010/main" val="2966388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內容版面配置區 7"/>
          <p:cNvPicPr>
            <a:picLocks noGrp="1" noChangeAspect="1"/>
          </p:cNvPicPr>
          <p:nvPr>
            <p:ph idx="1"/>
          </p:nvPr>
        </p:nvPicPr>
        <p:blipFill>
          <a:blip r:embed="rId2" cstate="email">
            <a:clrChange>
              <a:clrFrom>
                <a:srgbClr val="F8F8F8"/>
              </a:clrFrom>
              <a:clrTo>
                <a:srgbClr val="F8F8F8">
                  <a:alpha val="0"/>
                </a:srgbClr>
              </a:clrTo>
            </a:clrChange>
            <a:extLst>
              <a:ext uri="{28A0092B-C50C-407E-A947-70E740481C1C}">
                <a14:useLocalDpi xmlns="" xmlns:a14="http://schemas.microsoft.com/office/drawing/2010/main" val="0"/>
              </a:ext>
            </a:extLst>
          </a:blip>
          <a:stretch>
            <a:fillRect/>
          </a:stretch>
        </p:blipFill>
        <p:spPr>
          <a:xfrm>
            <a:off x="6728831" y="4106814"/>
            <a:ext cx="5117154" cy="2660294"/>
          </a:xfrm>
        </p:spPr>
      </p:pic>
      <p:sp>
        <p:nvSpPr>
          <p:cNvPr id="5" name="投影片編號版面配置區 4"/>
          <p:cNvSpPr>
            <a:spLocks noGrp="1"/>
          </p:cNvSpPr>
          <p:nvPr>
            <p:ph type="sldNum" sz="quarter" idx="12"/>
          </p:nvPr>
        </p:nvSpPr>
        <p:spPr/>
        <p:txBody>
          <a:bodyPr/>
          <a:lstStyle/>
          <a:p>
            <a:pPr defTabSz="1219170">
              <a:defRPr/>
            </a:pPr>
            <a:fld id="{8466D1B4-698E-45AD-99B1-BC1EA2B636AC}" type="slidenum">
              <a:rPr lang="zh-TW" altLang="en-US"/>
              <a:pPr defTabSz="1219170">
                <a:defRPr/>
              </a:pPr>
              <a:t>42</a:t>
            </a:fld>
            <a:endParaRPr lang="zh-TW" altLang="en-US" dirty="0"/>
          </a:p>
        </p:txBody>
      </p:sp>
      <p:pic>
        <p:nvPicPr>
          <p:cNvPr id="3" name="圖片 2"/>
          <p:cNvPicPr>
            <a:picLocks noChangeAspect="1"/>
          </p:cNvPicPr>
          <p:nvPr/>
        </p:nvPicPr>
        <p:blipFill rotWithShape="1">
          <a:blip r:embed="rId3" cstate="email">
            <a:clrChange>
              <a:clrFrom>
                <a:srgbClr val="E8F0FF"/>
              </a:clrFrom>
              <a:clrTo>
                <a:srgbClr val="E8F0FF">
                  <a:alpha val="0"/>
                </a:srgbClr>
              </a:clrTo>
            </a:clrChange>
          </a:blip>
          <a:srcRect/>
          <a:stretch/>
        </p:blipFill>
        <p:spPr>
          <a:xfrm>
            <a:off x="1665083" y="218669"/>
            <a:ext cx="7067550" cy="5695748"/>
          </a:xfrm>
          <a:prstGeom prst="rect">
            <a:avLst/>
          </a:prstGeom>
        </p:spPr>
      </p:pic>
      <p:pic>
        <p:nvPicPr>
          <p:cNvPr id="10" name="圖片 9"/>
          <p:cNvPicPr>
            <a:picLocks noChangeAspect="1"/>
          </p:cNvPicPr>
          <p:nvPr/>
        </p:nvPicPr>
        <p:blipFill rotWithShape="1">
          <a:blip r:embed="rId4" cstate="email">
            <a:clrChange>
              <a:clrFrom>
                <a:srgbClr val="E8F0FF"/>
              </a:clrFrom>
              <a:clrTo>
                <a:srgbClr val="E8F0FF">
                  <a:alpha val="0"/>
                </a:srgbClr>
              </a:clrTo>
            </a:clrChange>
          </a:blip>
          <a:srcRect/>
          <a:stretch/>
        </p:blipFill>
        <p:spPr>
          <a:xfrm>
            <a:off x="6755534" y="3760045"/>
            <a:ext cx="7067550" cy="299327"/>
          </a:xfrm>
          <a:prstGeom prst="rect">
            <a:avLst/>
          </a:prstGeom>
        </p:spPr>
      </p:pic>
      <p:sp>
        <p:nvSpPr>
          <p:cNvPr id="11" name="標題 1"/>
          <p:cNvSpPr txBox="1">
            <a:spLocks/>
          </p:cNvSpPr>
          <p:nvPr/>
        </p:nvSpPr>
        <p:spPr>
          <a:xfrm>
            <a:off x="8007926" y="2756534"/>
            <a:ext cx="2976979" cy="9560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1219170" fontAlgn="auto">
              <a:spcAft>
                <a:spcPts val="0"/>
              </a:spcAft>
            </a:pPr>
            <a:r>
              <a:rPr kumimoji="0" lang="zh-TW" altLang="en-US" b="1" dirty="0">
                <a:solidFill>
                  <a:srgbClr val="FF0000"/>
                </a:solidFill>
                <a:latin typeface="標楷體" panose="03000509000000000000" pitchFamily="65" charset="-120"/>
                <a:ea typeface="標楷體" panose="03000509000000000000" pitchFamily="65" charset="-120"/>
              </a:rPr>
              <a:t>那一科</a:t>
            </a:r>
            <a:r>
              <a:rPr kumimoji="0" lang="en-US" altLang="zh-TW" b="1" dirty="0">
                <a:solidFill>
                  <a:srgbClr val="FF0000"/>
                </a:solidFill>
                <a:latin typeface="標楷體" panose="03000509000000000000" pitchFamily="65" charset="-120"/>
                <a:ea typeface="標楷體" panose="03000509000000000000" pitchFamily="65" charset="-120"/>
              </a:rPr>
              <a:t>?</a:t>
            </a:r>
            <a:endParaRPr kumimoji="0" lang="zh-TW" altLang="en-US" b="1" dirty="0">
              <a:solidFill>
                <a:srgbClr val="FF0000"/>
              </a:solidFill>
              <a:latin typeface="標楷體" panose="03000509000000000000" pitchFamily="65" charset="-120"/>
              <a:ea typeface="標楷體" panose="03000509000000000000" pitchFamily="65" charset="-120"/>
            </a:endParaRPr>
          </a:p>
        </p:txBody>
      </p:sp>
      <p:sp>
        <p:nvSpPr>
          <p:cNvPr id="7" name="文字方塊 6"/>
          <p:cNvSpPr txBox="1"/>
          <p:nvPr/>
        </p:nvSpPr>
        <p:spPr>
          <a:xfrm>
            <a:off x="10232135" y="2863626"/>
            <a:ext cx="1723549" cy="923330"/>
          </a:xfrm>
          <a:prstGeom prst="rect">
            <a:avLst/>
          </a:prstGeom>
          <a:noFill/>
        </p:spPr>
        <p:txBody>
          <a:bodyPr wrap="none" rtlCol="0">
            <a:spAutoFit/>
          </a:bodyPr>
          <a:lstStyle/>
          <a:p>
            <a:r>
              <a:rPr lang="zh-TW" altLang="en-US" b="1" dirty="0">
                <a:solidFill>
                  <a:srgbClr val="FF0000"/>
                </a:solidFill>
              </a:rPr>
              <a:t>答案：</a:t>
            </a:r>
            <a:r>
              <a:rPr lang="en-US" altLang="zh-TW" b="1" dirty="0">
                <a:solidFill>
                  <a:srgbClr val="FF0000"/>
                </a:solidFill>
              </a:rPr>
              <a:t>(B)(D)</a:t>
            </a:r>
          </a:p>
          <a:p>
            <a:r>
              <a:rPr lang="zh-TW" altLang="en-US" b="1" dirty="0">
                <a:solidFill>
                  <a:srgbClr val="FF0000"/>
                </a:solidFill>
              </a:rPr>
              <a:t>難度：適中</a:t>
            </a:r>
            <a:endParaRPr lang="en-US" altLang="zh-TW" b="1" dirty="0">
              <a:solidFill>
                <a:srgbClr val="FF0000"/>
              </a:solidFill>
            </a:endParaRPr>
          </a:p>
          <a:p>
            <a:r>
              <a:rPr lang="en-US" altLang="zh-TW" b="1" dirty="0">
                <a:solidFill>
                  <a:srgbClr val="FF0000"/>
                </a:solidFill>
              </a:rPr>
              <a:t>104</a:t>
            </a:r>
            <a:r>
              <a:rPr lang="zh-TW" altLang="en-US" b="1" dirty="0">
                <a:solidFill>
                  <a:srgbClr val="FF0000"/>
                </a:solidFill>
              </a:rPr>
              <a:t>會考國文科</a:t>
            </a:r>
            <a:endParaRPr lang="en-US" altLang="zh-TW" b="1" dirty="0">
              <a:solidFill>
                <a:srgbClr val="FF0000"/>
              </a:solidFill>
            </a:endParaRPr>
          </a:p>
        </p:txBody>
      </p:sp>
    </p:spTree>
    <p:extLst>
      <p:ext uri="{BB962C8B-B14F-4D97-AF65-F5344CB8AC3E}">
        <p14:creationId xmlns="" xmlns:p14="http://schemas.microsoft.com/office/powerpoint/2010/main" val="3401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004529" y="969961"/>
            <a:ext cx="8911687" cy="4838171"/>
          </a:xfrm>
        </p:spPr>
        <p:txBody>
          <a:bodyPr>
            <a:noAutofit/>
          </a:bodyPr>
          <a:lstStyle/>
          <a:p>
            <a:pPr algn="ctr">
              <a:spcAft>
                <a:spcPts val="3600"/>
              </a:spcAft>
            </a:pPr>
            <a:r>
              <a:rPr lang="zh-TW" altLang="en-US" sz="4800" b="1" dirty="0">
                <a:solidFill>
                  <a:srgbClr val="FF0000"/>
                </a:solidFill>
                <a:latin typeface="標楷體" panose="03000509000000000000" pitchFamily="65" charset="-120"/>
                <a:ea typeface="標楷體" panose="03000509000000000000" pitchFamily="65" charset="-120"/>
              </a:rPr>
              <a:t>國中教育會考</a:t>
            </a:r>
            <a:r>
              <a:rPr lang="en-US" altLang="zh-TW" sz="4000" b="1" dirty="0">
                <a:solidFill>
                  <a:schemeClr val="accent5">
                    <a:lumMod val="50000"/>
                  </a:schemeClr>
                </a:solidFill>
                <a:latin typeface="標楷體" panose="03000509000000000000" pitchFamily="65" charset="-120"/>
                <a:ea typeface="標楷體" panose="03000509000000000000" pitchFamily="65" charset="-120"/>
              </a:rPr>
              <a:t/>
            </a:r>
            <a:br>
              <a:rPr lang="en-US" altLang="zh-TW" sz="4000" b="1" dirty="0">
                <a:solidFill>
                  <a:schemeClr val="accent5">
                    <a:lumMod val="50000"/>
                  </a:schemeClr>
                </a:solidFill>
                <a:latin typeface="標楷體" panose="03000509000000000000" pitchFamily="65" charset="-120"/>
                <a:ea typeface="標楷體" panose="03000509000000000000" pitchFamily="65" charset="-120"/>
              </a:rPr>
            </a:br>
            <a:r>
              <a:rPr lang="en-US" altLang="zh-TW" sz="6000" b="1" dirty="0">
                <a:solidFill>
                  <a:schemeClr val="accent5">
                    <a:lumMod val="50000"/>
                  </a:schemeClr>
                </a:solidFill>
                <a:latin typeface="標楷體" panose="03000509000000000000" pitchFamily="65" charset="-120"/>
                <a:ea typeface="標楷體" panose="03000509000000000000" pitchFamily="65" charset="-120"/>
              </a:rPr>
              <a:t/>
            </a:r>
            <a:br>
              <a:rPr lang="en-US" altLang="zh-TW" sz="6000" b="1" dirty="0">
                <a:solidFill>
                  <a:schemeClr val="accent5">
                    <a:lumMod val="50000"/>
                  </a:schemeClr>
                </a:solidFill>
                <a:latin typeface="標楷體" panose="03000509000000000000" pitchFamily="65" charset="-120"/>
                <a:ea typeface="標楷體" panose="03000509000000000000" pitchFamily="65" charset="-120"/>
              </a:rPr>
            </a:br>
            <a:r>
              <a:rPr lang="zh-TW" altLang="en-US" sz="6000" b="1" dirty="0">
                <a:solidFill>
                  <a:schemeClr val="accent5">
                    <a:lumMod val="50000"/>
                  </a:schemeClr>
                </a:solidFill>
                <a:latin typeface="標楷體" panose="03000509000000000000" pitchFamily="65" charset="-120"/>
                <a:ea typeface="標楷體" panose="03000509000000000000" pitchFamily="65" charset="-120"/>
              </a:rPr>
              <a:t>沒有版本</a:t>
            </a:r>
            <a:r>
              <a:rPr lang="en-US" altLang="zh-TW" sz="6000" b="1" dirty="0">
                <a:solidFill>
                  <a:schemeClr val="accent5">
                    <a:lumMod val="50000"/>
                  </a:schemeClr>
                </a:solidFill>
                <a:latin typeface="標楷體" panose="03000509000000000000" pitchFamily="65" charset="-120"/>
                <a:ea typeface="標楷體" panose="03000509000000000000" pitchFamily="65" charset="-120"/>
              </a:rPr>
              <a:t/>
            </a:r>
            <a:br>
              <a:rPr lang="en-US" altLang="zh-TW" sz="6000" b="1" dirty="0">
                <a:solidFill>
                  <a:schemeClr val="accent5">
                    <a:lumMod val="50000"/>
                  </a:schemeClr>
                </a:solidFill>
                <a:latin typeface="標楷體" panose="03000509000000000000" pitchFamily="65" charset="-120"/>
                <a:ea typeface="標楷體" panose="03000509000000000000" pitchFamily="65" charset="-120"/>
              </a:rPr>
            </a:br>
            <a:r>
              <a:rPr lang="en-US" altLang="zh-TW" sz="6000" b="1" dirty="0">
                <a:solidFill>
                  <a:schemeClr val="accent5">
                    <a:lumMod val="50000"/>
                  </a:schemeClr>
                </a:solidFill>
                <a:latin typeface="標楷體" panose="03000509000000000000" pitchFamily="65" charset="-120"/>
                <a:ea typeface="標楷體" panose="03000509000000000000" pitchFamily="65" charset="-120"/>
              </a:rPr>
              <a:t/>
            </a:r>
            <a:br>
              <a:rPr lang="en-US" altLang="zh-TW" sz="6000" b="1" dirty="0">
                <a:solidFill>
                  <a:schemeClr val="accent5">
                    <a:lumMod val="50000"/>
                  </a:schemeClr>
                </a:solidFill>
                <a:latin typeface="標楷體" panose="03000509000000000000" pitchFamily="65" charset="-120"/>
                <a:ea typeface="標楷體" panose="03000509000000000000" pitchFamily="65" charset="-120"/>
              </a:rPr>
            </a:br>
            <a:r>
              <a:rPr lang="zh-TW" altLang="en-US" sz="6000" b="1" dirty="0">
                <a:solidFill>
                  <a:schemeClr val="accent5">
                    <a:lumMod val="50000"/>
                  </a:schemeClr>
                </a:solidFill>
                <a:latin typeface="標楷體" panose="03000509000000000000" pitchFamily="65" charset="-120"/>
                <a:ea typeface="標楷體" panose="03000509000000000000" pitchFamily="65" charset="-120"/>
              </a:rPr>
              <a:t>只有根本</a:t>
            </a:r>
          </a:p>
        </p:txBody>
      </p:sp>
      <p:sp>
        <p:nvSpPr>
          <p:cNvPr id="4" name="投影片編號版面配置區 3"/>
          <p:cNvSpPr>
            <a:spLocks noGrp="1"/>
          </p:cNvSpPr>
          <p:nvPr>
            <p:ph type="sldNum" sz="quarter" idx="12"/>
          </p:nvPr>
        </p:nvSpPr>
        <p:spPr/>
        <p:txBody>
          <a:bodyPr/>
          <a:lstStyle/>
          <a:p>
            <a:pPr defTabSz="1219170">
              <a:defRPr/>
            </a:pPr>
            <a:fld id="{9C43862D-E695-4545-88C2-9979944A62DB}" type="slidenum">
              <a:rPr lang="zh-TW" altLang="en-US"/>
              <a:pPr defTabSz="1219170">
                <a:defRPr/>
              </a:pPr>
              <a:t>43</a:t>
            </a:fld>
            <a:endParaRPr lang="zh-TW" altLang="en-US" dirty="0"/>
          </a:p>
        </p:txBody>
      </p:sp>
      <p:sp>
        <p:nvSpPr>
          <p:cNvPr id="6" name="矩形 5"/>
          <p:cNvSpPr/>
          <p:nvPr/>
        </p:nvSpPr>
        <p:spPr>
          <a:xfrm>
            <a:off x="1675918" y="6538920"/>
            <a:ext cx="3006657" cy="307777"/>
          </a:xfrm>
          <a:prstGeom prst="rect">
            <a:avLst/>
          </a:prstGeom>
        </p:spPr>
        <p:txBody>
          <a:bodyPr wrap="none">
            <a:spAutoFit/>
          </a:bodyPr>
          <a:lstStyle/>
          <a:p>
            <a:pPr defTabSz="1219170" eaLnBrk="1" fontAlgn="auto" hangingPunct="1">
              <a:spcBef>
                <a:spcPts val="0"/>
              </a:spcBef>
              <a:spcAft>
                <a:spcPts val="0"/>
              </a:spcAft>
            </a:pPr>
            <a:r>
              <a:rPr kumimoji="0" lang="zh-TW" altLang="en-US" sz="1400" dirty="0">
                <a:solidFill>
                  <a:prstClr val="white"/>
                </a:solidFill>
                <a:latin typeface="Calibri"/>
                <a:ea typeface="新細明體" panose="02020500000000000000" pitchFamily="18" charset="-120"/>
              </a:rPr>
              <a:t>http://www.tvoao.com/a/181554.aspx</a:t>
            </a:r>
          </a:p>
        </p:txBody>
      </p:sp>
      <p:pic>
        <p:nvPicPr>
          <p:cNvPr id="7" name="內容版面配置區 4"/>
          <p:cNvPicPr>
            <a:picLocks noChangeAspect="1"/>
          </p:cNvPicPr>
          <p:nvPr/>
        </p:nvPicPr>
        <p:blipFill>
          <a:blip r:embed="rId3" cstate="email">
            <a:extLst>
              <a:ext uri="{28A0092B-C50C-407E-A947-70E740481C1C}">
                <a14:useLocalDpi xmlns="" xmlns:a14="http://schemas.microsoft.com/office/drawing/2010/main" val="0"/>
              </a:ext>
            </a:extLst>
          </a:blip>
          <a:stretch>
            <a:fillRect/>
          </a:stretch>
        </p:blipFill>
        <p:spPr bwMode="auto">
          <a:xfrm>
            <a:off x="1906719" y="0"/>
            <a:ext cx="5551711" cy="68466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1703695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95" name="投影片編號版面配置區 1"/>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82E42314-83C4-41A0-BED4-E394908631C5}" type="slidenum">
              <a:rPr kumimoji="0" lang="zh-TW" altLang="en-US" smtClean="0">
                <a:solidFill>
                  <a:srgbClr val="FEFFFF"/>
                </a:solidFill>
                <a:latin typeface="Century Gothic" panose="020B0502020202020204" pitchFamily="34" charset="0"/>
              </a:rPr>
              <a:pPr/>
              <a:t>44</a:t>
            </a:fld>
            <a:endParaRPr kumimoji="0" lang="zh-TW" altLang="en-US">
              <a:solidFill>
                <a:srgbClr val="FEFFFF"/>
              </a:solidFill>
              <a:latin typeface="Century Gothic" panose="020B0502020202020204" pitchFamily="34" charset="0"/>
            </a:endParaRPr>
          </a:p>
        </p:txBody>
      </p:sp>
      <p:graphicFrame>
        <p:nvGraphicFramePr>
          <p:cNvPr id="6" name="內容版面配置區 3"/>
          <p:cNvGraphicFramePr>
            <a:graphicFrameLocks/>
          </p:cNvGraphicFramePr>
          <p:nvPr>
            <p:extLst>
              <p:ext uri="{D42A27DB-BD31-4B8C-83A1-F6EECF244321}">
                <p14:modId xmlns="" xmlns:p14="http://schemas.microsoft.com/office/powerpoint/2010/main" val="1766497939"/>
              </p:ext>
            </p:extLst>
          </p:nvPr>
        </p:nvGraphicFramePr>
        <p:xfrm>
          <a:off x="1744837" y="1232670"/>
          <a:ext cx="9257459" cy="5192711"/>
        </p:xfrm>
        <a:graphic>
          <a:graphicData uri="http://schemas.openxmlformats.org/drawingml/2006/table">
            <a:tbl>
              <a:tblPr/>
              <a:tblGrid>
                <a:gridCol w="2046387">
                  <a:extLst>
                    <a:ext uri="{9D8B030D-6E8A-4147-A177-3AD203B41FA5}">
                      <a16:colId xmlns="" xmlns:a16="http://schemas.microsoft.com/office/drawing/2014/main" val="20000"/>
                    </a:ext>
                  </a:extLst>
                </a:gridCol>
                <a:gridCol w="2631067">
                  <a:extLst>
                    <a:ext uri="{9D8B030D-6E8A-4147-A177-3AD203B41FA5}">
                      <a16:colId xmlns="" xmlns:a16="http://schemas.microsoft.com/office/drawing/2014/main" val="20001"/>
                    </a:ext>
                  </a:extLst>
                </a:gridCol>
                <a:gridCol w="2436174">
                  <a:extLst>
                    <a:ext uri="{9D8B030D-6E8A-4147-A177-3AD203B41FA5}">
                      <a16:colId xmlns="" xmlns:a16="http://schemas.microsoft.com/office/drawing/2014/main" val="20002"/>
                    </a:ext>
                  </a:extLst>
                </a:gridCol>
                <a:gridCol w="2143831">
                  <a:extLst>
                    <a:ext uri="{9D8B030D-6E8A-4147-A177-3AD203B41FA5}">
                      <a16:colId xmlns="" xmlns:a16="http://schemas.microsoft.com/office/drawing/2014/main" val="20003"/>
                    </a:ext>
                  </a:extLst>
                </a:gridCol>
              </a:tblGrid>
              <a:tr h="64738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zh-TW" sz="2400" b="1" kern="0" dirty="0">
                          <a:solidFill>
                            <a:schemeClr val="bg1"/>
                          </a:solidFill>
                          <a:latin typeface="Times New Roman"/>
                          <a:ea typeface="標楷體"/>
                          <a:cs typeface="Times New Roman"/>
                        </a:rPr>
                        <a:t>考試科目</a:t>
                      </a:r>
                      <a:endParaRPr lang="zh-TW" sz="2400" kern="100" dirty="0">
                        <a:solidFill>
                          <a:schemeClr val="bg1"/>
                        </a:solidFill>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solidFill>
                      <a:srgbClr val="F79646">
                        <a:lumMod val="75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zh-TW" sz="2400" b="1" kern="0" dirty="0">
                          <a:solidFill>
                            <a:schemeClr val="bg1"/>
                          </a:solidFill>
                          <a:latin typeface="Times New Roman"/>
                          <a:ea typeface="標楷體"/>
                          <a:cs typeface="Times New Roman"/>
                        </a:rPr>
                        <a:t>題型</a:t>
                      </a:r>
                      <a:endParaRPr lang="zh-TW" sz="2400" kern="100" dirty="0">
                        <a:solidFill>
                          <a:schemeClr val="bg1"/>
                        </a:solidFill>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solidFill>
                      <a:srgbClr val="F79646">
                        <a:lumMod val="75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zh-TW" sz="2400" b="1" kern="0" dirty="0">
                          <a:solidFill>
                            <a:schemeClr val="bg1"/>
                          </a:solidFill>
                          <a:latin typeface="Times New Roman"/>
                          <a:ea typeface="標楷體"/>
                          <a:cs typeface="Times New Roman"/>
                        </a:rPr>
                        <a:t>題數</a:t>
                      </a:r>
                      <a:endParaRPr lang="zh-TW" sz="2400" kern="100" dirty="0">
                        <a:solidFill>
                          <a:schemeClr val="bg1"/>
                        </a:solidFill>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solidFill>
                      <a:srgbClr val="F79646">
                        <a:lumMod val="75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zh-TW" sz="2400" b="1" kern="0" dirty="0">
                          <a:solidFill>
                            <a:schemeClr val="bg1"/>
                          </a:solidFill>
                          <a:latin typeface="Times New Roman"/>
                          <a:ea typeface="標楷體"/>
                          <a:cs typeface="Times New Roman"/>
                        </a:rPr>
                        <a:t>考試時間</a:t>
                      </a:r>
                      <a:endParaRPr lang="zh-TW" sz="2400" kern="100" dirty="0">
                        <a:solidFill>
                          <a:schemeClr val="bg1"/>
                        </a:solidFill>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solidFill>
                      <a:srgbClr val="F79646">
                        <a:lumMod val="75000"/>
                      </a:srgbClr>
                    </a:solidFill>
                  </a:tcPr>
                </a:tc>
                <a:extLst>
                  <a:ext uri="{0D108BD9-81ED-4DB2-BD59-A6C34878D82A}">
                    <a16:rowId xmlns="" xmlns:a16="http://schemas.microsoft.com/office/drawing/2014/main" val="10000"/>
                  </a:ext>
                </a:extLst>
              </a:tr>
              <a:tr h="56816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zh-TW" sz="2400" b="1" kern="0" dirty="0">
                          <a:solidFill>
                            <a:srgbClr val="000000"/>
                          </a:solidFill>
                          <a:latin typeface="Times New Roman"/>
                          <a:ea typeface="標楷體"/>
                          <a:cs typeface="Times New Roman"/>
                        </a:rPr>
                        <a:t>國　文</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dirty="0">
                          <a:solidFill>
                            <a:srgbClr val="000000"/>
                          </a:solidFill>
                          <a:latin typeface="Times New Roman"/>
                          <a:ea typeface="標楷體"/>
                          <a:cs typeface="Times New Roman"/>
                        </a:rPr>
                        <a:t>4</a:t>
                      </a:r>
                      <a:r>
                        <a:rPr lang="zh-TW" sz="2400" kern="0" dirty="0">
                          <a:solidFill>
                            <a:srgbClr val="000000"/>
                          </a:solidFill>
                          <a:latin typeface="Times New Roman"/>
                          <a:ea typeface="標楷體"/>
                          <a:cs typeface="Times New Roman"/>
                        </a:rPr>
                        <a:t>選</a:t>
                      </a:r>
                      <a:r>
                        <a:rPr lang="en-US" sz="2400" kern="0" dirty="0">
                          <a:solidFill>
                            <a:srgbClr val="000000"/>
                          </a:solidFill>
                          <a:latin typeface="Times New Roman"/>
                          <a:ea typeface="標楷體"/>
                          <a:cs typeface="Times New Roman"/>
                        </a:rPr>
                        <a:t>1</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a:solidFill>
                            <a:srgbClr val="000000"/>
                          </a:solidFill>
                          <a:latin typeface="Times New Roman"/>
                          <a:ea typeface="標楷體"/>
                          <a:cs typeface="Times New Roman"/>
                        </a:rPr>
                        <a:t>45</a:t>
                      </a:r>
                      <a:r>
                        <a:rPr lang="zh-TW" sz="2400" kern="0">
                          <a:solidFill>
                            <a:srgbClr val="000000"/>
                          </a:solidFill>
                          <a:latin typeface="Times New Roman"/>
                          <a:ea typeface="標楷體"/>
                          <a:cs typeface="Times New Roman"/>
                        </a:rPr>
                        <a:t>～</a:t>
                      </a:r>
                      <a:r>
                        <a:rPr lang="en-US" sz="2400" kern="0">
                          <a:solidFill>
                            <a:srgbClr val="000000"/>
                          </a:solidFill>
                          <a:latin typeface="Times New Roman"/>
                          <a:ea typeface="標楷體"/>
                          <a:cs typeface="Times New Roman"/>
                        </a:rPr>
                        <a:t>50</a:t>
                      </a:r>
                      <a:r>
                        <a:rPr lang="zh-TW" sz="2400" kern="0">
                          <a:solidFill>
                            <a:srgbClr val="000000"/>
                          </a:solidFill>
                          <a:latin typeface="Times New Roman"/>
                          <a:ea typeface="標楷體"/>
                          <a:cs typeface="Times New Roman"/>
                        </a:rPr>
                        <a:t>題</a:t>
                      </a:r>
                      <a:endParaRPr lang="zh-TW" sz="2400" kern="10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dirty="0">
                          <a:solidFill>
                            <a:srgbClr val="000000"/>
                          </a:solidFill>
                          <a:latin typeface="Times New Roman"/>
                          <a:ea typeface="標楷體"/>
                          <a:cs typeface="Times New Roman"/>
                        </a:rPr>
                        <a:t>70</a:t>
                      </a:r>
                      <a:r>
                        <a:rPr lang="zh-TW" sz="2400" kern="0" dirty="0">
                          <a:solidFill>
                            <a:srgbClr val="000000"/>
                          </a:solidFill>
                          <a:latin typeface="Times New Roman"/>
                          <a:ea typeface="標楷體"/>
                          <a:cs typeface="Times New Roman"/>
                        </a:rPr>
                        <a:t>分鐘</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568166">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zh-TW" sz="2400" b="1" kern="0" dirty="0">
                          <a:solidFill>
                            <a:srgbClr val="000000"/>
                          </a:solidFill>
                          <a:latin typeface="Times New Roman"/>
                          <a:ea typeface="標楷體"/>
                          <a:cs typeface="Times New Roman"/>
                        </a:rPr>
                        <a:t>英</a:t>
                      </a:r>
                      <a:r>
                        <a:rPr lang="en-US" sz="2400" b="1" kern="0" dirty="0">
                          <a:solidFill>
                            <a:srgbClr val="000000"/>
                          </a:solidFill>
                          <a:latin typeface="Times New Roman"/>
                          <a:ea typeface="標楷體"/>
                          <a:cs typeface="Times New Roman"/>
                        </a:rPr>
                        <a:t>  </a:t>
                      </a:r>
                      <a:r>
                        <a:rPr lang="zh-TW" sz="2400" b="1" kern="0" dirty="0">
                          <a:solidFill>
                            <a:srgbClr val="000000"/>
                          </a:solidFill>
                          <a:latin typeface="Times New Roman"/>
                          <a:ea typeface="標楷體"/>
                          <a:cs typeface="Times New Roman"/>
                        </a:rPr>
                        <a:t>語</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a:solidFill>
                            <a:srgbClr val="000000"/>
                          </a:solidFill>
                          <a:latin typeface="Times New Roman"/>
                          <a:ea typeface="標楷體"/>
                          <a:cs typeface="Times New Roman"/>
                        </a:rPr>
                        <a:t>4</a:t>
                      </a:r>
                      <a:r>
                        <a:rPr lang="zh-TW" sz="2400" kern="0">
                          <a:solidFill>
                            <a:srgbClr val="000000"/>
                          </a:solidFill>
                          <a:latin typeface="Times New Roman"/>
                          <a:ea typeface="標楷體"/>
                          <a:cs typeface="Times New Roman"/>
                        </a:rPr>
                        <a:t>選</a:t>
                      </a:r>
                      <a:r>
                        <a:rPr lang="en-US" sz="2400" kern="0">
                          <a:solidFill>
                            <a:srgbClr val="000000"/>
                          </a:solidFill>
                          <a:latin typeface="Times New Roman"/>
                          <a:ea typeface="標楷體"/>
                          <a:cs typeface="Times New Roman"/>
                        </a:rPr>
                        <a:t>1</a:t>
                      </a:r>
                      <a:r>
                        <a:rPr lang="zh-TW" sz="2400" kern="0">
                          <a:solidFill>
                            <a:srgbClr val="000000"/>
                          </a:solidFill>
                          <a:latin typeface="Times New Roman"/>
                          <a:ea typeface="標楷體"/>
                          <a:cs typeface="Times New Roman"/>
                        </a:rPr>
                        <a:t>（閱讀）</a:t>
                      </a:r>
                      <a:endParaRPr lang="zh-TW" sz="2400" kern="10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dirty="0">
                          <a:solidFill>
                            <a:srgbClr val="000000"/>
                          </a:solidFill>
                          <a:latin typeface="Times New Roman"/>
                          <a:ea typeface="標楷體"/>
                          <a:cs typeface="Times New Roman"/>
                        </a:rPr>
                        <a:t>40</a:t>
                      </a:r>
                      <a:r>
                        <a:rPr lang="zh-TW" sz="2400" kern="0" dirty="0">
                          <a:solidFill>
                            <a:srgbClr val="000000"/>
                          </a:solidFill>
                          <a:latin typeface="Times New Roman"/>
                          <a:ea typeface="標楷體"/>
                          <a:cs typeface="Times New Roman"/>
                        </a:rPr>
                        <a:t>～</a:t>
                      </a:r>
                      <a:r>
                        <a:rPr lang="en-US" sz="2400" kern="0" dirty="0">
                          <a:solidFill>
                            <a:srgbClr val="000000"/>
                          </a:solidFill>
                          <a:latin typeface="Times New Roman"/>
                          <a:ea typeface="標楷體"/>
                          <a:cs typeface="Times New Roman"/>
                        </a:rPr>
                        <a:t>45</a:t>
                      </a:r>
                      <a:r>
                        <a:rPr lang="zh-TW" sz="2400" kern="0" dirty="0">
                          <a:solidFill>
                            <a:srgbClr val="000000"/>
                          </a:solidFill>
                          <a:latin typeface="Times New Roman"/>
                          <a:ea typeface="標楷體"/>
                          <a:cs typeface="Times New Roman"/>
                        </a:rPr>
                        <a:t>題</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dirty="0">
                          <a:solidFill>
                            <a:srgbClr val="FF0000"/>
                          </a:solidFill>
                          <a:latin typeface="Times New Roman"/>
                          <a:ea typeface="標楷體"/>
                          <a:cs typeface="Times New Roman"/>
                        </a:rPr>
                        <a:t>60</a:t>
                      </a:r>
                      <a:r>
                        <a:rPr lang="zh-TW" sz="2400" kern="0" dirty="0">
                          <a:solidFill>
                            <a:srgbClr val="000000"/>
                          </a:solidFill>
                          <a:latin typeface="Times New Roman"/>
                          <a:ea typeface="標楷體"/>
                          <a:cs typeface="Times New Roman"/>
                        </a:rPr>
                        <a:t>分鐘</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568166">
                <a:tc vMerge="1">
                  <a:txBody>
                    <a:bodyPr/>
                    <a:lstStyle/>
                    <a:p>
                      <a:endParaRPr lang="zh-TW" altLang="en-US"/>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dirty="0">
                          <a:solidFill>
                            <a:srgbClr val="FF0000"/>
                          </a:solidFill>
                          <a:latin typeface="Times New Roman"/>
                          <a:ea typeface="標楷體"/>
                          <a:cs typeface="Times New Roman"/>
                        </a:rPr>
                        <a:t>3</a:t>
                      </a:r>
                      <a:r>
                        <a:rPr lang="zh-TW" sz="2400" kern="0" dirty="0">
                          <a:solidFill>
                            <a:srgbClr val="FF0000"/>
                          </a:solidFill>
                          <a:latin typeface="Times New Roman"/>
                          <a:ea typeface="標楷體"/>
                          <a:cs typeface="Times New Roman"/>
                        </a:rPr>
                        <a:t>選</a:t>
                      </a:r>
                      <a:r>
                        <a:rPr lang="en-US" sz="2400" kern="0" dirty="0">
                          <a:solidFill>
                            <a:srgbClr val="FF0000"/>
                          </a:solidFill>
                          <a:latin typeface="Times New Roman"/>
                          <a:ea typeface="標楷體"/>
                          <a:cs typeface="Times New Roman"/>
                        </a:rPr>
                        <a:t>1</a:t>
                      </a:r>
                      <a:r>
                        <a:rPr lang="zh-TW" sz="2400" kern="0" dirty="0">
                          <a:solidFill>
                            <a:srgbClr val="FF0000"/>
                          </a:solidFill>
                          <a:latin typeface="Times New Roman"/>
                          <a:ea typeface="標楷體"/>
                          <a:cs typeface="Times New Roman"/>
                        </a:rPr>
                        <a:t>（聽力）</a:t>
                      </a:r>
                      <a:endParaRPr lang="zh-TW" sz="2400" kern="100" dirty="0">
                        <a:solidFill>
                          <a:srgbClr val="FF0000"/>
                        </a:solidFill>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dirty="0">
                          <a:solidFill>
                            <a:srgbClr val="000000"/>
                          </a:solidFill>
                          <a:latin typeface="Times New Roman"/>
                          <a:ea typeface="標楷體"/>
                          <a:cs typeface="Times New Roman"/>
                        </a:rPr>
                        <a:t>20</a:t>
                      </a:r>
                      <a:r>
                        <a:rPr lang="zh-TW" sz="2400" kern="0" dirty="0">
                          <a:solidFill>
                            <a:srgbClr val="000000"/>
                          </a:solidFill>
                          <a:latin typeface="Times New Roman"/>
                          <a:ea typeface="標楷體"/>
                          <a:cs typeface="Times New Roman"/>
                        </a:rPr>
                        <a:t>～</a:t>
                      </a:r>
                      <a:r>
                        <a:rPr lang="en-US" sz="2400" kern="0" dirty="0">
                          <a:solidFill>
                            <a:srgbClr val="000000"/>
                          </a:solidFill>
                          <a:latin typeface="Times New Roman"/>
                          <a:ea typeface="標楷體"/>
                          <a:cs typeface="Times New Roman"/>
                        </a:rPr>
                        <a:t>30</a:t>
                      </a:r>
                      <a:r>
                        <a:rPr lang="zh-TW" sz="2400" kern="0" dirty="0">
                          <a:solidFill>
                            <a:srgbClr val="000000"/>
                          </a:solidFill>
                          <a:latin typeface="Times New Roman"/>
                          <a:ea typeface="標楷體"/>
                          <a:cs typeface="Times New Roman"/>
                        </a:rPr>
                        <a:t>題</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dirty="0">
                          <a:solidFill>
                            <a:srgbClr val="FF0000"/>
                          </a:solidFill>
                          <a:latin typeface="Times New Roman"/>
                          <a:ea typeface="標楷體"/>
                          <a:cs typeface="Times New Roman"/>
                        </a:rPr>
                        <a:t>25</a:t>
                      </a:r>
                      <a:r>
                        <a:rPr lang="zh-TW" sz="2400" kern="0" dirty="0">
                          <a:solidFill>
                            <a:srgbClr val="000000"/>
                          </a:solidFill>
                          <a:latin typeface="Times New Roman"/>
                          <a:ea typeface="標楷體"/>
                          <a:cs typeface="Times New Roman"/>
                        </a:rPr>
                        <a:t>分鐘</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568166">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zh-TW" sz="2400" b="1" kern="0" dirty="0">
                          <a:solidFill>
                            <a:srgbClr val="000000"/>
                          </a:solidFill>
                          <a:latin typeface="Times New Roman"/>
                          <a:ea typeface="標楷體"/>
                          <a:cs typeface="Times New Roman"/>
                        </a:rPr>
                        <a:t>數　學</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a:solidFill>
                            <a:srgbClr val="000000"/>
                          </a:solidFill>
                          <a:latin typeface="Times New Roman"/>
                          <a:ea typeface="標楷體"/>
                          <a:cs typeface="Times New Roman"/>
                        </a:rPr>
                        <a:t>4</a:t>
                      </a:r>
                      <a:r>
                        <a:rPr lang="zh-TW" sz="2400" kern="0">
                          <a:solidFill>
                            <a:srgbClr val="000000"/>
                          </a:solidFill>
                          <a:latin typeface="Times New Roman"/>
                          <a:ea typeface="標楷體"/>
                          <a:cs typeface="Times New Roman"/>
                        </a:rPr>
                        <a:t>選</a:t>
                      </a:r>
                      <a:r>
                        <a:rPr lang="en-US" sz="2400" kern="0">
                          <a:solidFill>
                            <a:srgbClr val="000000"/>
                          </a:solidFill>
                          <a:latin typeface="Times New Roman"/>
                          <a:ea typeface="標楷體"/>
                          <a:cs typeface="Times New Roman"/>
                        </a:rPr>
                        <a:t>1</a:t>
                      </a:r>
                      <a:endParaRPr lang="zh-TW" sz="2400" kern="10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dirty="0">
                          <a:solidFill>
                            <a:srgbClr val="000000"/>
                          </a:solidFill>
                          <a:latin typeface="Times New Roman"/>
                          <a:ea typeface="標楷體"/>
                          <a:cs typeface="Times New Roman"/>
                        </a:rPr>
                        <a:t>25</a:t>
                      </a:r>
                      <a:r>
                        <a:rPr lang="zh-TW" sz="2400" kern="0" dirty="0">
                          <a:solidFill>
                            <a:srgbClr val="000000"/>
                          </a:solidFill>
                          <a:latin typeface="Times New Roman"/>
                          <a:ea typeface="標楷體"/>
                          <a:cs typeface="Times New Roman"/>
                        </a:rPr>
                        <a:t>～</a:t>
                      </a:r>
                      <a:r>
                        <a:rPr lang="en-US" sz="2400" kern="0" dirty="0">
                          <a:solidFill>
                            <a:srgbClr val="000000"/>
                          </a:solidFill>
                          <a:latin typeface="Times New Roman"/>
                          <a:ea typeface="標楷體"/>
                          <a:cs typeface="Times New Roman"/>
                        </a:rPr>
                        <a:t>30</a:t>
                      </a:r>
                      <a:r>
                        <a:rPr lang="zh-TW" sz="2400" kern="0" dirty="0">
                          <a:solidFill>
                            <a:srgbClr val="000000"/>
                          </a:solidFill>
                          <a:latin typeface="Times New Roman"/>
                          <a:ea typeface="標楷體"/>
                          <a:cs typeface="Times New Roman"/>
                        </a:rPr>
                        <a:t>題</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dirty="0">
                          <a:solidFill>
                            <a:srgbClr val="FF0000"/>
                          </a:solidFill>
                          <a:latin typeface="Times New Roman"/>
                          <a:ea typeface="標楷體"/>
                          <a:cs typeface="Times New Roman"/>
                        </a:rPr>
                        <a:t>80</a:t>
                      </a:r>
                      <a:r>
                        <a:rPr lang="zh-TW" sz="2400" kern="0" dirty="0">
                          <a:solidFill>
                            <a:srgbClr val="000000"/>
                          </a:solidFill>
                          <a:latin typeface="Times New Roman"/>
                          <a:ea typeface="標楷體"/>
                          <a:cs typeface="Times New Roman"/>
                        </a:rPr>
                        <a:t>分鐘</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r h="568166">
                <a:tc vMerge="1">
                  <a:txBody>
                    <a:bodyPr/>
                    <a:lstStyle/>
                    <a:p>
                      <a:endParaRPr lang="zh-TW" altLang="en-US"/>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zh-TW" sz="2400" kern="0" dirty="0">
                          <a:solidFill>
                            <a:srgbClr val="FF0000"/>
                          </a:solidFill>
                          <a:latin typeface="Times New Roman"/>
                          <a:ea typeface="標楷體"/>
                          <a:cs typeface="Times New Roman"/>
                        </a:rPr>
                        <a:t>非選擇題</a:t>
                      </a:r>
                      <a:endParaRPr lang="zh-TW" sz="2400" kern="100" dirty="0">
                        <a:solidFill>
                          <a:srgbClr val="FF0000"/>
                        </a:solidFill>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dirty="0">
                          <a:solidFill>
                            <a:srgbClr val="000000"/>
                          </a:solidFill>
                          <a:latin typeface="Times New Roman"/>
                          <a:ea typeface="標楷體"/>
                          <a:cs typeface="Times New Roman"/>
                        </a:rPr>
                        <a:t>2</a:t>
                      </a:r>
                      <a:r>
                        <a:rPr lang="zh-TW" sz="2400" kern="0" dirty="0">
                          <a:solidFill>
                            <a:srgbClr val="000000"/>
                          </a:solidFill>
                          <a:latin typeface="Times New Roman"/>
                          <a:ea typeface="標楷體"/>
                          <a:cs typeface="Times New Roman"/>
                        </a:rPr>
                        <a:t>題</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zh-TW" altLang="en-US"/>
                    </a:p>
                  </a:txBody>
                  <a:tcPr/>
                </a:tc>
                <a:extLst>
                  <a:ext uri="{0D108BD9-81ED-4DB2-BD59-A6C34878D82A}">
                    <a16:rowId xmlns="" xmlns:a16="http://schemas.microsoft.com/office/drawing/2014/main" val="10005"/>
                  </a:ext>
                </a:extLst>
              </a:tr>
              <a:tr h="56816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zh-TW" sz="2400" b="1" kern="0" dirty="0">
                          <a:solidFill>
                            <a:srgbClr val="000000"/>
                          </a:solidFill>
                          <a:latin typeface="Times New Roman"/>
                          <a:ea typeface="標楷體"/>
                          <a:cs typeface="Times New Roman"/>
                        </a:rPr>
                        <a:t>社　會</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a:solidFill>
                            <a:srgbClr val="000000"/>
                          </a:solidFill>
                          <a:latin typeface="Times New Roman"/>
                          <a:ea typeface="標楷體"/>
                          <a:cs typeface="Times New Roman"/>
                        </a:rPr>
                        <a:t>4</a:t>
                      </a:r>
                      <a:r>
                        <a:rPr lang="zh-TW" sz="2400" kern="0">
                          <a:solidFill>
                            <a:srgbClr val="000000"/>
                          </a:solidFill>
                          <a:latin typeface="Times New Roman"/>
                          <a:ea typeface="標楷體"/>
                          <a:cs typeface="Times New Roman"/>
                        </a:rPr>
                        <a:t>選</a:t>
                      </a:r>
                      <a:r>
                        <a:rPr lang="en-US" sz="2400" kern="0">
                          <a:solidFill>
                            <a:srgbClr val="000000"/>
                          </a:solidFill>
                          <a:latin typeface="Times New Roman"/>
                          <a:ea typeface="標楷體"/>
                          <a:cs typeface="Times New Roman"/>
                        </a:rPr>
                        <a:t>1</a:t>
                      </a:r>
                      <a:endParaRPr lang="zh-TW" sz="2400" kern="10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dirty="0">
                          <a:solidFill>
                            <a:srgbClr val="000000"/>
                          </a:solidFill>
                          <a:latin typeface="Times New Roman"/>
                          <a:ea typeface="標楷體"/>
                          <a:cs typeface="Times New Roman"/>
                        </a:rPr>
                        <a:t>60</a:t>
                      </a:r>
                      <a:r>
                        <a:rPr lang="zh-TW" sz="2400" kern="0" dirty="0">
                          <a:solidFill>
                            <a:srgbClr val="000000"/>
                          </a:solidFill>
                          <a:latin typeface="Times New Roman"/>
                          <a:ea typeface="標楷體"/>
                          <a:cs typeface="Times New Roman"/>
                        </a:rPr>
                        <a:t>～</a:t>
                      </a:r>
                      <a:r>
                        <a:rPr lang="en-US" sz="2400" kern="0" dirty="0">
                          <a:solidFill>
                            <a:srgbClr val="000000"/>
                          </a:solidFill>
                          <a:latin typeface="Times New Roman"/>
                          <a:ea typeface="標楷體"/>
                          <a:cs typeface="Times New Roman"/>
                        </a:rPr>
                        <a:t>70</a:t>
                      </a:r>
                      <a:r>
                        <a:rPr lang="zh-TW" sz="2400" kern="0" dirty="0">
                          <a:solidFill>
                            <a:srgbClr val="000000"/>
                          </a:solidFill>
                          <a:latin typeface="Times New Roman"/>
                          <a:ea typeface="標楷體"/>
                          <a:cs typeface="Times New Roman"/>
                        </a:rPr>
                        <a:t>題</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a:solidFill>
                            <a:srgbClr val="000000"/>
                          </a:solidFill>
                          <a:latin typeface="Times New Roman"/>
                          <a:ea typeface="標楷體"/>
                          <a:cs typeface="Times New Roman"/>
                        </a:rPr>
                        <a:t>70</a:t>
                      </a:r>
                      <a:r>
                        <a:rPr lang="zh-TW" sz="2400" kern="0">
                          <a:solidFill>
                            <a:srgbClr val="000000"/>
                          </a:solidFill>
                          <a:latin typeface="Times New Roman"/>
                          <a:ea typeface="標楷體"/>
                          <a:cs typeface="Times New Roman"/>
                        </a:rPr>
                        <a:t>分鐘</a:t>
                      </a:r>
                      <a:endParaRPr lang="zh-TW" sz="2400" kern="10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6"/>
                  </a:ext>
                </a:extLst>
              </a:tr>
              <a:tr h="56816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zh-TW" sz="2400" b="1" kern="0" dirty="0">
                          <a:solidFill>
                            <a:srgbClr val="000000"/>
                          </a:solidFill>
                          <a:latin typeface="Times New Roman"/>
                          <a:ea typeface="標楷體"/>
                          <a:cs typeface="Times New Roman"/>
                        </a:rPr>
                        <a:t>自　然</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a:solidFill>
                            <a:srgbClr val="000000"/>
                          </a:solidFill>
                          <a:latin typeface="Times New Roman"/>
                          <a:ea typeface="標楷體"/>
                          <a:cs typeface="Times New Roman"/>
                        </a:rPr>
                        <a:t>4</a:t>
                      </a:r>
                      <a:r>
                        <a:rPr lang="zh-TW" sz="2400" kern="0">
                          <a:solidFill>
                            <a:srgbClr val="000000"/>
                          </a:solidFill>
                          <a:latin typeface="Times New Roman"/>
                          <a:ea typeface="標楷體"/>
                          <a:cs typeface="Times New Roman"/>
                        </a:rPr>
                        <a:t>選</a:t>
                      </a:r>
                      <a:r>
                        <a:rPr lang="en-US" sz="2400" kern="0">
                          <a:solidFill>
                            <a:srgbClr val="000000"/>
                          </a:solidFill>
                          <a:latin typeface="Times New Roman"/>
                          <a:ea typeface="標楷體"/>
                          <a:cs typeface="Times New Roman"/>
                        </a:rPr>
                        <a:t>1</a:t>
                      </a:r>
                      <a:endParaRPr lang="zh-TW" sz="2400" kern="10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a:solidFill>
                            <a:srgbClr val="000000"/>
                          </a:solidFill>
                          <a:latin typeface="Times New Roman"/>
                          <a:ea typeface="標楷體"/>
                          <a:cs typeface="Times New Roman"/>
                        </a:rPr>
                        <a:t>50</a:t>
                      </a:r>
                      <a:r>
                        <a:rPr lang="zh-TW" sz="2400" kern="0">
                          <a:solidFill>
                            <a:srgbClr val="000000"/>
                          </a:solidFill>
                          <a:latin typeface="Times New Roman"/>
                          <a:ea typeface="標楷體"/>
                          <a:cs typeface="Times New Roman"/>
                        </a:rPr>
                        <a:t>～</a:t>
                      </a:r>
                      <a:r>
                        <a:rPr lang="en-US" sz="2400" kern="0">
                          <a:solidFill>
                            <a:srgbClr val="000000"/>
                          </a:solidFill>
                          <a:latin typeface="Times New Roman"/>
                          <a:ea typeface="標楷體"/>
                          <a:cs typeface="Times New Roman"/>
                        </a:rPr>
                        <a:t>60</a:t>
                      </a:r>
                      <a:r>
                        <a:rPr lang="zh-TW" sz="2400" kern="0">
                          <a:solidFill>
                            <a:srgbClr val="000000"/>
                          </a:solidFill>
                          <a:latin typeface="Times New Roman"/>
                          <a:ea typeface="標楷體"/>
                          <a:cs typeface="Times New Roman"/>
                        </a:rPr>
                        <a:t>題</a:t>
                      </a:r>
                      <a:endParaRPr lang="zh-TW" sz="2400" kern="10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a:solidFill>
                            <a:srgbClr val="000000"/>
                          </a:solidFill>
                          <a:latin typeface="Times New Roman"/>
                          <a:ea typeface="標楷體"/>
                          <a:cs typeface="Times New Roman"/>
                        </a:rPr>
                        <a:t>70</a:t>
                      </a:r>
                      <a:r>
                        <a:rPr lang="zh-TW" sz="2400" kern="0">
                          <a:solidFill>
                            <a:srgbClr val="000000"/>
                          </a:solidFill>
                          <a:latin typeface="Times New Roman"/>
                          <a:ea typeface="標楷體"/>
                          <a:cs typeface="Times New Roman"/>
                        </a:rPr>
                        <a:t>分鐘</a:t>
                      </a:r>
                      <a:endParaRPr lang="zh-TW" sz="2400" kern="10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7"/>
                  </a:ext>
                </a:extLst>
              </a:tr>
              <a:tr h="56816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zh-TW" sz="2400" b="1" kern="0" dirty="0">
                          <a:solidFill>
                            <a:srgbClr val="000000"/>
                          </a:solidFill>
                          <a:latin typeface="Times New Roman"/>
                          <a:ea typeface="標楷體"/>
                          <a:cs typeface="Times New Roman"/>
                        </a:rPr>
                        <a:t>寫作測驗</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zh-TW" sz="2400" kern="0" dirty="0">
                          <a:solidFill>
                            <a:srgbClr val="FF0000"/>
                          </a:solidFill>
                          <a:latin typeface="Times New Roman"/>
                          <a:ea typeface="標楷體"/>
                          <a:cs typeface="Times New Roman"/>
                        </a:rPr>
                        <a:t>引導寫作</a:t>
                      </a:r>
                      <a:endParaRPr lang="zh-TW" sz="2400" kern="100" dirty="0">
                        <a:solidFill>
                          <a:srgbClr val="FF0000"/>
                        </a:solidFill>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dirty="0">
                          <a:solidFill>
                            <a:srgbClr val="000000"/>
                          </a:solidFill>
                          <a:latin typeface="Times New Roman"/>
                          <a:ea typeface="標楷體"/>
                          <a:cs typeface="Times New Roman"/>
                        </a:rPr>
                        <a:t>1</a:t>
                      </a:r>
                      <a:r>
                        <a:rPr lang="zh-TW" sz="2400" kern="0" dirty="0">
                          <a:solidFill>
                            <a:srgbClr val="000000"/>
                          </a:solidFill>
                          <a:latin typeface="Times New Roman"/>
                          <a:ea typeface="標楷體"/>
                          <a:cs typeface="Times New Roman"/>
                        </a:rPr>
                        <a:t>題</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dirty="0">
                          <a:solidFill>
                            <a:srgbClr val="FF0000"/>
                          </a:solidFill>
                          <a:latin typeface="Times New Roman"/>
                          <a:ea typeface="標楷體"/>
                          <a:cs typeface="Times New Roman"/>
                        </a:rPr>
                        <a:t>50</a:t>
                      </a:r>
                      <a:r>
                        <a:rPr lang="zh-TW" sz="2400" kern="0" dirty="0">
                          <a:solidFill>
                            <a:srgbClr val="000000"/>
                          </a:solidFill>
                          <a:latin typeface="Times New Roman"/>
                          <a:ea typeface="標楷體"/>
                          <a:cs typeface="Times New Roman"/>
                        </a:rPr>
                        <a:t>分鐘</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8"/>
                  </a:ext>
                </a:extLst>
              </a:tr>
            </a:tbl>
          </a:graphicData>
        </a:graphic>
      </p:graphicFrame>
      <p:sp>
        <p:nvSpPr>
          <p:cNvPr id="7" name="標題 1"/>
          <p:cNvSpPr>
            <a:spLocks noGrp="1"/>
          </p:cNvSpPr>
          <p:nvPr>
            <p:ph type="title"/>
          </p:nvPr>
        </p:nvSpPr>
        <p:spPr>
          <a:xfrm>
            <a:off x="1744837" y="460773"/>
            <a:ext cx="5293568" cy="691752"/>
          </a:xfrm>
        </p:spPr>
        <p:txBody>
          <a:bodyPr/>
          <a:lstStyle/>
          <a:p>
            <a:pPr eaLnBrk="1" hangingPunct="1"/>
            <a:r>
              <a:rPr lang="zh-TW" altLang="en-US" sz="3600" b="1" dirty="0">
                <a:latin typeface="標楷體" panose="03000509000000000000" pitchFamily="65" charset="-120"/>
                <a:ea typeface="標楷體" panose="03000509000000000000" pitchFamily="65" charset="-120"/>
              </a:rPr>
              <a:t>考試科目、時間及題數</a:t>
            </a:r>
          </a:p>
        </p:txBody>
      </p:sp>
    </p:spTree>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標題 1"/>
          <p:cNvSpPr>
            <a:spLocks noGrp="1"/>
          </p:cNvSpPr>
          <p:nvPr>
            <p:ph type="title"/>
          </p:nvPr>
        </p:nvSpPr>
        <p:spPr>
          <a:xfrm>
            <a:off x="1991544" y="566339"/>
            <a:ext cx="4371975" cy="586185"/>
          </a:xfrm>
        </p:spPr>
        <p:txBody>
          <a:bodyPr/>
          <a:lstStyle/>
          <a:p>
            <a:pPr eaLnBrk="1" hangingPunct="1"/>
            <a:r>
              <a:rPr lang="zh-TW" altLang="en-US" sz="3600" b="1" dirty="0">
                <a:latin typeface="標楷體" panose="03000509000000000000" pitchFamily="65" charset="-120"/>
                <a:ea typeface="標楷體" panose="03000509000000000000" pitchFamily="65" charset="-120"/>
              </a:rPr>
              <a:t>教育會考何時考</a:t>
            </a:r>
          </a:p>
        </p:txBody>
      </p:sp>
      <p:graphicFrame>
        <p:nvGraphicFramePr>
          <p:cNvPr id="7" name="內容版面配置區 4"/>
          <p:cNvGraphicFramePr>
            <a:graphicFrameLocks noGrp="1"/>
          </p:cNvGraphicFramePr>
          <p:nvPr>
            <p:ph idx="1"/>
            <p:extLst>
              <p:ext uri="{D42A27DB-BD31-4B8C-83A1-F6EECF244321}">
                <p14:modId xmlns="" xmlns:p14="http://schemas.microsoft.com/office/powerpoint/2010/main" val="35121783"/>
              </p:ext>
            </p:extLst>
          </p:nvPr>
        </p:nvGraphicFramePr>
        <p:xfrm>
          <a:off x="1814563" y="1322553"/>
          <a:ext cx="8280400" cy="5197477"/>
        </p:xfrm>
        <a:graphic>
          <a:graphicData uri="http://schemas.openxmlformats.org/drawingml/2006/table">
            <a:tbl>
              <a:tblPr/>
              <a:tblGrid>
                <a:gridCol w="2070100">
                  <a:extLst>
                    <a:ext uri="{9D8B030D-6E8A-4147-A177-3AD203B41FA5}">
                      <a16:colId xmlns="" xmlns:a16="http://schemas.microsoft.com/office/drawing/2014/main" val="20000"/>
                    </a:ext>
                  </a:extLst>
                </a:gridCol>
                <a:gridCol w="2070100">
                  <a:extLst>
                    <a:ext uri="{9D8B030D-6E8A-4147-A177-3AD203B41FA5}">
                      <a16:colId xmlns="" xmlns:a16="http://schemas.microsoft.com/office/drawing/2014/main" val="20001"/>
                    </a:ext>
                  </a:extLst>
                </a:gridCol>
                <a:gridCol w="2070100">
                  <a:extLst>
                    <a:ext uri="{9D8B030D-6E8A-4147-A177-3AD203B41FA5}">
                      <a16:colId xmlns="" xmlns:a16="http://schemas.microsoft.com/office/drawing/2014/main" val="20002"/>
                    </a:ext>
                  </a:extLst>
                </a:gridCol>
                <a:gridCol w="2070100">
                  <a:extLst>
                    <a:ext uri="{9D8B030D-6E8A-4147-A177-3AD203B41FA5}">
                      <a16:colId xmlns="" xmlns:a16="http://schemas.microsoft.com/office/drawing/2014/main" val="20003"/>
                    </a:ext>
                  </a:extLst>
                </a:gridCol>
              </a:tblGrid>
              <a:tr h="457211">
                <a:tc gridSpan="2">
                  <a:txBody>
                    <a:bodyPr/>
                    <a:lstStyle/>
                    <a:p>
                      <a:pPr algn="ctr">
                        <a:lnSpc>
                          <a:spcPct val="125000"/>
                        </a:lnSpc>
                      </a:pPr>
                      <a:r>
                        <a:rPr lang="en-US" altLang="zh-TW" sz="2400" b="1" kern="100" dirty="0">
                          <a:solidFill>
                            <a:srgbClr val="000000"/>
                          </a:solidFill>
                          <a:latin typeface="Times New Roman" pitchFamily="18" charset="0"/>
                          <a:ea typeface="標楷體"/>
                          <a:cs typeface="Times New Roman" pitchFamily="18" charset="0"/>
                        </a:rPr>
                        <a:t>108</a:t>
                      </a:r>
                      <a:r>
                        <a:rPr lang="zh-TW" altLang="en-US" sz="2400" b="1" kern="100" dirty="0">
                          <a:solidFill>
                            <a:srgbClr val="000000"/>
                          </a:solidFill>
                          <a:latin typeface="Times New Roman" pitchFamily="18" charset="0"/>
                          <a:ea typeface="標楷體"/>
                          <a:cs typeface="Times New Roman" pitchFamily="18" charset="0"/>
                        </a:rPr>
                        <a:t>年</a:t>
                      </a:r>
                      <a:r>
                        <a:rPr lang="en-US" sz="2400" b="1" kern="100" dirty="0">
                          <a:solidFill>
                            <a:srgbClr val="000000"/>
                          </a:solidFill>
                          <a:latin typeface="Times New Roman" pitchFamily="18" charset="0"/>
                          <a:ea typeface="標楷體"/>
                          <a:cs typeface="Times New Roman" pitchFamily="18" charset="0"/>
                        </a:rPr>
                        <a:t>5</a:t>
                      </a:r>
                      <a:r>
                        <a:rPr lang="zh-TW" sz="2400" b="1" kern="100" dirty="0">
                          <a:solidFill>
                            <a:srgbClr val="000000"/>
                          </a:solidFill>
                          <a:latin typeface="Times New Roman" pitchFamily="18" charset="0"/>
                          <a:ea typeface="標楷體"/>
                          <a:cs typeface="Times New Roman" pitchFamily="18" charset="0"/>
                        </a:rPr>
                        <a:t>月</a:t>
                      </a:r>
                      <a:r>
                        <a:rPr lang="en-US" sz="2400" b="1" kern="100" dirty="0">
                          <a:solidFill>
                            <a:srgbClr val="000000"/>
                          </a:solidFill>
                          <a:latin typeface="Times New Roman" pitchFamily="18" charset="0"/>
                          <a:ea typeface="標楷體"/>
                          <a:cs typeface="Times New Roman" pitchFamily="18" charset="0"/>
                        </a:rPr>
                        <a:t>18</a:t>
                      </a:r>
                      <a:r>
                        <a:rPr lang="zh-TW" sz="2400" b="1" kern="100" dirty="0">
                          <a:solidFill>
                            <a:srgbClr val="000000"/>
                          </a:solidFill>
                          <a:latin typeface="Times New Roman" pitchFamily="18" charset="0"/>
                          <a:ea typeface="標楷體"/>
                          <a:cs typeface="Times New Roman" pitchFamily="18" charset="0"/>
                        </a:rPr>
                        <a:t>日（六）</a:t>
                      </a:r>
                      <a:endParaRPr lang="zh-TW" sz="2400" kern="100" dirty="0">
                        <a:latin typeface="Times New Roman" pitchFamily="18" charset="0"/>
                        <a:ea typeface="新細明體"/>
                        <a:cs typeface="Times New Roman" pitchFamily="18" charset="0"/>
                      </a:endParaRPr>
                    </a:p>
                  </a:txBody>
                  <a:tcPr marL="17779" marR="17779"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gridSpan="2">
                  <a:txBody>
                    <a:bodyPr/>
                    <a:lstStyle/>
                    <a:p>
                      <a:pPr algn="ctr">
                        <a:lnSpc>
                          <a:spcPct val="125000"/>
                        </a:lnSpc>
                      </a:pPr>
                      <a:r>
                        <a:rPr lang="en-US" altLang="zh-TW" sz="2400" b="1" kern="100" dirty="0">
                          <a:solidFill>
                            <a:srgbClr val="000000"/>
                          </a:solidFill>
                          <a:latin typeface="Times New Roman" pitchFamily="18" charset="0"/>
                          <a:ea typeface="標楷體"/>
                          <a:cs typeface="Times New Roman" pitchFamily="18" charset="0"/>
                        </a:rPr>
                        <a:t>108</a:t>
                      </a:r>
                      <a:r>
                        <a:rPr lang="zh-TW" altLang="en-US" sz="2400" b="1" kern="100" dirty="0">
                          <a:solidFill>
                            <a:srgbClr val="000000"/>
                          </a:solidFill>
                          <a:latin typeface="Times New Roman" pitchFamily="18" charset="0"/>
                          <a:ea typeface="標楷體"/>
                          <a:cs typeface="Times New Roman" pitchFamily="18" charset="0"/>
                        </a:rPr>
                        <a:t>年</a:t>
                      </a:r>
                      <a:r>
                        <a:rPr lang="en-US" sz="2400" b="1" kern="100" dirty="0">
                          <a:solidFill>
                            <a:srgbClr val="000000"/>
                          </a:solidFill>
                          <a:latin typeface="Times New Roman" pitchFamily="18" charset="0"/>
                          <a:ea typeface="標楷體"/>
                          <a:cs typeface="Times New Roman" pitchFamily="18" charset="0"/>
                        </a:rPr>
                        <a:t>5</a:t>
                      </a:r>
                      <a:r>
                        <a:rPr lang="zh-TW" sz="2400" b="1" kern="100" dirty="0">
                          <a:solidFill>
                            <a:srgbClr val="000000"/>
                          </a:solidFill>
                          <a:latin typeface="Times New Roman" pitchFamily="18" charset="0"/>
                          <a:ea typeface="標楷體"/>
                          <a:cs typeface="Times New Roman" pitchFamily="18" charset="0"/>
                        </a:rPr>
                        <a:t>月</a:t>
                      </a:r>
                      <a:r>
                        <a:rPr lang="en-US" altLang="zh-TW" sz="2400" b="1" kern="100" dirty="0">
                          <a:solidFill>
                            <a:srgbClr val="000000"/>
                          </a:solidFill>
                          <a:latin typeface="Times New Roman" pitchFamily="18" charset="0"/>
                          <a:ea typeface="標楷體"/>
                          <a:cs typeface="Times New Roman" pitchFamily="18" charset="0"/>
                        </a:rPr>
                        <a:t>19</a:t>
                      </a:r>
                      <a:r>
                        <a:rPr lang="zh-TW" sz="2400" b="1" kern="100" dirty="0">
                          <a:solidFill>
                            <a:srgbClr val="000000"/>
                          </a:solidFill>
                          <a:latin typeface="Times New Roman" pitchFamily="18" charset="0"/>
                          <a:ea typeface="標楷體"/>
                          <a:cs typeface="Times New Roman" pitchFamily="18" charset="0"/>
                        </a:rPr>
                        <a:t>日（日）</a:t>
                      </a:r>
                      <a:endParaRPr lang="zh-TW" sz="2400" kern="100" dirty="0">
                        <a:latin typeface="Times New Roman" pitchFamily="18" charset="0"/>
                        <a:ea typeface="新細明體"/>
                        <a:cs typeface="Times New Roman" pitchFamily="18" charset="0"/>
                      </a:endParaRPr>
                    </a:p>
                  </a:txBody>
                  <a:tcPr marL="17779" marR="17779"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extLst>
                  <a:ext uri="{0D108BD9-81ED-4DB2-BD59-A6C34878D82A}">
                    <a16:rowId xmlns="" xmlns:a16="http://schemas.microsoft.com/office/drawing/2014/main" val="10000"/>
                  </a:ext>
                </a:extLst>
              </a:tr>
              <a:tr h="411482">
                <a:tc>
                  <a:txBody>
                    <a:bodyPr/>
                    <a:lstStyle/>
                    <a:p>
                      <a:pPr algn="ctr">
                        <a:lnSpc>
                          <a:spcPct val="125000"/>
                        </a:lnSpc>
                      </a:pPr>
                      <a:r>
                        <a:rPr lang="en-US" sz="2000" kern="100" dirty="0">
                          <a:solidFill>
                            <a:srgbClr val="000000"/>
                          </a:solidFill>
                          <a:latin typeface="Times New Roman" pitchFamily="18" charset="0"/>
                          <a:ea typeface="標楷體"/>
                          <a:cs typeface="Times New Roman" pitchFamily="18" charset="0"/>
                          <a:sym typeface="Wingdings"/>
                        </a:rPr>
                        <a:t></a:t>
                      </a:r>
                      <a:r>
                        <a:rPr lang="en-US" sz="2000" kern="100" dirty="0">
                          <a:solidFill>
                            <a:srgbClr val="000000"/>
                          </a:solidFill>
                          <a:latin typeface="Times New Roman" pitchFamily="18" charset="0"/>
                          <a:ea typeface="標楷體"/>
                          <a:cs typeface="Times New Roman" pitchFamily="18" charset="0"/>
                        </a:rPr>
                        <a:t>08:20-</a:t>
                      </a:r>
                      <a:r>
                        <a:rPr lang="zh-TW" sz="2000" kern="100" dirty="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08:30</a:t>
                      </a:r>
                      <a:endParaRPr lang="zh-TW" sz="2000" kern="100" dirty="0">
                        <a:latin typeface="Times New Roman" pitchFamily="18" charset="0"/>
                        <a:ea typeface="新細明體"/>
                        <a:cs typeface="Times New Roman" pitchFamily="18" charset="0"/>
                      </a:endParaRPr>
                    </a:p>
                  </a:txBody>
                  <a:tcPr marL="17779" marR="17779"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a:lnSpc>
                          <a:spcPct val="125000"/>
                        </a:lnSpc>
                      </a:pPr>
                      <a:r>
                        <a:rPr lang="zh-TW" sz="2000" kern="100" dirty="0">
                          <a:solidFill>
                            <a:srgbClr val="000000"/>
                          </a:solidFill>
                          <a:latin typeface="Times New Roman" pitchFamily="18" charset="0"/>
                          <a:ea typeface="標楷體"/>
                          <a:cs typeface="Times New Roman" pitchFamily="18" charset="0"/>
                        </a:rPr>
                        <a:t>考試說明</a:t>
                      </a:r>
                      <a:endParaRPr lang="zh-TW" sz="2000" kern="100" dirty="0">
                        <a:latin typeface="Times New Roman" pitchFamily="18" charset="0"/>
                        <a:ea typeface="新細明體"/>
                        <a:cs typeface="Times New Roman" pitchFamily="18" charset="0"/>
                      </a:endParaRPr>
                    </a:p>
                  </a:txBody>
                  <a:tcPr marL="17779" marR="17779"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a:lnSpc>
                          <a:spcPct val="125000"/>
                        </a:lnSpc>
                      </a:pPr>
                      <a:r>
                        <a:rPr lang="en-US" sz="2000" kern="100" dirty="0">
                          <a:solidFill>
                            <a:srgbClr val="000000"/>
                          </a:solidFill>
                          <a:latin typeface="Times New Roman" pitchFamily="18" charset="0"/>
                          <a:ea typeface="標楷體"/>
                          <a:cs typeface="Times New Roman" pitchFamily="18" charset="0"/>
                          <a:sym typeface="Wingdings"/>
                        </a:rPr>
                        <a:t></a:t>
                      </a:r>
                      <a:r>
                        <a:rPr lang="en-US" sz="2000" kern="100" dirty="0">
                          <a:solidFill>
                            <a:srgbClr val="000000"/>
                          </a:solidFill>
                          <a:latin typeface="Times New Roman" pitchFamily="18" charset="0"/>
                          <a:ea typeface="標楷體"/>
                          <a:cs typeface="Times New Roman" pitchFamily="18" charset="0"/>
                        </a:rPr>
                        <a:t>08:20-</a:t>
                      </a:r>
                      <a:r>
                        <a:rPr lang="zh-TW" sz="2000" kern="100" dirty="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08:30</a:t>
                      </a:r>
                      <a:endParaRPr lang="zh-TW" sz="2000" kern="100" dirty="0">
                        <a:latin typeface="Times New Roman" pitchFamily="18" charset="0"/>
                        <a:ea typeface="新細明體"/>
                        <a:cs typeface="Times New Roman" pitchFamily="18" charset="0"/>
                      </a:endParaRPr>
                    </a:p>
                  </a:txBody>
                  <a:tcPr marL="17779" marR="17779"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25000"/>
                        </a:lnSpc>
                      </a:pPr>
                      <a:r>
                        <a:rPr lang="zh-TW" sz="2000" kern="100" dirty="0">
                          <a:solidFill>
                            <a:srgbClr val="000000"/>
                          </a:solidFill>
                          <a:latin typeface="Times New Roman" pitchFamily="18" charset="0"/>
                          <a:ea typeface="標楷體"/>
                          <a:cs typeface="Times New Roman" pitchFamily="18" charset="0"/>
                        </a:rPr>
                        <a:t>考試說明</a:t>
                      </a:r>
                      <a:endParaRPr lang="zh-TW" sz="2000" kern="100" dirty="0">
                        <a:latin typeface="Times New Roman" pitchFamily="18" charset="0"/>
                        <a:ea typeface="新細明體"/>
                        <a:cs typeface="Times New Roman" pitchFamily="18" charset="0"/>
                      </a:endParaRPr>
                    </a:p>
                  </a:txBody>
                  <a:tcPr marL="17779" marR="17779"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 xmlns:a16="http://schemas.microsoft.com/office/drawing/2014/main" val="10001"/>
                  </a:ext>
                </a:extLst>
              </a:tr>
              <a:tr h="457211">
                <a:tc>
                  <a:txBody>
                    <a:bodyPr/>
                    <a:lstStyle/>
                    <a:p>
                      <a:pPr algn="ctr">
                        <a:lnSpc>
                          <a:spcPct val="125000"/>
                        </a:lnSpc>
                      </a:pPr>
                      <a:r>
                        <a:rPr lang="en-US" sz="2000" b="1" kern="100" dirty="0">
                          <a:solidFill>
                            <a:srgbClr val="000000"/>
                          </a:solidFill>
                          <a:latin typeface="Times New Roman" pitchFamily="18" charset="0"/>
                          <a:ea typeface="標楷體"/>
                          <a:cs typeface="Times New Roman" pitchFamily="18" charset="0"/>
                          <a:sym typeface="Wingdings"/>
                        </a:rPr>
                        <a:t></a:t>
                      </a:r>
                      <a:r>
                        <a:rPr lang="en-US" sz="2000" b="1" kern="100" dirty="0">
                          <a:solidFill>
                            <a:srgbClr val="000000"/>
                          </a:solidFill>
                          <a:latin typeface="Times New Roman" pitchFamily="18" charset="0"/>
                          <a:ea typeface="標楷體"/>
                          <a:cs typeface="Times New Roman" pitchFamily="18" charset="0"/>
                        </a:rPr>
                        <a:t>08:30-</a:t>
                      </a:r>
                      <a:r>
                        <a:rPr lang="en-US" sz="2000" b="1" kern="100" dirty="0">
                          <a:solidFill>
                            <a:srgbClr val="000000"/>
                          </a:solidFill>
                          <a:latin typeface="Times New Roman" pitchFamily="18" charset="0"/>
                          <a:ea typeface="標楷體"/>
                          <a:cs typeface="Times New Roman" pitchFamily="18" charset="0"/>
                          <a:sym typeface="Wingdings"/>
                        </a:rPr>
                        <a:t></a:t>
                      </a:r>
                      <a:r>
                        <a:rPr lang="en-US" sz="2000" b="1" kern="100" dirty="0">
                          <a:solidFill>
                            <a:srgbClr val="000000"/>
                          </a:solidFill>
                          <a:latin typeface="Times New Roman" pitchFamily="18" charset="0"/>
                          <a:ea typeface="標楷體"/>
                          <a:cs typeface="Times New Roman" pitchFamily="18" charset="0"/>
                        </a:rPr>
                        <a:t>09:40</a:t>
                      </a:r>
                      <a:endParaRPr lang="zh-TW" sz="2000" kern="100" dirty="0">
                        <a:latin typeface="Times New Roman" pitchFamily="18" charset="0"/>
                        <a:ea typeface="新細明體"/>
                        <a:cs typeface="Times New Roman" pitchFamily="18" charset="0"/>
                      </a:endParaRPr>
                    </a:p>
                  </a:txBody>
                  <a:tcPr marL="17779" marR="17779"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a:lnSpc>
                          <a:spcPct val="125000"/>
                        </a:lnSpc>
                      </a:pPr>
                      <a:r>
                        <a:rPr lang="zh-TW" sz="2400" b="1" kern="100" dirty="0">
                          <a:solidFill>
                            <a:srgbClr val="000000"/>
                          </a:solidFill>
                          <a:latin typeface="Times New Roman" pitchFamily="18" charset="0"/>
                          <a:ea typeface="標楷體"/>
                          <a:cs typeface="Times New Roman" pitchFamily="18" charset="0"/>
                        </a:rPr>
                        <a:t>社</a:t>
                      </a:r>
                      <a:r>
                        <a:rPr lang="en-US" sz="2400" b="1" kern="100" dirty="0">
                          <a:solidFill>
                            <a:srgbClr val="000000"/>
                          </a:solidFill>
                          <a:latin typeface="Times New Roman" pitchFamily="18" charset="0"/>
                          <a:ea typeface="標楷體"/>
                          <a:cs typeface="Times New Roman" pitchFamily="18" charset="0"/>
                        </a:rPr>
                        <a:t>    </a:t>
                      </a:r>
                      <a:r>
                        <a:rPr lang="zh-TW" sz="2400" b="1" kern="100" dirty="0">
                          <a:solidFill>
                            <a:srgbClr val="000000"/>
                          </a:solidFill>
                          <a:latin typeface="Times New Roman" pitchFamily="18" charset="0"/>
                          <a:ea typeface="標楷體"/>
                          <a:cs typeface="Times New Roman" pitchFamily="18" charset="0"/>
                        </a:rPr>
                        <a:t>會</a:t>
                      </a:r>
                      <a:endParaRPr lang="zh-TW" sz="2400" kern="100" dirty="0">
                        <a:latin typeface="Times New Roman" pitchFamily="18" charset="0"/>
                        <a:ea typeface="新細明體"/>
                        <a:cs typeface="Times New Roman" pitchFamily="18" charset="0"/>
                      </a:endParaRPr>
                    </a:p>
                  </a:txBody>
                  <a:tcPr marL="17779" marR="17779"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a:lnSpc>
                          <a:spcPct val="125000"/>
                        </a:lnSpc>
                      </a:pPr>
                      <a:r>
                        <a:rPr lang="en-US" sz="2000" b="1" kern="100" dirty="0">
                          <a:solidFill>
                            <a:srgbClr val="000000"/>
                          </a:solidFill>
                          <a:latin typeface="Times New Roman" pitchFamily="18" charset="0"/>
                          <a:ea typeface="標楷體"/>
                          <a:cs typeface="Times New Roman" pitchFamily="18" charset="0"/>
                          <a:sym typeface="Wingdings"/>
                        </a:rPr>
                        <a:t></a:t>
                      </a:r>
                      <a:r>
                        <a:rPr lang="en-US" sz="2000" b="1" kern="100" dirty="0">
                          <a:solidFill>
                            <a:srgbClr val="000000"/>
                          </a:solidFill>
                          <a:latin typeface="Times New Roman" pitchFamily="18" charset="0"/>
                          <a:ea typeface="標楷體"/>
                          <a:cs typeface="Times New Roman" pitchFamily="18" charset="0"/>
                        </a:rPr>
                        <a:t>08:30-</a:t>
                      </a:r>
                      <a:r>
                        <a:rPr lang="en-US" sz="2000" b="1" kern="100" dirty="0">
                          <a:solidFill>
                            <a:srgbClr val="000000"/>
                          </a:solidFill>
                          <a:latin typeface="Times New Roman" pitchFamily="18" charset="0"/>
                          <a:ea typeface="標楷體"/>
                          <a:cs typeface="Times New Roman" pitchFamily="18" charset="0"/>
                          <a:sym typeface="Wingdings"/>
                        </a:rPr>
                        <a:t></a:t>
                      </a:r>
                      <a:r>
                        <a:rPr lang="en-US" sz="2000" b="1" kern="100" dirty="0">
                          <a:solidFill>
                            <a:srgbClr val="000000"/>
                          </a:solidFill>
                          <a:latin typeface="Times New Roman" pitchFamily="18" charset="0"/>
                          <a:ea typeface="標楷體"/>
                          <a:cs typeface="Times New Roman" pitchFamily="18" charset="0"/>
                        </a:rPr>
                        <a:t>09:40</a:t>
                      </a:r>
                      <a:endParaRPr lang="zh-TW" sz="2000" kern="100" dirty="0">
                        <a:latin typeface="Times New Roman" pitchFamily="18" charset="0"/>
                        <a:ea typeface="新細明體"/>
                        <a:cs typeface="Times New Roman" pitchFamily="18" charset="0"/>
                      </a:endParaRPr>
                    </a:p>
                  </a:txBody>
                  <a:tcPr marL="17779" marR="17779"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25000"/>
                        </a:lnSpc>
                      </a:pPr>
                      <a:r>
                        <a:rPr lang="zh-TW" sz="2400" b="1" kern="100" dirty="0">
                          <a:solidFill>
                            <a:srgbClr val="000000"/>
                          </a:solidFill>
                          <a:latin typeface="Times New Roman" pitchFamily="18" charset="0"/>
                          <a:ea typeface="標楷體"/>
                          <a:cs typeface="Times New Roman" pitchFamily="18" charset="0"/>
                        </a:rPr>
                        <a:t>自</a:t>
                      </a:r>
                      <a:r>
                        <a:rPr lang="en-US" sz="2400" b="1" kern="100" dirty="0">
                          <a:solidFill>
                            <a:srgbClr val="000000"/>
                          </a:solidFill>
                          <a:latin typeface="Times New Roman" pitchFamily="18" charset="0"/>
                          <a:ea typeface="標楷體"/>
                          <a:cs typeface="Times New Roman" pitchFamily="18" charset="0"/>
                        </a:rPr>
                        <a:t>    </a:t>
                      </a:r>
                      <a:r>
                        <a:rPr lang="zh-TW" sz="2400" b="1" kern="100" dirty="0">
                          <a:solidFill>
                            <a:srgbClr val="000000"/>
                          </a:solidFill>
                          <a:latin typeface="Times New Roman" pitchFamily="18" charset="0"/>
                          <a:ea typeface="標楷體"/>
                          <a:cs typeface="Times New Roman" pitchFamily="18" charset="0"/>
                        </a:rPr>
                        <a:t>然</a:t>
                      </a:r>
                      <a:endParaRPr lang="zh-TW" sz="2400" kern="100" dirty="0">
                        <a:latin typeface="Times New Roman" pitchFamily="18" charset="0"/>
                        <a:ea typeface="新細明體"/>
                        <a:cs typeface="Times New Roman" pitchFamily="18" charset="0"/>
                      </a:endParaRPr>
                    </a:p>
                  </a:txBody>
                  <a:tcPr marL="17779" marR="17779"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 xmlns:a16="http://schemas.microsoft.com/office/drawing/2014/main" val="10002"/>
                  </a:ext>
                </a:extLst>
              </a:tr>
              <a:tr h="411482">
                <a:tc>
                  <a:txBody>
                    <a:bodyPr/>
                    <a:lstStyle/>
                    <a:p>
                      <a:pPr algn="ctr">
                        <a:lnSpc>
                          <a:spcPct val="125000"/>
                        </a:lnSpc>
                      </a:pPr>
                      <a:r>
                        <a:rPr lang="zh-TW" sz="2000" kern="100">
                          <a:solidFill>
                            <a:srgbClr val="000000"/>
                          </a:solidFill>
                          <a:latin typeface="Times New Roman" pitchFamily="18" charset="0"/>
                          <a:ea typeface="標楷體"/>
                          <a:cs typeface="Times New Roman" pitchFamily="18" charset="0"/>
                        </a:rPr>
                        <a:t>　</a:t>
                      </a:r>
                      <a:r>
                        <a:rPr lang="en-US" sz="2000" kern="100">
                          <a:solidFill>
                            <a:srgbClr val="000000"/>
                          </a:solidFill>
                          <a:latin typeface="Times New Roman" pitchFamily="18" charset="0"/>
                          <a:ea typeface="標楷體"/>
                          <a:cs typeface="Times New Roman" pitchFamily="18" charset="0"/>
                        </a:rPr>
                        <a:t>09:40-</a:t>
                      </a:r>
                      <a:r>
                        <a:rPr lang="zh-TW" sz="2000" kern="100">
                          <a:solidFill>
                            <a:srgbClr val="000000"/>
                          </a:solidFill>
                          <a:latin typeface="Times New Roman" pitchFamily="18" charset="0"/>
                          <a:ea typeface="標楷體"/>
                          <a:cs typeface="Times New Roman" pitchFamily="18" charset="0"/>
                        </a:rPr>
                        <a:t>　</a:t>
                      </a:r>
                      <a:r>
                        <a:rPr lang="en-US" sz="2000" kern="100">
                          <a:solidFill>
                            <a:srgbClr val="000000"/>
                          </a:solidFill>
                          <a:latin typeface="Times New Roman" pitchFamily="18" charset="0"/>
                          <a:ea typeface="標楷體"/>
                          <a:cs typeface="Times New Roman" pitchFamily="18" charset="0"/>
                        </a:rPr>
                        <a:t>10:20</a:t>
                      </a:r>
                      <a:endParaRPr lang="zh-TW" sz="2000" kern="100">
                        <a:latin typeface="Times New Roman" pitchFamily="18" charset="0"/>
                        <a:ea typeface="新細明體"/>
                        <a:cs typeface="Times New Roman" pitchFamily="18" charset="0"/>
                      </a:endParaRPr>
                    </a:p>
                  </a:txBody>
                  <a:tcPr marL="17779" marR="17779"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pPr>
                      <a:r>
                        <a:rPr lang="zh-TW" sz="2000" kern="100" dirty="0">
                          <a:solidFill>
                            <a:srgbClr val="000000"/>
                          </a:solidFill>
                          <a:latin typeface="Times New Roman" pitchFamily="18" charset="0"/>
                          <a:ea typeface="標楷體"/>
                          <a:cs typeface="Times New Roman" pitchFamily="18" charset="0"/>
                        </a:rPr>
                        <a:t>休息</a:t>
                      </a:r>
                      <a:endParaRPr lang="zh-TW" sz="2000" kern="100" dirty="0">
                        <a:latin typeface="Times New Roman" pitchFamily="18" charset="0"/>
                        <a:ea typeface="新細明體"/>
                        <a:cs typeface="Times New Roman" pitchFamily="18" charset="0"/>
                      </a:endParaRPr>
                    </a:p>
                  </a:txBody>
                  <a:tcPr marL="17779" marR="17779"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pPr>
                      <a:r>
                        <a:rPr lang="zh-TW" sz="2000" kern="100" dirty="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09:40-</a:t>
                      </a:r>
                      <a:r>
                        <a:rPr lang="zh-TW" sz="2000" kern="100" dirty="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10:20</a:t>
                      </a:r>
                      <a:endParaRPr lang="zh-TW" sz="2000" kern="100" dirty="0">
                        <a:latin typeface="Times New Roman" pitchFamily="18" charset="0"/>
                        <a:ea typeface="新細明體"/>
                        <a:cs typeface="Times New Roman" pitchFamily="18" charset="0"/>
                      </a:endParaRPr>
                    </a:p>
                  </a:txBody>
                  <a:tcPr marL="17779" marR="17779"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pPr>
                      <a:r>
                        <a:rPr lang="zh-TW" sz="2000" kern="100" dirty="0">
                          <a:solidFill>
                            <a:srgbClr val="000000"/>
                          </a:solidFill>
                          <a:latin typeface="Times New Roman" pitchFamily="18" charset="0"/>
                          <a:ea typeface="標楷體"/>
                          <a:cs typeface="Times New Roman" pitchFamily="18" charset="0"/>
                        </a:rPr>
                        <a:t>休息</a:t>
                      </a:r>
                      <a:endParaRPr lang="zh-TW" sz="2000" kern="100" dirty="0">
                        <a:latin typeface="Times New Roman" pitchFamily="18" charset="0"/>
                        <a:ea typeface="新細明體"/>
                        <a:cs typeface="Times New Roman" pitchFamily="18" charset="0"/>
                      </a:endParaRPr>
                    </a:p>
                  </a:txBody>
                  <a:tcPr marL="17779" marR="17779"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411482">
                <a:tc>
                  <a:txBody>
                    <a:bodyPr/>
                    <a:lstStyle/>
                    <a:p>
                      <a:pPr algn="ctr">
                        <a:lnSpc>
                          <a:spcPct val="125000"/>
                        </a:lnSpc>
                      </a:pPr>
                      <a:r>
                        <a:rPr lang="en-US" sz="2000" kern="100" dirty="0">
                          <a:solidFill>
                            <a:srgbClr val="000000"/>
                          </a:solidFill>
                          <a:latin typeface="Times New Roman" pitchFamily="18" charset="0"/>
                          <a:ea typeface="標楷體"/>
                          <a:cs typeface="Times New Roman" pitchFamily="18" charset="0"/>
                          <a:sym typeface="Wingdings"/>
                        </a:rPr>
                        <a:t></a:t>
                      </a:r>
                      <a:r>
                        <a:rPr lang="en-US" sz="2000" kern="100" dirty="0">
                          <a:solidFill>
                            <a:srgbClr val="000000"/>
                          </a:solidFill>
                          <a:latin typeface="Times New Roman" pitchFamily="18" charset="0"/>
                          <a:ea typeface="標楷體"/>
                          <a:cs typeface="Times New Roman" pitchFamily="18" charset="0"/>
                        </a:rPr>
                        <a:t>10:20-</a:t>
                      </a:r>
                      <a:r>
                        <a:rPr lang="zh-TW" sz="2000" kern="100" dirty="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10:30</a:t>
                      </a:r>
                      <a:endParaRPr lang="zh-TW" sz="2000" kern="100" dirty="0">
                        <a:latin typeface="Times New Roman" pitchFamily="18" charset="0"/>
                        <a:ea typeface="新細明體"/>
                        <a:cs typeface="Times New Roman" pitchFamily="18" charset="0"/>
                      </a:endParaRPr>
                    </a:p>
                  </a:txBody>
                  <a:tcPr marL="17779" marR="17779"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CC"/>
                    </a:solidFill>
                  </a:tcPr>
                </a:tc>
                <a:tc>
                  <a:txBody>
                    <a:bodyPr/>
                    <a:lstStyle/>
                    <a:p>
                      <a:pPr algn="ctr">
                        <a:lnSpc>
                          <a:spcPct val="125000"/>
                        </a:lnSpc>
                      </a:pPr>
                      <a:r>
                        <a:rPr lang="zh-TW" sz="2000" kern="100" dirty="0">
                          <a:solidFill>
                            <a:srgbClr val="000000"/>
                          </a:solidFill>
                          <a:latin typeface="Times New Roman" pitchFamily="18" charset="0"/>
                          <a:ea typeface="標楷體"/>
                          <a:cs typeface="Times New Roman" pitchFamily="18" charset="0"/>
                        </a:rPr>
                        <a:t>考試說明</a:t>
                      </a:r>
                      <a:endParaRPr lang="zh-TW" sz="2000" kern="100" dirty="0">
                        <a:latin typeface="Times New Roman" pitchFamily="18" charset="0"/>
                        <a:ea typeface="新細明體"/>
                        <a:cs typeface="Times New Roman" pitchFamily="18" charset="0"/>
                      </a:endParaRPr>
                    </a:p>
                  </a:txBody>
                  <a:tcPr marL="17779" marR="17779"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CC"/>
                    </a:solidFill>
                  </a:tcPr>
                </a:tc>
                <a:tc>
                  <a:txBody>
                    <a:bodyPr/>
                    <a:lstStyle/>
                    <a:p>
                      <a:pPr algn="ctr">
                        <a:lnSpc>
                          <a:spcPct val="125000"/>
                        </a:lnSpc>
                      </a:pPr>
                      <a:r>
                        <a:rPr lang="en-US" sz="2000" kern="100" dirty="0">
                          <a:solidFill>
                            <a:srgbClr val="000000"/>
                          </a:solidFill>
                          <a:latin typeface="Times New Roman" pitchFamily="18" charset="0"/>
                          <a:ea typeface="標楷體"/>
                          <a:cs typeface="Times New Roman" pitchFamily="18" charset="0"/>
                          <a:sym typeface="Wingdings"/>
                        </a:rPr>
                        <a:t></a:t>
                      </a:r>
                      <a:r>
                        <a:rPr lang="en-US" sz="2000" kern="100" dirty="0">
                          <a:solidFill>
                            <a:srgbClr val="000000"/>
                          </a:solidFill>
                          <a:latin typeface="Times New Roman" pitchFamily="18" charset="0"/>
                          <a:ea typeface="標楷體"/>
                          <a:cs typeface="Times New Roman" pitchFamily="18" charset="0"/>
                        </a:rPr>
                        <a:t>10:20-</a:t>
                      </a:r>
                      <a:r>
                        <a:rPr lang="zh-TW" sz="2000" kern="100" dirty="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10:30</a:t>
                      </a:r>
                      <a:endParaRPr lang="zh-TW" sz="2000" kern="100" dirty="0">
                        <a:latin typeface="Times New Roman" pitchFamily="18" charset="0"/>
                        <a:ea typeface="新細明體"/>
                        <a:cs typeface="Times New Roman" pitchFamily="18" charset="0"/>
                      </a:endParaRPr>
                    </a:p>
                  </a:txBody>
                  <a:tcPr marL="17779" marR="17779"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a:lnSpc>
                          <a:spcPct val="125000"/>
                        </a:lnSpc>
                      </a:pPr>
                      <a:r>
                        <a:rPr lang="zh-TW" sz="2000" kern="100" dirty="0">
                          <a:solidFill>
                            <a:srgbClr val="000000"/>
                          </a:solidFill>
                          <a:latin typeface="Times New Roman" pitchFamily="18" charset="0"/>
                          <a:ea typeface="標楷體"/>
                          <a:cs typeface="Times New Roman" pitchFamily="18" charset="0"/>
                        </a:rPr>
                        <a:t>考試說明</a:t>
                      </a:r>
                      <a:endParaRPr lang="zh-TW" sz="2000" kern="100" dirty="0">
                        <a:latin typeface="Times New Roman" pitchFamily="18" charset="0"/>
                        <a:ea typeface="新細明體"/>
                        <a:cs typeface="Times New Roman" pitchFamily="18" charset="0"/>
                      </a:endParaRPr>
                    </a:p>
                  </a:txBody>
                  <a:tcPr marL="17779" marR="17779"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extLst>
                  <a:ext uri="{0D108BD9-81ED-4DB2-BD59-A6C34878D82A}">
                    <a16:rowId xmlns="" xmlns:a16="http://schemas.microsoft.com/office/drawing/2014/main" val="10004"/>
                  </a:ext>
                </a:extLst>
              </a:tr>
              <a:tr h="457211">
                <a:tc>
                  <a:txBody>
                    <a:bodyPr/>
                    <a:lstStyle/>
                    <a:p>
                      <a:pPr algn="ctr">
                        <a:lnSpc>
                          <a:spcPct val="125000"/>
                        </a:lnSpc>
                      </a:pPr>
                      <a:r>
                        <a:rPr lang="en-US" sz="2000" b="1" kern="100">
                          <a:solidFill>
                            <a:srgbClr val="000000"/>
                          </a:solidFill>
                          <a:latin typeface="Times New Roman" pitchFamily="18" charset="0"/>
                          <a:ea typeface="標楷體"/>
                          <a:cs typeface="Times New Roman" pitchFamily="18" charset="0"/>
                          <a:sym typeface="Wingdings"/>
                        </a:rPr>
                        <a:t></a:t>
                      </a:r>
                      <a:r>
                        <a:rPr lang="en-US" sz="2000" b="1" kern="100">
                          <a:solidFill>
                            <a:srgbClr val="000000"/>
                          </a:solidFill>
                          <a:latin typeface="Times New Roman" pitchFamily="18" charset="0"/>
                          <a:ea typeface="標楷體"/>
                          <a:cs typeface="Times New Roman" pitchFamily="18" charset="0"/>
                        </a:rPr>
                        <a:t>10:30-</a:t>
                      </a:r>
                      <a:r>
                        <a:rPr lang="en-US" sz="2000" b="1" kern="100">
                          <a:solidFill>
                            <a:srgbClr val="000000"/>
                          </a:solidFill>
                          <a:latin typeface="Times New Roman" pitchFamily="18" charset="0"/>
                          <a:ea typeface="標楷體"/>
                          <a:cs typeface="Times New Roman" pitchFamily="18" charset="0"/>
                          <a:sym typeface="Wingdings"/>
                        </a:rPr>
                        <a:t></a:t>
                      </a:r>
                      <a:r>
                        <a:rPr lang="en-US" sz="2000" b="1" kern="100">
                          <a:solidFill>
                            <a:srgbClr val="000000"/>
                          </a:solidFill>
                          <a:latin typeface="Times New Roman" pitchFamily="18" charset="0"/>
                          <a:ea typeface="標楷體"/>
                          <a:cs typeface="Times New Roman" pitchFamily="18" charset="0"/>
                        </a:rPr>
                        <a:t>11:50</a:t>
                      </a:r>
                      <a:endParaRPr lang="zh-TW" sz="2000" kern="100">
                        <a:latin typeface="Times New Roman" pitchFamily="18" charset="0"/>
                        <a:ea typeface="新細明體"/>
                        <a:cs typeface="Times New Roman" pitchFamily="18" charset="0"/>
                      </a:endParaRPr>
                    </a:p>
                  </a:txBody>
                  <a:tcPr marL="17779" marR="17779"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CC"/>
                    </a:solidFill>
                  </a:tcPr>
                </a:tc>
                <a:tc>
                  <a:txBody>
                    <a:bodyPr/>
                    <a:lstStyle/>
                    <a:p>
                      <a:pPr algn="ctr">
                        <a:lnSpc>
                          <a:spcPct val="125000"/>
                        </a:lnSpc>
                      </a:pPr>
                      <a:r>
                        <a:rPr lang="zh-TW" sz="2400" b="1" kern="100" dirty="0">
                          <a:solidFill>
                            <a:srgbClr val="000000"/>
                          </a:solidFill>
                          <a:latin typeface="Times New Roman" pitchFamily="18" charset="0"/>
                          <a:ea typeface="標楷體"/>
                          <a:cs typeface="Times New Roman" pitchFamily="18" charset="0"/>
                        </a:rPr>
                        <a:t>數</a:t>
                      </a:r>
                      <a:r>
                        <a:rPr lang="en-US" sz="2400" b="1" kern="100" dirty="0">
                          <a:solidFill>
                            <a:srgbClr val="000000"/>
                          </a:solidFill>
                          <a:latin typeface="Times New Roman" pitchFamily="18" charset="0"/>
                          <a:ea typeface="標楷體"/>
                          <a:cs typeface="Times New Roman" pitchFamily="18" charset="0"/>
                        </a:rPr>
                        <a:t>    </a:t>
                      </a:r>
                      <a:r>
                        <a:rPr lang="zh-TW" sz="2400" b="1" kern="100" dirty="0">
                          <a:solidFill>
                            <a:srgbClr val="000000"/>
                          </a:solidFill>
                          <a:latin typeface="Times New Roman" pitchFamily="18" charset="0"/>
                          <a:ea typeface="標楷體"/>
                          <a:cs typeface="Times New Roman" pitchFamily="18" charset="0"/>
                        </a:rPr>
                        <a:t>學</a:t>
                      </a:r>
                      <a:endParaRPr lang="zh-TW" sz="2400" kern="100" dirty="0">
                        <a:latin typeface="Times New Roman" pitchFamily="18" charset="0"/>
                        <a:ea typeface="新細明體"/>
                        <a:cs typeface="Times New Roman" pitchFamily="18" charset="0"/>
                      </a:endParaRPr>
                    </a:p>
                  </a:txBody>
                  <a:tcPr marL="17779" marR="17779"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CC"/>
                    </a:solidFill>
                  </a:tcPr>
                </a:tc>
                <a:tc>
                  <a:txBody>
                    <a:bodyPr/>
                    <a:lstStyle/>
                    <a:p>
                      <a:pPr algn="ctr">
                        <a:lnSpc>
                          <a:spcPct val="125000"/>
                        </a:lnSpc>
                      </a:pPr>
                      <a:r>
                        <a:rPr lang="en-US" sz="2000" b="1" kern="100" dirty="0">
                          <a:solidFill>
                            <a:srgbClr val="000000"/>
                          </a:solidFill>
                          <a:latin typeface="Times New Roman" pitchFamily="18" charset="0"/>
                          <a:ea typeface="標楷體"/>
                          <a:cs typeface="Times New Roman" pitchFamily="18" charset="0"/>
                          <a:sym typeface="Wingdings"/>
                        </a:rPr>
                        <a:t></a:t>
                      </a:r>
                      <a:r>
                        <a:rPr lang="en-US" sz="2000" b="1" kern="100" dirty="0">
                          <a:solidFill>
                            <a:srgbClr val="000000"/>
                          </a:solidFill>
                          <a:latin typeface="Times New Roman" pitchFamily="18" charset="0"/>
                          <a:ea typeface="標楷體"/>
                          <a:cs typeface="Times New Roman" pitchFamily="18" charset="0"/>
                        </a:rPr>
                        <a:t>10:30-</a:t>
                      </a:r>
                      <a:r>
                        <a:rPr lang="en-US" sz="2000" b="1" kern="100" dirty="0">
                          <a:solidFill>
                            <a:srgbClr val="000000"/>
                          </a:solidFill>
                          <a:latin typeface="Times New Roman" pitchFamily="18" charset="0"/>
                          <a:ea typeface="標楷體"/>
                          <a:cs typeface="Times New Roman" pitchFamily="18" charset="0"/>
                          <a:sym typeface="Wingdings"/>
                        </a:rPr>
                        <a:t></a:t>
                      </a:r>
                      <a:r>
                        <a:rPr lang="en-US" sz="2000" b="1" kern="100" dirty="0">
                          <a:solidFill>
                            <a:srgbClr val="000000"/>
                          </a:solidFill>
                          <a:latin typeface="Times New Roman" pitchFamily="18" charset="0"/>
                          <a:ea typeface="標楷體"/>
                          <a:cs typeface="Times New Roman" pitchFamily="18" charset="0"/>
                        </a:rPr>
                        <a:t>11:30</a:t>
                      </a:r>
                      <a:endParaRPr lang="zh-TW" sz="2000" kern="100" dirty="0">
                        <a:latin typeface="Times New Roman" pitchFamily="18" charset="0"/>
                        <a:ea typeface="新細明體"/>
                        <a:cs typeface="Times New Roman" pitchFamily="18" charset="0"/>
                      </a:endParaRPr>
                    </a:p>
                  </a:txBody>
                  <a:tcPr marL="17779" marR="17779"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a:lnSpc>
                          <a:spcPct val="125000"/>
                        </a:lnSpc>
                      </a:pPr>
                      <a:r>
                        <a:rPr lang="zh-TW" sz="2400" b="1" kern="100" dirty="0">
                          <a:solidFill>
                            <a:srgbClr val="000000"/>
                          </a:solidFill>
                          <a:latin typeface="Times New Roman" pitchFamily="18" charset="0"/>
                          <a:ea typeface="標楷體"/>
                          <a:cs typeface="Times New Roman" pitchFamily="18" charset="0"/>
                        </a:rPr>
                        <a:t>英語（閱讀）</a:t>
                      </a:r>
                      <a:endParaRPr lang="zh-TW" sz="2400" kern="100" dirty="0">
                        <a:latin typeface="Times New Roman" pitchFamily="18" charset="0"/>
                        <a:ea typeface="新細明體"/>
                        <a:cs typeface="Times New Roman" pitchFamily="18" charset="0"/>
                      </a:endParaRPr>
                    </a:p>
                  </a:txBody>
                  <a:tcPr marL="17779" marR="17779"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extLst>
                  <a:ext uri="{0D108BD9-81ED-4DB2-BD59-A6C34878D82A}">
                    <a16:rowId xmlns="" xmlns:a16="http://schemas.microsoft.com/office/drawing/2014/main" val="10005"/>
                  </a:ext>
                </a:extLst>
              </a:tr>
              <a:tr h="411482">
                <a:tc>
                  <a:txBody>
                    <a:bodyPr/>
                    <a:lstStyle/>
                    <a:p>
                      <a:pPr algn="ctr">
                        <a:lnSpc>
                          <a:spcPct val="125000"/>
                        </a:lnSpc>
                      </a:pPr>
                      <a:r>
                        <a:rPr lang="zh-TW" sz="2000" kern="100">
                          <a:solidFill>
                            <a:srgbClr val="000000"/>
                          </a:solidFill>
                          <a:latin typeface="Times New Roman" pitchFamily="18" charset="0"/>
                          <a:ea typeface="標楷體"/>
                          <a:cs typeface="Times New Roman" pitchFamily="18" charset="0"/>
                        </a:rPr>
                        <a:t>　</a:t>
                      </a:r>
                      <a:r>
                        <a:rPr lang="en-US" sz="2000" kern="100">
                          <a:solidFill>
                            <a:srgbClr val="000000"/>
                          </a:solidFill>
                          <a:latin typeface="Times New Roman" pitchFamily="18" charset="0"/>
                          <a:ea typeface="標楷體"/>
                          <a:cs typeface="Times New Roman" pitchFamily="18" charset="0"/>
                        </a:rPr>
                        <a:t>11:50-</a:t>
                      </a:r>
                      <a:r>
                        <a:rPr lang="zh-TW" sz="2000" kern="100">
                          <a:solidFill>
                            <a:srgbClr val="000000"/>
                          </a:solidFill>
                          <a:latin typeface="Times New Roman" pitchFamily="18" charset="0"/>
                          <a:ea typeface="標楷體"/>
                          <a:cs typeface="Times New Roman" pitchFamily="18" charset="0"/>
                        </a:rPr>
                        <a:t>　</a:t>
                      </a:r>
                      <a:r>
                        <a:rPr lang="en-US" sz="2000" kern="100">
                          <a:solidFill>
                            <a:srgbClr val="000000"/>
                          </a:solidFill>
                          <a:latin typeface="Times New Roman" pitchFamily="18" charset="0"/>
                          <a:ea typeface="標楷體"/>
                          <a:cs typeface="Times New Roman" pitchFamily="18" charset="0"/>
                        </a:rPr>
                        <a:t>13:40</a:t>
                      </a:r>
                      <a:endParaRPr lang="zh-TW" sz="2000" kern="100">
                        <a:latin typeface="Times New Roman" pitchFamily="18" charset="0"/>
                        <a:ea typeface="新細明體"/>
                        <a:cs typeface="Times New Roman" pitchFamily="18" charset="0"/>
                      </a:endParaRPr>
                    </a:p>
                  </a:txBody>
                  <a:tcPr marL="17779" marR="17779"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pPr>
                      <a:r>
                        <a:rPr lang="zh-TW" sz="2000" kern="100" dirty="0">
                          <a:solidFill>
                            <a:srgbClr val="000000"/>
                          </a:solidFill>
                          <a:latin typeface="Times New Roman" pitchFamily="18" charset="0"/>
                          <a:ea typeface="標楷體"/>
                          <a:cs typeface="Times New Roman" pitchFamily="18" charset="0"/>
                        </a:rPr>
                        <a:t>午休</a:t>
                      </a:r>
                      <a:r>
                        <a:rPr lang="en-US" sz="2000" kern="100" dirty="0">
                          <a:solidFill>
                            <a:srgbClr val="000000"/>
                          </a:solidFill>
                          <a:latin typeface="Times New Roman" pitchFamily="18" charset="0"/>
                          <a:ea typeface="新細明體"/>
                          <a:cs typeface="Times New Roman" pitchFamily="18" charset="0"/>
                        </a:rPr>
                        <a:t> </a:t>
                      </a:r>
                      <a:endParaRPr lang="zh-TW" sz="2000" kern="100" dirty="0">
                        <a:latin typeface="Times New Roman" pitchFamily="18" charset="0"/>
                        <a:ea typeface="新細明體"/>
                        <a:cs typeface="Times New Roman" pitchFamily="18" charset="0"/>
                      </a:endParaRPr>
                    </a:p>
                  </a:txBody>
                  <a:tcPr marL="17779" marR="17779"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pPr>
                      <a:r>
                        <a:rPr lang="zh-TW" sz="2000" kern="100" dirty="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11:30-</a:t>
                      </a:r>
                      <a:r>
                        <a:rPr lang="zh-TW" sz="2000" kern="100" dirty="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12:00</a:t>
                      </a:r>
                      <a:endParaRPr lang="zh-TW" sz="2000" kern="100" dirty="0">
                        <a:latin typeface="Times New Roman" pitchFamily="18" charset="0"/>
                        <a:ea typeface="新細明體"/>
                        <a:cs typeface="Times New Roman" pitchFamily="18" charset="0"/>
                      </a:endParaRPr>
                    </a:p>
                  </a:txBody>
                  <a:tcPr marL="17779" marR="17779"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5000"/>
                        </a:lnSpc>
                      </a:pPr>
                      <a:r>
                        <a:rPr lang="zh-TW" sz="2000" kern="100" dirty="0">
                          <a:solidFill>
                            <a:srgbClr val="000000"/>
                          </a:solidFill>
                          <a:latin typeface="Times New Roman" pitchFamily="18" charset="0"/>
                          <a:ea typeface="標楷體"/>
                          <a:cs typeface="Times New Roman" pitchFamily="18" charset="0"/>
                        </a:rPr>
                        <a:t>休息</a:t>
                      </a:r>
                      <a:endParaRPr lang="zh-TW" sz="2000" kern="100" dirty="0">
                        <a:latin typeface="Times New Roman" pitchFamily="18" charset="0"/>
                        <a:ea typeface="新細明體"/>
                        <a:cs typeface="Times New Roman" pitchFamily="18" charset="0"/>
                      </a:endParaRPr>
                    </a:p>
                  </a:txBody>
                  <a:tcPr marL="17779" marR="17779"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06"/>
                  </a:ext>
                </a:extLst>
              </a:tr>
              <a:tr h="411482">
                <a:tc>
                  <a:txBody>
                    <a:bodyPr/>
                    <a:lstStyle/>
                    <a:p>
                      <a:pPr algn="ctr">
                        <a:lnSpc>
                          <a:spcPct val="125000"/>
                        </a:lnSpc>
                      </a:pPr>
                      <a:r>
                        <a:rPr lang="en-US" sz="2000" kern="100" dirty="0">
                          <a:solidFill>
                            <a:srgbClr val="000000"/>
                          </a:solidFill>
                          <a:latin typeface="Times New Roman" pitchFamily="18" charset="0"/>
                          <a:ea typeface="標楷體"/>
                          <a:cs typeface="Times New Roman" pitchFamily="18" charset="0"/>
                          <a:sym typeface="Wingdings"/>
                        </a:rPr>
                        <a:t></a:t>
                      </a:r>
                      <a:r>
                        <a:rPr lang="en-US" sz="2000" kern="100" dirty="0">
                          <a:solidFill>
                            <a:srgbClr val="000000"/>
                          </a:solidFill>
                          <a:latin typeface="Times New Roman" pitchFamily="18" charset="0"/>
                          <a:ea typeface="標楷體"/>
                          <a:cs typeface="Times New Roman" pitchFamily="18" charset="0"/>
                        </a:rPr>
                        <a:t>13:40-</a:t>
                      </a:r>
                      <a:r>
                        <a:rPr lang="zh-TW" sz="2000" kern="100" dirty="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13:50</a:t>
                      </a:r>
                      <a:endParaRPr lang="zh-TW" sz="2000" kern="100" dirty="0">
                        <a:latin typeface="Times New Roman" pitchFamily="18" charset="0"/>
                        <a:ea typeface="新細明體"/>
                        <a:cs typeface="Times New Roman" pitchFamily="18" charset="0"/>
                      </a:endParaRPr>
                    </a:p>
                  </a:txBody>
                  <a:tcPr marL="17779" marR="17779"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ctr">
                        <a:lnSpc>
                          <a:spcPct val="125000"/>
                        </a:lnSpc>
                      </a:pPr>
                      <a:r>
                        <a:rPr lang="zh-TW" sz="2000" kern="100" dirty="0">
                          <a:solidFill>
                            <a:srgbClr val="000000"/>
                          </a:solidFill>
                          <a:latin typeface="Times New Roman" pitchFamily="18" charset="0"/>
                          <a:ea typeface="標楷體"/>
                          <a:cs typeface="Times New Roman" pitchFamily="18" charset="0"/>
                        </a:rPr>
                        <a:t>考試說明</a:t>
                      </a:r>
                      <a:endParaRPr lang="zh-TW" sz="2000" kern="100" dirty="0">
                        <a:latin typeface="Times New Roman" pitchFamily="18" charset="0"/>
                        <a:ea typeface="新細明體"/>
                        <a:cs typeface="Times New Roman" pitchFamily="18" charset="0"/>
                      </a:endParaRPr>
                    </a:p>
                  </a:txBody>
                  <a:tcPr marL="17779" marR="17779"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ctr">
                        <a:lnSpc>
                          <a:spcPct val="125000"/>
                        </a:lnSpc>
                      </a:pPr>
                      <a:r>
                        <a:rPr lang="en-US" sz="2000" kern="100" dirty="0">
                          <a:solidFill>
                            <a:srgbClr val="000000"/>
                          </a:solidFill>
                          <a:latin typeface="Times New Roman" pitchFamily="18" charset="0"/>
                          <a:ea typeface="標楷體"/>
                          <a:cs typeface="Times New Roman" pitchFamily="18" charset="0"/>
                          <a:sym typeface="Wingdings"/>
                        </a:rPr>
                        <a:t></a:t>
                      </a:r>
                      <a:r>
                        <a:rPr lang="en-US" sz="2000" kern="100" dirty="0">
                          <a:solidFill>
                            <a:srgbClr val="000000"/>
                          </a:solidFill>
                          <a:latin typeface="Times New Roman" pitchFamily="18" charset="0"/>
                          <a:ea typeface="標楷體"/>
                          <a:cs typeface="Times New Roman" pitchFamily="18" charset="0"/>
                        </a:rPr>
                        <a:t>12:00-</a:t>
                      </a:r>
                      <a:r>
                        <a:rPr lang="zh-TW" sz="2000" kern="100" dirty="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12:05</a:t>
                      </a:r>
                      <a:endParaRPr lang="zh-TW" sz="2000" kern="100" dirty="0">
                        <a:latin typeface="Times New Roman" pitchFamily="18" charset="0"/>
                        <a:ea typeface="新細明體"/>
                        <a:cs typeface="Times New Roman" pitchFamily="18" charset="0"/>
                      </a:endParaRPr>
                    </a:p>
                  </a:txBody>
                  <a:tcPr marL="17779" marR="17779"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a:lnSpc>
                          <a:spcPct val="125000"/>
                        </a:lnSpc>
                      </a:pPr>
                      <a:r>
                        <a:rPr lang="zh-TW" sz="2000" kern="100" dirty="0">
                          <a:solidFill>
                            <a:srgbClr val="000000"/>
                          </a:solidFill>
                          <a:latin typeface="Times New Roman" pitchFamily="18" charset="0"/>
                          <a:ea typeface="標楷體"/>
                          <a:cs typeface="Times New Roman" pitchFamily="18" charset="0"/>
                        </a:rPr>
                        <a:t>考試說明</a:t>
                      </a:r>
                      <a:endParaRPr lang="zh-TW" sz="2000" kern="100" dirty="0">
                        <a:latin typeface="Times New Roman" pitchFamily="18" charset="0"/>
                        <a:ea typeface="新細明體"/>
                        <a:cs typeface="Times New Roman" pitchFamily="18" charset="0"/>
                      </a:endParaRPr>
                    </a:p>
                  </a:txBody>
                  <a:tcPr marL="17779" marR="17779"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extLst>
                  <a:ext uri="{0D108BD9-81ED-4DB2-BD59-A6C34878D82A}">
                    <a16:rowId xmlns="" xmlns:a16="http://schemas.microsoft.com/office/drawing/2014/main" val="10007"/>
                  </a:ext>
                </a:extLst>
              </a:tr>
              <a:tr h="457211">
                <a:tc>
                  <a:txBody>
                    <a:bodyPr/>
                    <a:lstStyle/>
                    <a:p>
                      <a:pPr algn="ctr">
                        <a:lnSpc>
                          <a:spcPct val="125000"/>
                        </a:lnSpc>
                      </a:pPr>
                      <a:r>
                        <a:rPr lang="en-US" sz="2000" b="1" kern="100">
                          <a:solidFill>
                            <a:srgbClr val="000000"/>
                          </a:solidFill>
                          <a:latin typeface="Times New Roman" pitchFamily="18" charset="0"/>
                          <a:ea typeface="標楷體"/>
                          <a:cs typeface="Times New Roman" pitchFamily="18" charset="0"/>
                          <a:sym typeface="Wingdings"/>
                        </a:rPr>
                        <a:t></a:t>
                      </a:r>
                      <a:r>
                        <a:rPr lang="en-US" sz="2000" b="1" kern="100">
                          <a:solidFill>
                            <a:srgbClr val="000000"/>
                          </a:solidFill>
                          <a:latin typeface="Times New Roman" pitchFamily="18" charset="0"/>
                          <a:ea typeface="標楷體"/>
                          <a:cs typeface="Times New Roman" pitchFamily="18" charset="0"/>
                        </a:rPr>
                        <a:t>13:50-</a:t>
                      </a:r>
                      <a:r>
                        <a:rPr lang="en-US" sz="2000" b="1" kern="100">
                          <a:solidFill>
                            <a:srgbClr val="000000"/>
                          </a:solidFill>
                          <a:latin typeface="Times New Roman" pitchFamily="18" charset="0"/>
                          <a:ea typeface="標楷體"/>
                          <a:cs typeface="Times New Roman" pitchFamily="18" charset="0"/>
                          <a:sym typeface="Wingdings"/>
                        </a:rPr>
                        <a:t></a:t>
                      </a:r>
                      <a:r>
                        <a:rPr lang="en-US" sz="2000" b="1" kern="100">
                          <a:solidFill>
                            <a:srgbClr val="000000"/>
                          </a:solidFill>
                          <a:latin typeface="Times New Roman" pitchFamily="18" charset="0"/>
                          <a:ea typeface="標楷體"/>
                          <a:cs typeface="Times New Roman" pitchFamily="18" charset="0"/>
                        </a:rPr>
                        <a:t>15:00</a:t>
                      </a:r>
                      <a:endParaRPr lang="zh-TW" sz="2000" kern="100">
                        <a:latin typeface="Times New Roman" pitchFamily="18" charset="0"/>
                        <a:ea typeface="新細明體"/>
                        <a:cs typeface="Times New Roman" pitchFamily="18" charset="0"/>
                      </a:endParaRPr>
                    </a:p>
                  </a:txBody>
                  <a:tcPr marL="17779" marR="17779"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ctr">
                        <a:lnSpc>
                          <a:spcPct val="125000"/>
                        </a:lnSpc>
                      </a:pPr>
                      <a:r>
                        <a:rPr lang="zh-TW" sz="2400" b="1" kern="100" dirty="0">
                          <a:solidFill>
                            <a:srgbClr val="000000"/>
                          </a:solidFill>
                          <a:latin typeface="Times New Roman" pitchFamily="18" charset="0"/>
                          <a:ea typeface="標楷體"/>
                          <a:cs typeface="Times New Roman" pitchFamily="18" charset="0"/>
                        </a:rPr>
                        <a:t>國</a:t>
                      </a:r>
                      <a:r>
                        <a:rPr lang="en-US" sz="2400" b="1" kern="100" dirty="0">
                          <a:solidFill>
                            <a:srgbClr val="000000"/>
                          </a:solidFill>
                          <a:latin typeface="Times New Roman" pitchFamily="18" charset="0"/>
                          <a:ea typeface="標楷體"/>
                          <a:cs typeface="Times New Roman" pitchFamily="18" charset="0"/>
                        </a:rPr>
                        <a:t>    </a:t>
                      </a:r>
                      <a:r>
                        <a:rPr lang="zh-TW" sz="2400" b="1" kern="100" dirty="0">
                          <a:solidFill>
                            <a:srgbClr val="000000"/>
                          </a:solidFill>
                          <a:latin typeface="Times New Roman" pitchFamily="18" charset="0"/>
                          <a:ea typeface="標楷體"/>
                          <a:cs typeface="Times New Roman" pitchFamily="18" charset="0"/>
                        </a:rPr>
                        <a:t>文</a:t>
                      </a:r>
                      <a:endParaRPr lang="zh-TW" sz="2400" kern="100" dirty="0">
                        <a:latin typeface="Times New Roman" pitchFamily="18" charset="0"/>
                        <a:ea typeface="新細明體"/>
                        <a:cs typeface="Times New Roman" pitchFamily="18" charset="0"/>
                      </a:endParaRPr>
                    </a:p>
                  </a:txBody>
                  <a:tcPr marL="17779" marR="17779"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ctr">
                        <a:lnSpc>
                          <a:spcPct val="125000"/>
                        </a:lnSpc>
                      </a:pPr>
                      <a:r>
                        <a:rPr lang="en-US" sz="2000" b="1" kern="100">
                          <a:solidFill>
                            <a:srgbClr val="000000"/>
                          </a:solidFill>
                          <a:latin typeface="Times New Roman" pitchFamily="18" charset="0"/>
                          <a:ea typeface="標楷體"/>
                          <a:cs typeface="Times New Roman" pitchFamily="18" charset="0"/>
                          <a:sym typeface="Wingdings"/>
                        </a:rPr>
                        <a:t></a:t>
                      </a:r>
                      <a:r>
                        <a:rPr lang="en-US" sz="2000" b="1" kern="100">
                          <a:solidFill>
                            <a:srgbClr val="000000"/>
                          </a:solidFill>
                          <a:latin typeface="Times New Roman" pitchFamily="18" charset="0"/>
                          <a:ea typeface="標楷體"/>
                          <a:cs typeface="Times New Roman" pitchFamily="18" charset="0"/>
                        </a:rPr>
                        <a:t>12:05-</a:t>
                      </a:r>
                      <a:r>
                        <a:rPr lang="en-US" sz="2000" b="1" kern="100">
                          <a:solidFill>
                            <a:srgbClr val="000000"/>
                          </a:solidFill>
                          <a:latin typeface="Times New Roman" pitchFamily="18" charset="0"/>
                          <a:ea typeface="標楷體"/>
                          <a:cs typeface="Times New Roman" pitchFamily="18" charset="0"/>
                          <a:sym typeface="Wingdings"/>
                        </a:rPr>
                        <a:t></a:t>
                      </a:r>
                      <a:r>
                        <a:rPr lang="en-US" sz="2000" b="1" kern="100">
                          <a:solidFill>
                            <a:srgbClr val="000000"/>
                          </a:solidFill>
                          <a:latin typeface="Times New Roman" pitchFamily="18" charset="0"/>
                          <a:ea typeface="標楷體"/>
                          <a:cs typeface="Times New Roman" pitchFamily="18" charset="0"/>
                        </a:rPr>
                        <a:t>12:30</a:t>
                      </a:r>
                      <a:endParaRPr lang="zh-TW" sz="2000" kern="100">
                        <a:latin typeface="Times New Roman" pitchFamily="18" charset="0"/>
                        <a:ea typeface="新細明體"/>
                        <a:cs typeface="Times New Roman" pitchFamily="18" charset="0"/>
                      </a:endParaRPr>
                    </a:p>
                  </a:txBody>
                  <a:tcPr marL="17779" marR="17779"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a:lnSpc>
                          <a:spcPct val="125000"/>
                        </a:lnSpc>
                      </a:pPr>
                      <a:r>
                        <a:rPr lang="zh-TW" sz="2400" b="1" kern="100" dirty="0">
                          <a:solidFill>
                            <a:srgbClr val="000000"/>
                          </a:solidFill>
                          <a:latin typeface="Times New Roman" pitchFamily="18" charset="0"/>
                          <a:ea typeface="標楷體"/>
                          <a:cs typeface="Times New Roman" pitchFamily="18" charset="0"/>
                        </a:rPr>
                        <a:t>英語（聽力）</a:t>
                      </a:r>
                      <a:endParaRPr lang="zh-TW" sz="2400" kern="100" dirty="0">
                        <a:latin typeface="Times New Roman" pitchFamily="18" charset="0"/>
                        <a:ea typeface="新細明體"/>
                        <a:cs typeface="Times New Roman" pitchFamily="18" charset="0"/>
                      </a:endParaRPr>
                    </a:p>
                  </a:txBody>
                  <a:tcPr marL="17779" marR="17779"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extLst>
                  <a:ext uri="{0D108BD9-81ED-4DB2-BD59-A6C34878D82A}">
                    <a16:rowId xmlns="" xmlns:a16="http://schemas.microsoft.com/office/drawing/2014/main" val="10008"/>
                  </a:ext>
                </a:extLst>
              </a:tr>
              <a:tr h="442530">
                <a:tc>
                  <a:txBody>
                    <a:bodyPr/>
                    <a:lstStyle/>
                    <a:p>
                      <a:pPr algn="ctr">
                        <a:lnSpc>
                          <a:spcPct val="125000"/>
                        </a:lnSpc>
                      </a:pPr>
                      <a:r>
                        <a:rPr lang="zh-TW" sz="2000" kern="100">
                          <a:solidFill>
                            <a:srgbClr val="000000"/>
                          </a:solidFill>
                          <a:latin typeface="Times New Roman" pitchFamily="18" charset="0"/>
                          <a:ea typeface="標楷體"/>
                          <a:cs typeface="Times New Roman" pitchFamily="18" charset="0"/>
                        </a:rPr>
                        <a:t>　</a:t>
                      </a:r>
                      <a:r>
                        <a:rPr lang="en-US" sz="2000" kern="100">
                          <a:solidFill>
                            <a:srgbClr val="000000"/>
                          </a:solidFill>
                          <a:latin typeface="Times New Roman" pitchFamily="18" charset="0"/>
                          <a:ea typeface="標楷體"/>
                          <a:cs typeface="Times New Roman" pitchFamily="18" charset="0"/>
                        </a:rPr>
                        <a:t>15:00-</a:t>
                      </a:r>
                      <a:r>
                        <a:rPr lang="zh-TW" sz="2000" kern="100">
                          <a:solidFill>
                            <a:srgbClr val="000000"/>
                          </a:solidFill>
                          <a:latin typeface="Times New Roman" pitchFamily="18" charset="0"/>
                          <a:ea typeface="標楷體"/>
                          <a:cs typeface="Times New Roman" pitchFamily="18" charset="0"/>
                        </a:rPr>
                        <a:t>　</a:t>
                      </a:r>
                      <a:r>
                        <a:rPr lang="en-US" sz="2000" kern="100">
                          <a:solidFill>
                            <a:srgbClr val="000000"/>
                          </a:solidFill>
                          <a:latin typeface="Times New Roman" pitchFamily="18" charset="0"/>
                          <a:ea typeface="標楷體"/>
                          <a:cs typeface="Times New Roman" pitchFamily="18" charset="0"/>
                        </a:rPr>
                        <a:t>15:40</a:t>
                      </a:r>
                      <a:endParaRPr lang="zh-TW" sz="2000" kern="100">
                        <a:latin typeface="Times New Roman" pitchFamily="18" charset="0"/>
                        <a:ea typeface="新細明體"/>
                        <a:cs typeface="Times New Roman" pitchFamily="18" charset="0"/>
                      </a:endParaRPr>
                    </a:p>
                  </a:txBody>
                  <a:tcPr marL="17779" marR="17779"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pPr>
                      <a:r>
                        <a:rPr lang="zh-TW" sz="2000" kern="100" dirty="0">
                          <a:solidFill>
                            <a:srgbClr val="000000"/>
                          </a:solidFill>
                          <a:latin typeface="Times New Roman" pitchFamily="18" charset="0"/>
                          <a:ea typeface="標楷體"/>
                          <a:cs typeface="Times New Roman" pitchFamily="18" charset="0"/>
                        </a:rPr>
                        <a:t>休息</a:t>
                      </a:r>
                      <a:endParaRPr lang="zh-TW" sz="2000" kern="100" dirty="0">
                        <a:latin typeface="Times New Roman" pitchFamily="18" charset="0"/>
                        <a:ea typeface="新細明體"/>
                        <a:cs typeface="Times New Roman" pitchFamily="18" charset="0"/>
                      </a:endParaRPr>
                    </a:p>
                  </a:txBody>
                  <a:tcPr marL="17779" marR="17779"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ctr">
                        <a:lnSpc>
                          <a:spcPct val="125000"/>
                        </a:lnSpc>
                      </a:pPr>
                      <a:endParaRPr lang="zh-TW" sz="2000" kern="100" dirty="0">
                        <a:latin typeface="Times New Roman" pitchFamily="18" charset="0"/>
                        <a:ea typeface="新細明體"/>
                        <a:cs typeface="Times New Roman" pitchFamily="18" charset="0"/>
                      </a:endParaRPr>
                    </a:p>
                  </a:txBody>
                  <a:tcPr marL="17779" marR="17779"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zh-TW" altLang="en-US"/>
                    </a:p>
                  </a:txBody>
                  <a:tcPr/>
                </a:tc>
                <a:extLst>
                  <a:ext uri="{0D108BD9-81ED-4DB2-BD59-A6C34878D82A}">
                    <a16:rowId xmlns="" xmlns:a16="http://schemas.microsoft.com/office/drawing/2014/main" val="10009"/>
                  </a:ext>
                </a:extLst>
              </a:tr>
              <a:tr h="411482">
                <a:tc>
                  <a:txBody>
                    <a:bodyPr/>
                    <a:lstStyle/>
                    <a:p>
                      <a:pPr algn="ctr">
                        <a:lnSpc>
                          <a:spcPct val="125000"/>
                        </a:lnSpc>
                      </a:pPr>
                      <a:r>
                        <a:rPr lang="en-US" sz="2000" kern="100" dirty="0">
                          <a:solidFill>
                            <a:srgbClr val="000000"/>
                          </a:solidFill>
                          <a:latin typeface="Times New Roman" pitchFamily="18" charset="0"/>
                          <a:ea typeface="標楷體"/>
                          <a:cs typeface="Times New Roman" pitchFamily="18" charset="0"/>
                          <a:sym typeface="Wingdings"/>
                        </a:rPr>
                        <a:t></a:t>
                      </a:r>
                      <a:r>
                        <a:rPr lang="en-US" sz="2000" kern="100" dirty="0">
                          <a:solidFill>
                            <a:srgbClr val="000000"/>
                          </a:solidFill>
                          <a:latin typeface="Times New Roman" pitchFamily="18" charset="0"/>
                          <a:ea typeface="標楷體"/>
                          <a:cs typeface="Times New Roman" pitchFamily="18" charset="0"/>
                        </a:rPr>
                        <a:t>15:40-</a:t>
                      </a:r>
                      <a:r>
                        <a:rPr lang="zh-TW" sz="2000" kern="100" dirty="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15:50</a:t>
                      </a:r>
                      <a:endParaRPr lang="zh-TW" sz="2000" kern="100" dirty="0">
                        <a:latin typeface="Times New Roman" pitchFamily="18" charset="0"/>
                        <a:ea typeface="新細明體"/>
                        <a:cs typeface="Times New Roman" pitchFamily="18" charset="0"/>
                      </a:endParaRPr>
                    </a:p>
                  </a:txBody>
                  <a:tcPr marL="17779" marR="17779"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25000"/>
                        </a:lnSpc>
                      </a:pPr>
                      <a:r>
                        <a:rPr lang="zh-TW" sz="2000" kern="100" dirty="0">
                          <a:solidFill>
                            <a:srgbClr val="000000"/>
                          </a:solidFill>
                          <a:latin typeface="Times New Roman" pitchFamily="18" charset="0"/>
                          <a:ea typeface="標楷體"/>
                          <a:cs typeface="Times New Roman" pitchFamily="18" charset="0"/>
                        </a:rPr>
                        <a:t>考試說明</a:t>
                      </a:r>
                      <a:endParaRPr lang="zh-TW" sz="2000" kern="100" dirty="0">
                        <a:latin typeface="Times New Roman" pitchFamily="18" charset="0"/>
                        <a:ea typeface="新細明體"/>
                        <a:cs typeface="Times New Roman" pitchFamily="18" charset="0"/>
                      </a:endParaRPr>
                    </a:p>
                  </a:txBody>
                  <a:tcPr marL="17779" marR="17779"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25000"/>
                        </a:lnSpc>
                      </a:pPr>
                      <a:endParaRPr lang="en-US" sz="2000" kern="100" dirty="0">
                        <a:solidFill>
                          <a:srgbClr val="000000"/>
                        </a:solidFill>
                        <a:latin typeface="Times New Roman" pitchFamily="18" charset="0"/>
                        <a:ea typeface="標楷體"/>
                        <a:cs typeface="Times New Roman" pitchFamily="18" charset="0"/>
                      </a:endParaRPr>
                    </a:p>
                  </a:txBody>
                  <a:tcPr marL="17779" marR="17779"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25000"/>
                        </a:lnSpc>
                      </a:pPr>
                      <a:endParaRPr lang="en-US" sz="2000" kern="100" dirty="0">
                        <a:solidFill>
                          <a:srgbClr val="000000"/>
                        </a:solidFill>
                        <a:latin typeface="Times New Roman" pitchFamily="18" charset="0"/>
                        <a:ea typeface="標楷體"/>
                        <a:cs typeface="Times New Roman" pitchFamily="18" charset="0"/>
                      </a:endParaRPr>
                    </a:p>
                  </a:txBody>
                  <a:tcPr marL="17779" marR="17779" marT="0" marB="0" anchor="ctr">
                    <a:lnL>
                      <a:noFill/>
                    </a:lnL>
                    <a:lnR w="28575" cap="flat" cmpd="sng" algn="ctr">
                      <a:solidFill>
                        <a:srgbClr val="000000"/>
                      </a:solidFill>
                      <a:prstDash val="solid"/>
                      <a:round/>
                      <a:headEnd type="none" w="med" len="med"/>
                      <a:tailEnd type="none" w="med" len="med"/>
                    </a:lnR>
                    <a:lnT>
                      <a:noFill/>
                    </a:lnT>
                    <a:lnB>
                      <a:noFill/>
                    </a:lnB>
                  </a:tcPr>
                </a:tc>
                <a:extLst>
                  <a:ext uri="{0D108BD9-81ED-4DB2-BD59-A6C34878D82A}">
                    <a16:rowId xmlns="" xmlns:a16="http://schemas.microsoft.com/office/drawing/2014/main" val="10010"/>
                  </a:ext>
                </a:extLst>
              </a:tr>
              <a:tr h="457211">
                <a:tc>
                  <a:txBody>
                    <a:bodyPr/>
                    <a:lstStyle/>
                    <a:p>
                      <a:pPr algn="ctr">
                        <a:lnSpc>
                          <a:spcPct val="125000"/>
                        </a:lnSpc>
                      </a:pPr>
                      <a:r>
                        <a:rPr lang="en-US" sz="2000" b="1" kern="100" dirty="0">
                          <a:solidFill>
                            <a:srgbClr val="000000"/>
                          </a:solidFill>
                          <a:latin typeface="Times New Roman" pitchFamily="18" charset="0"/>
                          <a:ea typeface="標楷體"/>
                          <a:cs typeface="Times New Roman" pitchFamily="18" charset="0"/>
                          <a:sym typeface="Wingdings"/>
                        </a:rPr>
                        <a:t></a:t>
                      </a:r>
                      <a:r>
                        <a:rPr lang="en-US" sz="2000" b="1" kern="100" dirty="0">
                          <a:solidFill>
                            <a:srgbClr val="000000"/>
                          </a:solidFill>
                          <a:latin typeface="Times New Roman" pitchFamily="18" charset="0"/>
                          <a:ea typeface="標楷體"/>
                          <a:cs typeface="Times New Roman" pitchFamily="18" charset="0"/>
                        </a:rPr>
                        <a:t>15:50-</a:t>
                      </a:r>
                      <a:r>
                        <a:rPr lang="en-US" sz="2000" b="1" kern="100" dirty="0">
                          <a:solidFill>
                            <a:srgbClr val="000000"/>
                          </a:solidFill>
                          <a:latin typeface="Times New Roman" pitchFamily="18" charset="0"/>
                          <a:ea typeface="標楷體"/>
                          <a:cs typeface="Times New Roman" pitchFamily="18" charset="0"/>
                          <a:sym typeface="Wingdings"/>
                        </a:rPr>
                        <a:t></a:t>
                      </a:r>
                      <a:r>
                        <a:rPr lang="en-US" sz="2000" b="1" kern="100" dirty="0">
                          <a:solidFill>
                            <a:srgbClr val="000000"/>
                          </a:solidFill>
                          <a:latin typeface="Times New Roman" pitchFamily="18" charset="0"/>
                          <a:ea typeface="標楷體"/>
                          <a:cs typeface="Times New Roman" pitchFamily="18" charset="0"/>
                        </a:rPr>
                        <a:t>16:40</a:t>
                      </a:r>
                      <a:endParaRPr lang="zh-TW" sz="2000" kern="100" dirty="0">
                        <a:latin typeface="Times New Roman" pitchFamily="18" charset="0"/>
                        <a:ea typeface="新細明體"/>
                        <a:cs typeface="Times New Roman" pitchFamily="18" charset="0"/>
                      </a:endParaRPr>
                    </a:p>
                  </a:txBody>
                  <a:tcPr marL="17779" marR="17779"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c>
                  <a:txBody>
                    <a:bodyPr/>
                    <a:lstStyle/>
                    <a:p>
                      <a:pPr algn="ctr">
                        <a:lnSpc>
                          <a:spcPct val="125000"/>
                        </a:lnSpc>
                      </a:pPr>
                      <a:r>
                        <a:rPr lang="zh-TW" sz="2400" b="1" kern="100" dirty="0">
                          <a:solidFill>
                            <a:srgbClr val="000000"/>
                          </a:solidFill>
                          <a:latin typeface="Times New Roman" pitchFamily="18" charset="0"/>
                          <a:ea typeface="標楷體"/>
                          <a:cs typeface="Times New Roman" pitchFamily="18" charset="0"/>
                        </a:rPr>
                        <a:t>寫作測驗</a:t>
                      </a:r>
                      <a:endParaRPr lang="zh-TW" sz="2400" kern="100" dirty="0">
                        <a:latin typeface="Times New Roman" pitchFamily="18" charset="0"/>
                        <a:ea typeface="新細明體"/>
                        <a:cs typeface="Times New Roman" pitchFamily="18" charset="0"/>
                      </a:endParaRPr>
                    </a:p>
                  </a:txBody>
                  <a:tcPr marL="17779" marR="17779"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c>
                  <a:txBody>
                    <a:bodyPr/>
                    <a:lstStyle/>
                    <a:p>
                      <a:pPr algn="ctr">
                        <a:lnSpc>
                          <a:spcPct val="125000"/>
                        </a:lnSpc>
                      </a:pPr>
                      <a:endParaRPr lang="en-US" sz="2000" kern="100">
                        <a:solidFill>
                          <a:srgbClr val="000000"/>
                        </a:solidFill>
                        <a:latin typeface="Times New Roman" pitchFamily="18" charset="0"/>
                        <a:ea typeface="標楷體"/>
                        <a:cs typeface="Times New Roman" pitchFamily="18" charset="0"/>
                      </a:endParaRPr>
                    </a:p>
                  </a:txBody>
                  <a:tcPr marL="17779" marR="17779" marT="0" marB="0" anchor="ctr">
                    <a:lnL w="28575" cap="flat" cmpd="sng" algn="ctr">
                      <a:solidFill>
                        <a:srgbClr val="000000"/>
                      </a:solidFill>
                      <a:prstDash val="solid"/>
                      <a:round/>
                      <a:headEnd type="none" w="med" len="med"/>
                      <a:tailEnd type="none" w="med" len="med"/>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25000"/>
                        </a:lnSpc>
                      </a:pPr>
                      <a:endParaRPr lang="en-US" sz="2000" kern="100" dirty="0">
                        <a:solidFill>
                          <a:srgbClr val="000000"/>
                        </a:solidFill>
                        <a:latin typeface="Times New Roman" pitchFamily="18" charset="0"/>
                        <a:ea typeface="標楷體"/>
                        <a:cs typeface="Times New Roman" pitchFamily="18" charset="0"/>
                      </a:endParaRPr>
                    </a:p>
                  </a:txBody>
                  <a:tcPr marL="17779" marR="17779" marT="0" marB="0" anchor="ctr">
                    <a:lnL>
                      <a:noFill/>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1"/>
                  </a:ext>
                </a:extLst>
              </a:tr>
            </a:tbl>
          </a:graphicData>
        </a:graphic>
      </p:graphicFrame>
      <p:sp>
        <p:nvSpPr>
          <p:cNvPr id="2" name="投影片編號版面配置區 1"/>
          <p:cNvSpPr>
            <a:spLocks noGrp="1"/>
          </p:cNvSpPr>
          <p:nvPr>
            <p:ph type="sldNum" sz="quarter" idx="12"/>
          </p:nvPr>
        </p:nvSpPr>
        <p:spPr/>
        <p:txBody>
          <a:bodyPr/>
          <a:lstStyle/>
          <a:p>
            <a:pPr>
              <a:defRPr/>
            </a:pPr>
            <a:fld id="{67F10B62-2BAA-41F1-A070-657829FAE823}" type="slidenum">
              <a:rPr lang="en-US" altLang="zh-TW" smtClean="0"/>
              <a:pPr>
                <a:defRPr/>
              </a:pPr>
              <a:t>45</a:t>
            </a:fld>
            <a:endParaRPr lang="en-US" altLang="zh-TW"/>
          </a:p>
        </p:txBody>
      </p:sp>
    </p:spTree>
    <p:extLst>
      <p:ext uri="{BB962C8B-B14F-4D97-AF65-F5344CB8AC3E}">
        <p14:creationId xmlns="" xmlns:p14="http://schemas.microsoft.com/office/powerpoint/2010/main" val="378766164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內容版面配置區 2"/>
          <p:cNvSpPr>
            <a:spLocks noGrp="1"/>
          </p:cNvSpPr>
          <p:nvPr>
            <p:ph idx="1"/>
          </p:nvPr>
        </p:nvSpPr>
        <p:spPr>
          <a:xfrm>
            <a:off x="1726293" y="1356201"/>
            <a:ext cx="10122310" cy="5657442"/>
          </a:xfrm>
        </p:spPr>
        <p:txBody>
          <a:bodyPr/>
          <a:lstStyle/>
          <a:p>
            <a:r>
              <a:rPr lang="zh-TW" altLang="en-US" sz="2800" dirty="0">
                <a:solidFill>
                  <a:schemeClr val="tx1"/>
                </a:solidFill>
                <a:latin typeface="標楷體" panose="03000509000000000000" pitchFamily="65" charset="-120"/>
                <a:ea typeface="標楷體" panose="03000509000000000000" pitchFamily="65" charset="-120"/>
              </a:rPr>
              <a:t>成績處理方式</a:t>
            </a:r>
            <a:endParaRPr lang="en-US" altLang="zh-TW" sz="2800" dirty="0">
              <a:solidFill>
                <a:schemeClr val="tx1"/>
              </a:solidFill>
              <a:latin typeface="標楷體" panose="03000509000000000000" pitchFamily="65" charset="-120"/>
              <a:ea typeface="標楷體" panose="03000509000000000000" pitchFamily="65" charset="-120"/>
            </a:endParaRPr>
          </a:p>
          <a:p>
            <a:pPr lvl="1">
              <a:spcBef>
                <a:spcPct val="0"/>
              </a:spcBef>
            </a:pPr>
            <a:r>
              <a:rPr lang="zh-TW" altLang="en-US" sz="2400" dirty="0">
                <a:solidFill>
                  <a:schemeClr val="tx1"/>
                </a:solidFill>
                <a:latin typeface="標楷體" panose="03000509000000000000" pitchFamily="65" charset="-120"/>
                <a:ea typeface="標楷體" panose="03000509000000000000" pitchFamily="65" charset="-120"/>
              </a:rPr>
              <a:t>國文、英語、數學、社會、自然各分為</a:t>
            </a:r>
            <a:r>
              <a:rPr lang="en-US" altLang="zh-TW" sz="2400" dirty="0">
                <a:solidFill>
                  <a:schemeClr val="tx1"/>
                </a:solidFill>
                <a:latin typeface="標楷體" panose="03000509000000000000" pitchFamily="65" charset="-120"/>
                <a:ea typeface="標楷體" panose="03000509000000000000" pitchFamily="65" charset="-120"/>
              </a:rPr>
              <a:t>3</a:t>
            </a:r>
            <a:r>
              <a:rPr lang="zh-TW" altLang="en-US" sz="2400" dirty="0">
                <a:solidFill>
                  <a:schemeClr val="tx1"/>
                </a:solidFill>
                <a:latin typeface="標楷體" panose="03000509000000000000" pitchFamily="65" charset="-120"/>
                <a:ea typeface="標楷體" panose="03000509000000000000" pitchFamily="65" charset="-120"/>
              </a:rPr>
              <a:t>個等級</a:t>
            </a:r>
            <a:endParaRPr lang="en-US" altLang="zh-TW" sz="2400" dirty="0">
              <a:solidFill>
                <a:schemeClr val="tx1"/>
              </a:solidFill>
              <a:latin typeface="標楷體" panose="03000509000000000000" pitchFamily="65" charset="-120"/>
              <a:ea typeface="標楷體" panose="03000509000000000000" pitchFamily="65" charset="-120"/>
            </a:endParaRPr>
          </a:p>
          <a:p>
            <a:pPr lvl="2">
              <a:spcBef>
                <a:spcPct val="0"/>
              </a:spcBef>
            </a:pPr>
            <a:r>
              <a:rPr lang="zh-TW" altLang="en-US" sz="2400" dirty="0">
                <a:solidFill>
                  <a:schemeClr val="tx1"/>
                </a:solidFill>
                <a:latin typeface="標楷體" panose="03000509000000000000" pitchFamily="65" charset="-120"/>
                <a:ea typeface="標楷體" panose="03000509000000000000" pitchFamily="65" charset="-120"/>
              </a:rPr>
              <a:t>精熟</a:t>
            </a:r>
            <a:r>
              <a:rPr lang="en-US" altLang="zh-TW" sz="2400" dirty="0">
                <a:solidFill>
                  <a:schemeClr val="tx1"/>
                </a:solidFill>
                <a:latin typeface="標楷體" panose="03000509000000000000" pitchFamily="65" charset="-120"/>
                <a:ea typeface="標楷體" panose="03000509000000000000" pitchFamily="65" charset="-120"/>
              </a:rPr>
              <a:t>(A)</a:t>
            </a:r>
            <a:r>
              <a:rPr lang="zh-TW" altLang="en-US" sz="2400" dirty="0">
                <a:solidFill>
                  <a:schemeClr val="tx1"/>
                </a:solidFill>
                <a:latin typeface="標楷體" panose="03000509000000000000" pitchFamily="65" charset="-120"/>
                <a:ea typeface="標楷體" panose="03000509000000000000" pitchFamily="65" charset="-120"/>
              </a:rPr>
              <a:t>、基礎</a:t>
            </a:r>
            <a:r>
              <a:rPr lang="en-US" altLang="zh-TW" sz="2400" dirty="0">
                <a:solidFill>
                  <a:schemeClr val="tx1"/>
                </a:solidFill>
                <a:latin typeface="標楷體" panose="03000509000000000000" pitchFamily="65" charset="-120"/>
                <a:ea typeface="標楷體" panose="03000509000000000000" pitchFamily="65" charset="-120"/>
              </a:rPr>
              <a:t>(B)</a:t>
            </a:r>
            <a:r>
              <a:rPr lang="zh-TW" altLang="en-US" sz="2400" dirty="0">
                <a:solidFill>
                  <a:schemeClr val="tx1"/>
                </a:solidFill>
                <a:latin typeface="標楷體" panose="03000509000000000000" pitchFamily="65" charset="-120"/>
                <a:ea typeface="標楷體" panose="03000509000000000000" pitchFamily="65" charset="-120"/>
              </a:rPr>
              <a:t>、待加強</a:t>
            </a:r>
            <a:r>
              <a:rPr lang="en-US" altLang="zh-TW" sz="2400" dirty="0">
                <a:solidFill>
                  <a:schemeClr val="tx1"/>
                </a:solidFill>
                <a:latin typeface="標楷體" panose="03000509000000000000" pitchFamily="65" charset="-120"/>
                <a:ea typeface="標楷體" panose="03000509000000000000" pitchFamily="65" charset="-120"/>
              </a:rPr>
              <a:t>(C)</a:t>
            </a:r>
          </a:p>
          <a:p>
            <a:pPr lvl="2">
              <a:spcBef>
                <a:spcPct val="0"/>
              </a:spcBef>
            </a:pPr>
            <a:r>
              <a:rPr lang="zh-TW" altLang="en-US" sz="2400" dirty="0">
                <a:solidFill>
                  <a:schemeClr val="tx1"/>
                </a:solidFill>
                <a:latin typeface="標楷體" panose="03000509000000000000" pitchFamily="65" charset="-120"/>
                <a:ea typeface="標楷體" panose="03000509000000000000" pitchFamily="65" charset="-120"/>
              </a:rPr>
              <a:t>「精熟」：精通熟習該科目國中階段所學習的知識與能力</a:t>
            </a:r>
          </a:p>
          <a:p>
            <a:pPr lvl="2">
              <a:spcBef>
                <a:spcPct val="0"/>
              </a:spcBef>
            </a:pPr>
            <a:r>
              <a:rPr lang="zh-TW" altLang="en-US" sz="2400" dirty="0">
                <a:solidFill>
                  <a:schemeClr val="tx1"/>
                </a:solidFill>
                <a:latin typeface="標楷體" panose="03000509000000000000" pitchFamily="65" charset="-120"/>
                <a:ea typeface="標楷體" panose="03000509000000000000" pitchFamily="65" charset="-120"/>
              </a:rPr>
              <a:t>「基礎」：具備該科目國中階段之基本學力</a:t>
            </a:r>
          </a:p>
          <a:p>
            <a:pPr lvl="2">
              <a:spcBef>
                <a:spcPct val="0"/>
              </a:spcBef>
            </a:pPr>
            <a:r>
              <a:rPr lang="zh-TW" altLang="en-US" sz="2400" dirty="0">
                <a:solidFill>
                  <a:schemeClr val="tx1"/>
                </a:solidFill>
                <a:latin typeface="標楷體" panose="03000509000000000000" pitchFamily="65" charset="-120"/>
                <a:ea typeface="標楷體" panose="03000509000000000000" pitchFamily="65" charset="-120"/>
              </a:rPr>
              <a:t>「待加強」：尚未具備該科目國中教育階段之基本學力</a:t>
            </a:r>
          </a:p>
          <a:p>
            <a:pPr lvl="1">
              <a:spcBef>
                <a:spcPct val="0"/>
              </a:spcBef>
            </a:pPr>
            <a:r>
              <a:rPr lang="zh-TW" altLang="en-US" sz="2400" dirty="0">
                <a:solidFill>
                  <a:schemeClr val="tx1"/>
                </a:solidFill>
                <a:latin typeface="標楷體" panose="03000509000000000000" pitchFamily="65" charset="-120"/>
                <a:ea typeface="標楷體" panose="03000509000000000000" pitchFamily="65" charset="-120"/>
              </a:rPr>
              <a:t>精熟等級及基礎等級再加上標示</a:t>
            </a:r>
            <a:endParaRPr lang="en-US" altLang="zh-TW" sz="2400" dirty="0">
              <a:solidFill>
                <a:schemeClr val="tx1"/>
              </a:solidFill>
              <a:latin typeface="標楷體" panose="03000509000000000000" pitchFamily="65" charset="-120"/>
              <a:ea typeface="標楷體" panose="03000509000000000000" pitchFamily="65" charset="-120"/>
            </a:endParaRPr>
          </a:p>
          <a:p>
            <a:pPr lvl="2">
              <a:spcBef>
                <a:spcPct val="0"/>
              </a:spcBef>
            </a:pPr>
            <a:r>
              <a:rPr lang="en-US" altLang="zh-TW" sz="2400" dirty="0">
                <a:solidFill>
                  <a:schemeClr val="tx1"/>
                </a:solidFill>
                <a:latin typeface="標楷體" panose="03000509000000000000" pitchFamily="65" charset="-120"/>
                <a:ea typeface="標楷體" panose="03000509000000000000" pitchFamily="65" charset="-120"/>
              </a:rPr>
              <a:t>A++(</a:t>
            </a:r>
            <a:r>
              <a:rPr lang="zh-TW" altLang="zh-TW" sz="2400" dirty="0">
                <a:solidFill>
                  <a:schemeClr val="tx1"/>
                </a:solidFill>
                <a:latin typeface="標楷體" panose="03000509000000000000" pitchFamily="65" charset="-120"/>
                <a:ea typeface="標楷體" panose="03000509000000000000" pitchFamily="65" charset="-120"/>
              </a:rPr>
              <a:t>精熟等級前</a:t>
            </a:r>
            <a:r>
              <a:rPr lang="en-US" altLang="zh-TW" sz="2400" dirty="0">
                <a:solidFill>
                  <a:schemeClr val="tx1"/>
                </a:solidFill>
                <a:latin typeface="標楷體" panose="03000509000000000000" pitchFamily="65" charset="-120"/>
                <a:ea typeface="標楷體" panose="03000509000000000000" pitchFamily="65" charset="-120"/>
              </a:rPr>
              <a:t>25%)</a:t>
            </a:r>
            <a:r>
              <a:rPr lang="zh-TW" altLang="en-US" sz="2400" dirty="0">
                <a:solidFill>
                  <a:schemeClr val="tx1"/>
                </a:solidFill>
                <a:latin typeface="標楷體" panose="03000509000000000000" pitchFamily="65" charset="-120"/>
                <a:ea typeface="標楷體" panose="03000509000000000000" pitchFamily="65" charset="-120"/>
              </a:rPr>
              <a:t>、</a:t>
            </a:r>
            <a:r>
              <a:rPr lang="en-US" altLang="zh-TW" sz="2400" dirty="0">
                <a:solidFill>
                  <a:schemeClr val="tx1"/>
                </a:solidFill>
                <a:latin typeface="標楷體" panose="03000509000000000000" pitchFamily="65" charset="-120"/>
                <a:ea typeface="標楷體" panose="03000509000000000000" pitchFamily="65" charset="-120"/>
              </a:rPr>
              <a:t>A+(</a:t>
            </a:r>
            <a:r>
              <a:rPr lang="zh-TW" altLang="zh-TW" sz="2400" dirty="0">
                <a:solidFill>
                  <a:schemeClr val="tx1"/>
                </a:solidFill>
                <a:latin typeface="標楷體" panose="03000509000000000000" pitchFamily="65" charset="-120"/>
                <a:ea typeface="標楷體" panose="03000509000000000000" pitchFamily="65" charset="-120"/>
              </a:rPr>
              <a:t>精熟等級前</a:t>
            </a:r>
            <a:r>
              <a:rPr lang="en-US" altLang="zh-TW" sz="2400" dirty="0">
                <a:solidFill>
                  <a:schemeClr val="tx1"/>
                </a:solidFill>
                <a:latin typeface="標楷體" panose="03000509000000000000" pitchFamily="65" charset="-120"/>
                <a:ea typeface="標楷體" panose="03000509000000000000" pitchFamily="65" charset="-120"/>
              </a:rPr>
              <a:t>26%</a:t>
            </a:r>
            <a:r>
              <a:rPr lang="zh-TW" altLang="zh-TW" sz="2400" dirty="0">
                <a:solidFill>
                  <a:schemeClr val="tx1"/>
                </a:solidFill>
                <a:latin typeface="標楷體" panose="03000509000000000000" pitchFamily="65" charset="-120"/>
                <a:ea typeface="標楷體" panose="03000509000000000000" pitchFamily="65" charset="-120"/>
              </a:rPr>
              <a:t>～</a:t>
            </a:r>
            <a:r>
              <a:rPr lang="en-US" altLang="zh-TW" sz="2400" dirty="0">
                <a:solidFill>
                  <a:schemeClr val="tx1"/>
                </a:solidFill>
                <a:latin typeface="標楷體" panose="03000509000000000000" pitchFamily="65" charset="-120"/>
                <a:ea typeface="標楷體" panose="03000509000000000000" pitchFamily="65" charset="-120"/>
              </a:rPr>
              <a:t>50%)</a:t>
            </a:r>
          </a:p>
          <a:p>
            <a:pPr lvl="2">
              <a:spcBef>
                <a:spcPct val="0"/>
              </a:spcBef>
            </a:pPr>
            <a:r>
              <a:rPr lang="en-US" altLang="zh-TW" sz="2400" dirty="0">
                <a:solidFill>
                  <a:schemeClr val="tx1"/>
                </a:solidFill>
                <a:latin typeface="標楷體" panose="03000509000000000000" pitchFamily="65" charset="-120"/>
                <a:ea typeface="標楷體" panose="03000509000000000000" pitchFamily="65" charset="-120"/>
              </a:rPr>
              <a:t>B++(</a:t>
            </a:r>
            <a:r>
              <a:rPr lang="zh-TW" altLang="en-US" sz="2400" dirty="0">
                <a:solidFill>
                  <a:schemeClr val="tx1"/>
                </a:solidFill>
                <a:latin typeface="標楷體" panose="03000509000000000000" pitchFamily="65" charset="-120"/>
                <a:ea typeface="標楷體" panose="03000509000000000000" pitchFamily="65" charset="-120"/>
              </a:rPr>
              <a:t>基礎</a:t>
            </a:r>
            <a:r>
              <a:rPr lang="zh-TW" altLang="zh-TW" sz="2400" dirty="0">
                <a:solidFill>
                  <a:schemeClr val="tx1"/>
                </a:solidFill>
                <a:latin typeface="標楷體" panose="03000509000000000000" pitchFamily="65" charset="-120"/>
                <a:ea typeface="標楷體" panose="03000509000000000000" pitchFamily="65" charset="-120"/>
              </a:rPr>
              <a:t>等級前</a:t>
            </a:r>
            <a:r>
              <a:rPr lang="en-US" altLang="zh-TW" sz="2400" dirty="0">
                <a:solidFill>
                  <a:schemeClr val="tx1"/>
                </a:solidFill>
                <a:latin typeface="標楷體" panose="03000509000000000000" pitchFamily="65" charset="-120"/>
                <a:ea typeface="標楷體" panose="03000509000000000000" pitchFamily="65" charset="-120"/>
              </a:rPr>
              <a:t>25%)</a:t>
            </a:r>
            <a:r>
              <a:rPr lang="zh-TW" altLang="en-US" sz="2400" dirty="0">
                <a:solidFill>
                  <a:schemeClr val="tx1"/>
                </a:solidFill>
                <a:latin typeface="標楷體" panose="03000509000000000000" pitchFamily="65" charset="-120"/>
                <a:ea typeface="標楷體" panose="03000509000000000000" pitchFamily="65" charset="-120"/>
              </a:rPr>
              <a:t>、</a:t>
            </a:r>
            <a:r>
              <a:rPr lang="en-US" altLang="zh-TW" sz="2400" dirty="0">
                <a:solidFill>
                  <a:schemeClr val="tx1"/>
                </a:solidFill>
                <a:latin typeface="標楷體" panose="03000509000000000000" pitchFamily="65" charset="-120"/>
                <a:ea typeface="標楷體" panose="03000509000000000000" pitchFamily="65" charset="-120"/>
              </a:rPr>
              <a:t>B+(</a:t>
            </a:r>
            <a:r>
              <a:rPr lang="zh-TW" altLang="en-US" sz="2400" dirty="0">
                <a:solidFill>
                  <a:schemeClr val="tx1"/>
                </a:solidFill>
                <a:latin typeface="標楷體" panose="03000509000000000000" pitchFamily="65" charset="-120"/>
                <a:ea typeface="標楷體" panose="03000509000000000000" pitchFamily="65" charset="-120"/>
              </a:rPr>
              <a:t>基礎</a:t>
            </a:r>
            <a:r>
              <a:rPr lang="zh-TW" altLang="zh-TW" sz="2400" dirty="0">
                <a:solidFill>
                  <a:schemeClr val="tx1"/>
                </a:solidFill>
                <a:latin typeface="標楷體" panose="03000509000000000000" pitchFamily="65" charset="-120"/>
                <a:ea typeface="標楷體" panose="03000509000000000000" pitchFamily="65" charset="-120"/>
              </a:rPr>
              <a:t>等級前</a:t>
            </a:r>
            <a:r>
              <a:rPr lang="en-US" altLang="zh-TW" sz="2400" dirty="0">
                <a:solidFill>
                  <a:schemeClr val="tx1"/>
                </a:solidFill>
                <a:latin typeface="標楷體" panose="03000509000000000000" pitchFamily="65" charset="-120"/>
                <a:ea typeface="標楷體" panose="03000509000000000000" pitchFamily="65" charset="-120"/>
              </a:rPr>
              <a:t>26%</a:t>
            </a:r>
            <a:r>
              <a:rPr lang="zh-TW" altLang="zh-TW" sz="2400" dirty="0">
                <a:solidFill>
                  <a:schemeClr val="tx1"/>
                </a:solidFill>
                <a:latin typeface="標楷體" panose="03000509000000000000" pitchFamily="65" charset="-120"/>
                <a:ea typeface="標楷體" panose="03000509000000000000" pitchFamily="65" charset="-120"/>
              </a:rPr>
              <a:t>～</a:t>
            </a:r>
            <a:r>
              <a:rPr lang="en-US" altLang="zh-TW" sz="2400" dirty="0">
                <a:solidFill>
                  <a:schemeClr val="tx1"/>
                </a:solidFill>
                <a:latin typeface="標楷體" panose="03000509000000000000" pitchFamily="65" charset="-120"/>
                <a:ea typeface="標楷體" panose="03000509000000000000" pitchFamily="65" charset="-120"/>
              </a:rPr>
              <a:t>50%)</a:t>
            </a:r>
          </a:p>
          <a:p>
            <a:pPr lvl="1">
              <a:spcBef>
                <a:spcPct val="0"/>
              </a:spcBef>
            </a:pPr>
            <a:r>
              <a:rPr lang="zh-TW" altLang="en-US" sz="2400" dirty="0">
                <a:solidFill>
                  <a:schemeClr val="tx1"/>
                </a:solidFill>
                <a:latin typeface="標楷體" panose="03000509000000000000" pitchFamily="65" charset="-120"/>
                <a:ea typeface="標楷體" panose="03000509000000000000" pitchFamily="65" charset="-120"/>
              </a:rPr>
              <a:t>寫作測驗分為六個等級</a:t>
            </a:r>
            <a:endParaRPr lang="en-US" altLang="zh-TW" sz="2400" dirty="0">
              <a:solidFill>
                <a:schemeClr val="tx1"/>
              </a:solidFill>
              <a:latin typeface="標楷體" panose="03000509000000000000" pitchFamily="65" charset="-120"/>
              <a:ea typeface="標楷體" panose="03000509000000000000" pitchFamily="65" charset="-120"/>
            </a:endParaRPr>
          </a:p>
          <a:p>
            <a:r>
              <a:rPr lang="zh-TW" altLang="en-US" sz="2800" dirty="0">
                <a:solidFill>
                  <a:schemeClr val="tx1"/>
                </a:solidFill>
                <a:latin typeface="標楷體" panose="03000509000000000000" pitchFamily="65" charset="-120"/>
                <a:ea typeface="標楷體" panose="03000509000000000000" pitchFamily="65" charset="-120"/>
              </a:rPr>
              <a:t>考試違規之處理</a:t>
            </a:r>
            <a:endParaRPr lang="en-US" altLang="zh-TW" sz="2800" dirty="0">
              <a:solidFill>
                <a:schemeClr val="tx1"/>
              </a:solidFill>
              <a:latin typeface="標楷體" panose="03000509000000000000" pitchFamily="65" charset="-120"/>
              <a:ea typeface="標楷體" panose="03000509000000000000" pitchFamily="65" charset="-120"/>
            </a:endParaRPr>
          </a:p>
          <a:p>
            <a:pPr lvl="1"/>
            <a:r>
              <a:rPr lang="zh-TW" altLang="en-US" sz="2400" dirty="0">
                <a:solidFill>
                  <a:schemeClr val="tx1"/>
                </a:solidFill>
                <a:latin typeface="標楷體" panose="03000509000000000000" pitchFamily="65" charset="-120"/>
                <a:ea typeface="標楷體" panose="03000509000000000000" pitchFamily="65" charset="-120"/>
              </a:rPr>
              <a:t>採違規記點方式，並於免試入學比序時，</a:t>
            </a:r>
            <a:r>
              <a:rPr lang="zh-TW" altLang="en-US" sz="2400" dirty="0">
                <a:solidFill>
                  <a:srgbClr val="FF0000"/>
                </a:solidFill>
                <a:latin typeface="標楷體" panose="03000509000000000000" pitchFamily="65" charset="-120"/>
                <a:ea typeface="標楷體" panose="03000509000000000000" pitchFamily="65" charset="-120"/>
              </a:rPr>
              <a:t>扣國中教育會考積分項之百分之一。</a:t>
            </a:r>
          </a:p>
        </p:txBody>
      </p:sp>
      <p:sp>
        <p:nvSpPr>
          <p:cNvPr id="94212" name="投影片編號版面配置區 2"/>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37EE3709-3A28-4670-A896-F6329E72D5E1}" type="slidenum">
              <a:rPr kumimoji="0" lang="zh-TW" altLang="en-US" smtClean="0">
                <a:solidFill>
                  <a:srgbClr val="FEFFFF"/>
                </a:solidFill>
                <a:latin typeface="Century Gothic" panose="020B0502020202020204" pitchFamily="34" charset="0"/>
              </a:rPr>
              <a:pPr/>
              <a:t>46</a:t>
            </a:fld>
            <a:endParaRPr kumimoji="0" lang="zh-TW" altLang="en-US">
              <a:solidFill>
                <a:srgbClr val="FEFFFF"/>
              </a:solidFill>
              <a:latin typeface="Century Gothic" panose="020B0502020202020204" pitchFamily="34" charset="0"/>
            </a:endParaRPr>
          </a:p>
        </p:txBody>
      </p:sp>
      <p:sp>
        <p:nvSpPr>
          <p:cNvPr id="6" name="標題 1"/>
          <p:cNvSpPr>
            <a:spLocks noGrp="1"/>
          </p:cNvSpPr>
          <p:nvPr>
            <p:ph type="title"/>
          </p:nvPr>
        </p:nvSpPr>
        <p:spPr>
          <a:xfrm>
            <a:off x="1991544" y="566339"/>
            <a:ext cx="4371975" cy="586185"/>
          </a:xfrm>
        </p:spPr>
        <p:txBody>
          <a:bodyPr/>
          <a:lstStyle/>
          <a:p>
            <a:pPr eaLnBrk="1" hangingPunct="1"/>
            <a:r>
              <a:rPr lang="zh-TW" altLang="en-US" sz="3600" b="1" dirty="0">
                <a:latin typeface="標楷體" panose="03000509000000000000" pitchFamily="65" charset="-120"/>
                <a:ea typeface="標楷體" panose="03000509000000000000" pitchFamily="65" charset="-120"/>
              </a:rPr>
              <a:t>教育會考成績的計算</a:t>
            </a:r>
          </a:p>
        </p:txBody>
      </p:sp>
    </p:spTree>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 xmlns:p14="http://schemas.microsoft.com/office/powerpoint/2010/main" val="3102555134"/>
              </p:ext>
            </p:extLst>
          </p:nvPr>
        </p:nvGraphicFramePr>
        <p:xfrm>
          <a:off x="2031926" y="1844826"/>
          <a:ext cx="6946820" cy="2694124"/>
        </p:xfrm>
        <a:graphic>
          <a:graphicData uri="http://schemas.openxmlformats.org/drawingml/2006/table">
            <a:tbl>
              <a:tblPr firstRow="1" bandRow="1">
                <a:tableStyleId>{21E4AEA4-8DFA-4A89-87EB-49C32662AFE0}</a:tableStyleId>
              </a:tblPr>
              <a:tblGrid>
                <a:gridCol w="1736705">
                  <a:extLst>
                    <a:ext uri="{9D8B030D-6E8A-4147-A177-3AD203B41FA5}">
                      <a16:colId xmlns="" xmlns:a16="http://schemas.microsoft.com/office/drawing/2014/main" val="20000"/>
                    </a:ext>
                  </a:extLst>
                </a:gridCol>
                <a:gridCol w="1736705">
                  <a:extLst>
                    <a:ext uri="{9D8B030D-6E8A-4147-A177-3AD203B41FA5}">
                      <a16:colId xmlns="" xmlns:a16="http://schemas.microsoft.com/office/drawing/2014/main" val="20001"/>
                    </a:ext>
                  </a:extLst>
                </a:gridCol>
                <a:gridCol w="1736705">
                  <a:extLst>
                    <a:ext uri="{9D8B030D-6E8A-4147-A177-3AD203B41FA5}">
                      <a16:colId xmlns="" xmlns:a16="http://schemas.microsoft.com/office/drawing/2014/main" val="20004"/>
                    </a:ext>
                  </a:extLst>
                </a:gridCol>
                <a:gridCol w="1736705">
                  <a:extLst>
                    <a:ext uri="{9D8B030D-6E8A-4147-A177-3AD203B41FA5}">
                      <a16:colId xmlns="" xmlns:a16="http://schemas.microsoft.com/office/drawing/2014/main" val="20005"/>
                    </a:ext>
                  </a:extLst>
                </a:gridCol>
              </a:tblGrid>
              <a:tr h="834663">
                <a:tc>
                  <a:txBody>
                    <a:bodyPr/>
                    <a:lstStyle/>
                    <a:p>
                      <a:pPr marL="0" algn="ctr" defTabSz="342900" rtl="0" eaLnBrk="1" latinLnBrk="0" hangingPunct="1"/>
                      <a:r>
                        <a:rPr lang="zh-TW" altLang="en-US" sz="2800" b="1" kern="0" dirty="0">
                          <a:solidFill>
                            <a:schemeClr val="lt1"/>
                          </a:solidFill>
                          <a:effectLst/>
                          <a:latin typeface="+mn-lt"/>
                          <a:ea typeface="+mn-ea"/>
                          <a:cs typeface="+mn-cs"/>
                        </a:rPr>
                        <a:t>等級</a:t>
                      </a:r>
                    </a:p>
                  </a:txBody>
                  <a:tcPr marL="91448" marR="91448" marT="45738" marB="45738" anchor="ctr"/>
                </a:tc>
                <a:tc>
                  <a:txBody>
                    <a:bodyPr/>
                    <a:lstStyle/>
                    <a:p>
                      <a:pPr algn="ctr"/>
                      <a:r>
                        <a:rPr lang="zh-TW" altLang="zh-TW" sz="2800" kern="0" dirty="0">
                          <a:effectLst/>
                        </a:rPr>
                        <a:t>國文</a:t>
                      </a:r>
                      <a:endParaRPr lang="zh-TW" altLang="en-US" sz="2800" kern="0" dirty="0">
                        <a:solidFill>
                          <a:srgbClr val="0000FF"/>
                        </a:solidFill>
                        <a:effectLst/>
                        <a:latin typeface="標楷體" pitchFamily="65" charset="-120"/>
                        <a:ea typeface="標楷體" pitchFamily="65" charset="-120"/>
                        <a:cs typeface="+mn-cs"/>
                      </a:endParaRPr>
                    </a:p>
                  </a:txBody>
                  <a:tcPr marL="91448" marR="91448" marT="45738" marB="45738" anchor="ctr"/>
                </a:tc>
                <a:tc>
                  <a:txBody>
                    <a:bodyPr/>
                    <a:lstStyle/>
                    <a:p>
                      <a:pPr marL="0" algn="ctr" defTabSz="914400" rtl="0" eaLnBrk="1" latinLnBrk="0" hangingPunct="1">
                        <a:spcAft>
                          <a:spcPts val="0"/>
                        </a:spcAft>
                      </a:pPr>
                      <a:r>
                        <a:rPr lang="zh-TW" altLang="zh-TW" sz="2800" kern="0" dirty="0">
                          <a:effectLst/>
                        </a:rPr>
                        <a:t>社會</a:t>
                      </a:r>
                      <a:endParaRPr lang="zh-TW" altLang="en-US" sz="2800" kern="0" dirty="0">
                        <a:solidFill>
                          <a:srgbClr val="0000FF"/>
                        </a:solidFill>
                        <a:effectLst/>
                        <a:latin typeface="標楷體" pitchFamily="65" charset="-120"/>
                        <a:ea typeface="標楷體" pitchFamily="65" charset="-120"/>
                        <a:cs typeface="+mn-cs"/>
                      </a:endParaRPr>
                    </a:p>
                  </a:txBody>
                  <a:tcPr marL="91448" marR="91448" marT="45738" marB="45738" anchor="ctr"/>
                </a:tc>
                <a:tc>
                  <a:txBody>
                    <a:bodyPr/>
                    <a:lstStyle/>
                    <a:p>
                      <a:pPr marL="0" algn="ctr" defTabSz="914400" rtl="0" eaLnBrk="1" latinLnBrk="0" hangingPunct="1">
                        <a:spcAft>
                          <a:spcPts val="0"/>
                        </a:spcAft>
                      </a:pPr>
                      <a:r>
                        <a:rPr lang="zh-TW" altLang="zh-TW" sz="2800" kern="0" dirty="0">
                          <a:effectLst/>
                        </a:rPr>
                        <a:t>自然</a:t>
                      </a:r>
                      <a:endParaRPr lang="zh-TW" altLang="en-US" sz="2800" kern="0" dirty="0">
                        <a:solidFill>
                          <a:srgbClr val="0000FF"/>
                        </a:solidFill>
                        <a:effectLst/>
                        <a:latin typeface="標楷體" pitchFamily="65" charset="-120"/>
                        <a:ea typeface="標楷體" pitchFamily="65" charset="-120"/>
                        <a:cs typeface="+mn-cs"/>
                      </a:endParaRPr>
                    </a:p>
                  </a:txBody>
                  <a:tcPr marL="91448" marR="91448" marT="45738" marB="45738" anchor="ctr"/>
                </a:tc>
                <a:extLst>
                  <a:ext uri="{0D108BD9-81ED-4DB2-BD59-A6C34878D82A}">
                    <a16:rowId xmlns="" xmlns:a16="http://schemas.microsoft.com/office/drawing/2014/main" val="10000"/>
                  </a:ext>
                </a:extLst>
              </a:tr>
              <a:tr h="605888">
                <a:tc>
                  <a:txBody>
                    <a:bodyPr/>
                    <a:lstStyle/>
                    <a:p>
                      <a:pPr algn="ctr">
                        <a:spcAft>
                          <a:spcPts val="0"/>
                        </a:spcAft>
                      </a:pPr>
                      <a:r>
                        <a:rPr lang="zh-TW" sz="3200" kern="0" dirty="0">
                          <a:effectLst/>
                        </a:rPr>
                        <a:t>精熟</a:t>
                      </a:r>
                      <a:endParaRPr lang="zh-TW" sz="3200" kern="0" dirty="0">
                        <a:solidFill>
                          <a:srgbClr val="0000FF"/>
                        </a:solidFill>
                        <a:effectLst/>
                        <a:latin typeface="標楷體" pitchFamily="65" charset="-120"/>
                        <a:ea typeface="標楷體" pitchFamily="65" charset="-120"/>
                        <a:cs typeface="+mn-cs"/>
                      </a:endParaRPr>
                    </a:p>
                  </a:txBody>
                  <a:tcPr marL="17782" marR="17782" marT="0" marB="0" anchor="ctr"/>
                </a:tc>
                <a:tc>
                  <a:txBody>
                    <a:bodyPr/>
                    <a:lstStyle/>
                    <a:p>
                      <a:pPr algn="ctr">
                        <a:spcAft>
                          <a:spcPts val="0"/>
                        </a:spcAft>
                      </a:pPr>
                      <a:r>
                        <a:rPr lang="en-US" sz="3200" kern="0" dirty="0">
                          <a:effectLst/>
                          <a:latin typeface="Times New Roman" pitchFamily="18" charset="0"/>
                          <a:cs typeface="Times New Roman" pitchFamily="18" charset="0"/>
                        </a:rPr>
                        <a:t>4</a:t>
                      </a:r>
                      <a:r>
                        <a:rPr lang="en-US" altLang="zh-TW" sz="3200" kern="0" dirty="0">
                          <a:effectLst/>
                          <a:latin typeface="Times New Roman" pitchFamily="18" charset="0"/>
                          <a:cs typeface="Times New Roman" pitchFamily="18" charset="0"/>
                        </a:rPr>
                        <a:t>0</a:t>
                      </a:r>
                      <a:r>
                        <a:rPr lang="en-US" sz="3200" kern="0" dirty="0">
                          <a:effectLst/>
                          <a:latin typeface="Times New Roman" pitchFamily="18" charset="0"/>
                          <a:cs typeface="Times New Roman" pitchFamily="18" charset="0"/>
                        </a:rPr>
                        <a:t>-48</a:t>
                      </a:r>
                      <a:endParaRPr lang="zh-TW" sz="3200" kern="0" dirty="0">
                        <a:solidFill>
                          <a:schemeClr val="tx1"/>
                        </a:solidFill>
                        <a:effectLst/>
                        <a:latin typeface="Times New Roman" pitchFamily="18" charset="0"/>
                        <a:ea typeface="微軟正黑體" pitchFamily="34" charset="-120"/>
                        <a:cs typeface="Times New Roman" pitchFamily="18" charset="0"/>
                      </a:endParaRPr>
                    </a:p>
                  </a:txBody>
                  <a:tcPr marL="17782" marR="17782" marT="0" marB="0" anchor="ctr"/>
                </a:tc>
                <a:tc>
                  <a:txBody>
                    <a:bodyPr/>
                    <a:lstStyle/>
                    <a:p>
                      <a:pPr marL="0" algn="ctr" defTabSz="914400" rtl="0" eaLnBrk="1" latinLnBrk="0" hangingPunct="1">
                        <a:spcAft>
                          <a:spcPts val="0"/>
                        </a:spcAft>
                      </a:pPr>
                      <a:r>
                        <a:rPr lang="en-US" sz="3200" kern="0" dirty="0">
                          <a:effectLst/>
                          <a:latin typeface="Times New Roman" pitchFamily="18" charset="0"/>
                          <a:cs typeface="Times New Roman" pitchFamily="18" charset="0"/>
                        </a:rPr>
                        <a:t>5</a:t>
                      </a:r>
                      <a:r>
                        <a:rPr lang="en-US" altLang="zh-TW" sz="3200" kern="0" dirty="0">
                          <a:effectLst/>
                          <a:latin typeface="Times New Roman" pitchFamily="18" charset="0"/>
                          <a:cs typeface="Times New Roman" pitchFamily="18" charset="0"/>
                        </a:rPr>
                        <a:t>5</a:t>
                      </a:r>
                      <a:r>
                        <a:rPr lang="en-US" sz="3200" kern="0" dirty="0">
                          <a:effectLst/>
                          <a:latin typeface="Times New Roman" pitchFamily="18" charset="0"/>
                          <a:cs typeface="Times New Roman" pitchFamily="18" charset="0"/>
                        </a:rPr>
                        <a:t>-63</a:t>
                      </a:r>
                      <a:endParaRPr lang="zh-TW" sz="3200" kern="0" dirty="0">
                        <a:solidFill>
                          <a:schemeClr val="tx1"/>
                        </a:solidFill>
                        <a:effectLst/>
                        <a:latin typeface="Times New Roman" pitchFamily="18" charset="0"/>
                        <a:ea typeface="微軟正黑體" pitchFamily="34" charset="-120"/>
                        <a:cs typeface="Times New Roman" pitchFamily="18" charset="0"/>
                      </a:endParaRPr>
                    </a:p>
                  </a:txBody>
                  <a:tcPr marL="17782" marR="17782" marT="0" marB="0" anchor="ctr"/>
                </a:tc>
                <a:tc>
                  <a:txBody>
                    <a:bodyPr/>
                    <a:lstStyle/>
                    <a:p>
                      <a:pPr marL="0" algn="ctr" defTabSz="914400" rtl="0" eaLnBrk="1" latinLnBrk="0" hangingPunct="1">
                        <a:spcAft>
                          <a:spcPts val="0"/>
                        </a:spcAft>
                      </a:pPr>
                      <a:r>
                        <a:rPr lang="en-US" sz="3200" kern="0" dirty="0">
                          <a:effectLst/>
                          <a:latin typeface="Times New Roman" pitchFamily="18" charset="0"/>
                          <a:cs typeface="Times New Roman" pitchFamily="18" charset="0"/>
                        </a:rPr>
                        <a:t>4</a:t>
                      </a:r>
                      <a:r>
                        <a:rPr lang="en-US" altLang="zh-TW" sz="3200" kern="0" dirty="0">
                          <a:effectLst/>
                          <a:latin typeface="Times New Roman" pitchFamily="18" charset="0"/>
                          <a:cs typeface="Times New Roman" pitchFamily="18" charset="0"/>
                        </a:rPr>
                        <a:t>6</a:t>
                      </a:r>
                      <a:r>
                        <a:rPr lang="en-US" sz="3200" kern="0" dirty="0">
                          <a:effectLst/>
                          <a:latin typeface="Times New Roman" pitchFamily="18" charset="0"/>
                          <a:cs typeface="Times New Roman" pitchFamily="18" charset="0"/>
                        </a:rPr>
                        <a:t>-54</a:t>
                      </a:r>
                      <a:endParaRPr lang="zh-TW" sz="3200" kern="0" dirty="0">
                        <a:solidFill>
                          <a:schemeClr val="tx1"/>
                        </a:solidFill>
                        <a:effectLst/>
                        <a:latin typeface="Times New Roman" pitchFamily="18" charset="0"/>
                        <a:ea typeface="微軟正黑體" pitchFamily="34" charset="-120"/>
                        <a:cs typeface="Times New Roman" pitchFamily="18" charset="0"/>
                      </a:endParaRPr>
                    </a:p>
                  </a:txBody>
                  <a:tcPr marL="17782" marR="17782" marT="0" marB="0" anchor="ctr"/>
                </a:tc>
                <a:extLst>
                  <a:ext uri="{0D108BD9-81ED-4DB2-BD59-A6C34878D82A}">
                    <a16:rowId xmlns="" xmlns:a16="http://schemas.microsoft.com/office/drawing/2014/main" val="10001"/>
                  </a:ext>
                </a:extLst>
              </a:tr>
              <a:tr h="605888">
                <a:tc>
                  <a:txBody>
                    <a:bodyPr/>
                    <a:lstStyle/>
                    <a:p>
                      <a:pPr algn="ctr">
                        <a:spcAft>
                          <a:spcPts val="0"/>
                        </a:spcAft>
                      </a:pPr>
                      <a:r>
                        <a:rPr lang="zh-TW" sz="3200" kern="0" dirty="0">
                          <a:effectLst/>
                        </a:rPr>
                        <a:t>基礎</a:t>
                      </a:r>
                      <a:endParaRPr lang="zh-TW" sz="3200" kern="0" dirty="0">
                        <a:solidFill>
                          <a:srgbClr val="0000FF"/>
                        </a:solidFill>
                        <a:effectLst/>
                        <a:latin typeface="標楷體" pitchFamily="65" charset="-120"/>
                        <a:ea typeface="標楷體" pitchFamily="65" charset="-120"/>
                        <a:cs typeface="+mn-cs"/>
                      </a:endParaRPr>
                    </a:p>
                  </a:txBody>
                  <a:tcPr marL="17782" marR="17782" marT="0" marB="0" anchor="ctr"/>
                </a:tc>
                <a:tc>
                  <a:txBody>
                    <a:bodyPr/>
                    <a:lstStyle/>
                    <a:p>
                      <a:pPr algn="ctr">
                        <a:spcAft>
                          <a:spcPts val="0"/>
                        </a:spcAft>
                      </a:pPr>
                      <a:r>
                        <a:rPr lang="en-US" sz="3200" kern="0" dirty="0">
                          <a:effectLst/>
                          <a:latin typeface="Times New Roman" pitchFamily="18" charset="0"/>
                          <a:cs typeface="Times New Roman" pitchFamily="18" charset="0"/>
                        </a:rPr>
                        <a:t>20-</a:t>
                      </a:r>
                      <a:r>
                        <a:rPr lang="en-US" altLang="zh-TW" sz="3200" kern="0" dirty="0">
                          <a:effectLst/>
                          <a:latin typeface="Times New Roman" pitchFamily="18" charset="0"/>
                          <a:cs typeface="Times New Roman" pitchFamily="18" charset="0"/>
                        </a:rPr>
                        <a:t>39</a:t>
                      </a:r>
                      <a:endParaRPr lang="zh-TW" sz="3200" kern="0" dirty="0">
                        <a:solidFill>
                          <a:schemeClr val="tx1"/>
                        </a:solidFill>
                        <a:effectLst/>
                        <a:latin typeface="Times New Roman" pitchFamily="18" charset="0"/>
                        <a:ea typeface="微軟正黑體" pitchFamily="34" charset="-120"/>
                        <a:cs typeface="Times New Roman" pitchFamily="18" charset="0"/>
                      </a:endParaRPr>
                    </a:p>
                  </a:txBody>
                  <a:tcPr marL="17782" marR="17782" marT="0" marB="0" anchor="ctr"/>
                </a:tc>
                <a:tc>
                  <a:txBody>
                    <a:bodyPr/>
                    <a:lstStyle/>
                    <a:p>
                      <a:pPr marL="0" algn="ctr" defTabSz="914400" rtl="0" eaLnBrk="1" latinLnBrk="0" hangingPunct="1">
                        <a:spcAft>
                          <a:spcPts val="0"/>
                        </a:spcAft>
                      </a:pPr>
                      <a:r>
                        <a:rPr lang="en-US" sz="3200" kern="0" dirty="0">
                          <a:effectLst/>
                          <a:latin typeface="Times New Roman" pitchFamily="18" charset="0"/>
                          <a:cs typeface="Times New Roman" pitchFamily="18" charset="0"/>
                        </a:rPr>
                        <a:t>2</a:t>
                      </a:r>
                      <a:r>
                        <a:rPr lang="en-US" altLang="zh-TW" sz="3200" kern="0" dirty="0">
                          <a:effectLst/>
                          <a:latin typeface="Times New Roman" pitchFamily="18" charset="0"/>
                          <a:cs typeface="Times New Roman" pitchFamily="18" charset="0"/>
                        </a:rPr>
                        <a:t>3</a:t>
                      </a:r>
                      <a:r>
                        <a:rPr lang="en-US" sz="3200" kern="0" dirty="0">
                          <a:effectLst/>
                          <a:latin typeface="Times New Roman" pitchFamily="18" charset="0"/>
                          <a:cs typeface="Times New Roman" pitchFamily="18" charset="0"/>
                        </a:rPr>
                        <a:t>-5</a:t>
                      </a:r>
                      <a:r>
                        <a:rPr lang="en-US" altLang="zh-TW" sz="3200" kern="0" dirty="0">
                          <a:effectLst/>
                          <a:latin typeface="Times New Roman" pitchFamily="18" charset="0"/>
                          <a:cs typeface="Times New Roman" pitchFamily="18" charset="0"/>
                        </a:rPr>
                        <a:t>4</a:t>
                      </a:r>
                      <a:endParaRPr lang="zh-TW" sz="3200" kern="0" dirty="0">
                        <a:solidFill>
                          <a:schemeClr val="tx1"/>
                        </a:solidFill>
                        <a:effectLst/>
                        <a:latin typeface="Times New Roman" pitchFamily="18" charset="0"/>
                        <a:ea typeface="微軟正黑體" pitchFamily="34" charset="-120"/>
                        <a:cs typeface="Times New Roman" pitchFamily="18" charset="0"/>
                      </a:endParaRPr>
                    </a:p>
                  </a:txBody>
                  <a:tcPr marL="17782" marR="17782" marT="0" marB="0" anchor="ctr"/>
                </a:tc>
                <a:tc>
                  <a:txBody>
                    <a:bodyPr/>
                    <a:lstStyle/>
                    <a:p>
                      <a:pPr marL="0" algn="ctr" defTabSz="914400" rtl="0" eaLnBrk="1" latinLnBrk="0" hangingPunct="1">
                        <a:spcAft>
                          <a:spcPts val="0"/>
                        </a:spcAft>
                      </a:pPr>
                      <a:r>
                        <a:rPr lang="en-US" altLang="zh-TW" sz="3200" kern="0" dirty="0">
                          <a:effectLst/>
                          <a:latin typeface="Times New Roman" pitchFamily="18" charset="0"/>
                          <a:cs typeface="Times New Roman" pitchFamily="18" charset="0"/>
                        </a:rPr>
                        <a:t>20</a:t>
                      </a:r>
                      <a:r>
                        <a:rPr lang="en-US" sz="3200" kern="0" dirty="0">
                          <a:effectLst/>
                          <a:latin typeface="Times New Roman" pitchFamily="18" charset="0"/>
                          <a:cs typeface="Times New Roman" pitchFamily="18" charset="0"/>
                        </a:rPr>
                        <a:t>-4</a:t>
                      </a:r>
                      <a:r>
                        <a:rPr lang="en-US" altLang="zh-TW" sz="3200" kern="0" dirty="0">
                          <a:effectLst/>
                          <a:latin typeface="Times New Roman" pitchFamily="18" charset="0"/>
                          <a:cs typeface="Times New Roman" pitchFamily="18" charset="0"/>
                        </a:rPr>
                        <a:t>5</a:t>
                      </a:r>
                      <a:endParaRPr lang="zh-TW" sz="3200" kern="0" dirty="0">
                        <a:solidFill>
                          <a:schemeClr val="tx1"/>
                        </a:solidFill>
                        <a:effectLst/>
                        <a:latin typeface="Times New Roman" pitchFamily="18" charset="0"/>
                        <a:ea typeface="微軟正黑體" pitchFamily="34" charset="-120"/>
                        <a:cs typeface="Times New Roman" pitchFamily="18" charset="0"/>
                      </a:endParaRPr>
                    </a:p>
                  </a:txBody>
                  <a:tcPr marL="17782" marR="17782" marT="0" marB="0" anchor="ctr"/>
                </a:tc>
                <a:extLst>
                  <a:ext uri="{0D108BD9-81ED-4DB2-BD59-A6C34878D82A}">
                    <a16:rowId xmlns="" xmlns:a16="http://schemas.microsoft.com/office/drawing/2014/main" val="10002"/>
                  </a:ext>
                </a:extLst>
              </a:tr>
              <a:tr h="647685">
                <a:tc>
                  <a:txBody>
                    <a:bodyPr/>
                    <a:lstStyle/>
                    <a:p>
                      <a:pPr algn="ctr">
                        <a:spcAft>
                          <a:spcPts val="0"/>
                        </a:spcAft>
                      </a:pPr>
                      <a:r>
                        <a:rPr lang="zh-TW" sz="3200" kern="0" dirty="0">
                          <a:effectLst/>
                        </a:rPr>
                        <a:t>待加強</a:t>
                      </a:r>
                      <a:endParaRPr lang="zh-TW" sz="3200" kern="0" dirty="0">
                        <a:solidFill>
                          <a:srgbClr val="0000FF"/>
                        </a:solidFill>
                        <a:effectLst/>
                        <a:latin typeface="標楷體" pitchFamily="65" charset="-120"/>
                        <a:ea typeface="標楷體" pitchFamily="65" charset="-120"/>
                        <a:cs typeface="+mn-cs"/>
                      </a:endParaRPr>
                    </a:p>
                  </a:txBody>
                  <a:tcPr marL="17782" marR="17782" marT="0" marB="0" anchor="ctr"/>
                </a:tc>
                <a:tc>
                  <a:txBody>
                    <a:bodyPr/>
                    <a:lstStyle/>
                    <a:p>
                      <a:pPr algn="ctr"/>
                      <a:r>
                        <a:rPr lang="en-US" altLang="zh-TW" sz="3200" kern="0" dirty="0">
                          <a:effectLst/>
                          <a:latin typeface="Times New Roman" pitchFamily="18" charset="0"/>
                          <a:cs typeface="Times New Roman" pitchFamily="18" charset="0"/>
                        </a:rPr>
                        <a:t> 0-19</a:t>
                      </a:r>
                      <a:endParaRPr lang="zh-TW" altLang="en-US" sz="3200" kern="0" dirty="0">
                        <a:solidFill>
                          <a:schemeClr val="tx1"/>
                        </a:solidFill>
                        <a:effectLst/>
                        <a:latin typeface="Times New Roman" pitchFamily="18" charset="0"/>
                        <a:ea typeface="微軟正黑體" pitchFamily="34" charset="-120"/>
                        <a:cs typeface="Times New Roman" pitchFamily="18" charset="0"/>
                      </a:endParaRPr>
                    </a:p>
                  </a:txBody>
                  <a:tcPr marL="91448" marR="91448" marT="45738" marB="45738"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3200" kern="0" dirty="0">
                          <a:effectLst/>
                          <a:latin typeface="Times New Roman" pitchFamily="18" charset="0"/>
                          <a:cs typeface="Times New Roman" pitchFamily="18" charset="0"/>
                        </a:rPr>
                        <a:t> 0-22</a:t>
                      </a:r>
                      <a:endParaRPr lang="zh-TW" altLang="zh-TW" sz="3200" kern="0" dirty="0">
                        <a:solidFill>
                          <a:schemeClr val="tx1"/>
                        </a:solidFill>
                        <a:effectLst/>
                        <a:latin typeface="Times New Roman" pitchFamily="18" charset="0"/>
                        <a:ea typeface="微軟正黑體" pitchFamily="34" charset="-120"/>
                        <a:cs typeface="Times New Roman" pitchFamily="18" charset="0"/>
                      </a:endParaRPr>
                    </a:p>
                  </a:txBody>
                  <a:tcPr marL="91448" marR="91448" marT="45738" marB="45738"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3200" kern="0" dirty="0">
                          <a:effectLst/>
                          <a:latin typeface="Times New Roman" pitchFamily="18" charset="0"/>
                          <a:cs typeface="Times New Roman" pitchFamily="18" charset="0"/>
                        </a:rPr>
                        <a:t> 0-19</a:t>
                      </a:r>
                      <a:endParaRPr lang="zh-TW" altLang="zh-TW" sz="3200" kern="0" dirty="0">
                        <a:solidFill>
                          <a:schemeClr val="tx1"/>
                        </a:solidFill>
                        <a:effectLst/>
                        <a:latin typeface="Times New Roman" pitchFamily="18" charset="0"/>
                        <a:ea typeface="微軟正黑體" pitchFamily="34" charset="-120"/>
                        <a:cs typeface="Times New Roman" pitchFamily="18" charset="0"/>
                      </a:endParaRPr>
                    </a:p>
                  </a:txBody>
                  <a:tcPr marL="91448" marR="91448" marT="45738" marB="45738" anchor="ctr"/>
                </a:tc>
                <a:extLst>
                  <a:ext uri="{0D108BD9-81ED-4DB2-BD59-A6C34878D82A}">
                    <a16:rowId xmlns="" xmlns:a16="http://schemas.microsoft.com/office/drawing/2014/main" val="10003"/>
                  </a:ext>
                </a:extLst>
              </a:tr>
            </a:tbl>
          </a:graphicData>
        </a:graphic>
      </p:graphicFrame>
      <p:sp>
        <p:nvSpPr>
          <p:cNvPr id="6" name="Titre 1"/>
          <p:cNvSpPr txBox="1">
            <a:spLocks/>
          </p:cNvSpPr>
          <p:nvPr/>
        </p:nvSpPr>
        <p:spPr bwMode="auto">
          <a:xfrm>
            <a:off x="1646734" y="398462"/>
            <a:ext cx="7488832"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eaLnBrk="1" hangingPunct="1"/>
            <a:r>
              <a:rPr lang="en-US" altLang="zh-TW" sz="3600" b="1" dirty="0">
                <a:solidFill>
                  <a:srgbClr val="262626"/>
                </a:solidFill>
                <a:latin typeface="標楷體" panose="03000509000000000000" pitchFamily="65" charset="-120"/>
                <a:ea typeface="標楷體" panose="03000509000000000000" pitchFamily="65" charset="-120"/>
                <a:cs typeface="微軟正黑體"/>
              </a:rPr>
              <a:t>107</a:t>
            </a:r>
            <a:r>
              <a:rPr lang="zh-TW" altLang="en-US" sz="3600" b="1" dirty="0">
                <a:solidFill>
                  <a:srgbClr val="262626"/>
                </a:solidFill>
                <a:latin typeface="標楷體" panose="03000509000000000000" pitchFamily="65" charset="-120"/>
                <a:ea typeface="標楷體" panose="03000509000000000000" pitchFamily="65" charset="-120"/>
                <a:cs typeface="微軟正黑體"/>
              </a:rPr>
              <a:t>年教育會考各科標準設定結果</a:t>
            </a:r>
          </a:p>
        </p:txBody>
      </p:sp>
      <p:sp>
        <p:nvSpPr>
          <p:cNvPr id="5" name="投影片編號版面配置區 4"/>
          <p:cNvSpPr>
            <a:spLocks noGrp="1"/>
          </p:cNvSpPr>
          <p:nvPr>
            <p:ph type="sldNum" sz="quarter" idx="4294967295"/>
          </p:nvPr>
        </p:nvSpPr>
        <p:spPr/>
        <p:txBody>
          <a:bodyPr/>
          <a:lstStyle/>
          <a:p>
            <a:fld id="{1C6E4CFB-D5C7-44F8-8B47-D3E0F5D904E7}" type="slidenum">
              <a:rPr lang="zh-TW" altLang="en-US" smtClean="0"/>
              <a:pPr/>
              <a:t>47</a:t>
            </a:fld>
            <a:endParaRPr lang="zh-TW" altLang="en-US"/>
          </a:p>
        </p:txBody>
      </p:sp>
    </p:spTree>
    <p:extLst>
      <p:ext uri="{BB962C8B-B14F-4D97-AF65-F5344CB8AC3E}">
        <p14:creationId xmlns="" xmlns:p14="http://schemas.microsoft.com/office/powerpoint/2010/main" val="33426056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標題 1"/>
          <p:cNvSpPr>
            <a:spLocks noGrp="1"/>
          </p:cNvSpPr>
          <p:nvPr>
            <p:ph type="title"/>
          </p:nvPr>
        </p:nvSpPr>
        <p:spPr>
          <a:xfrm>
            <a:off x="2063553" y="512080"/>
            <a:ext cx="6985198" cy="640445"/>
          </a:xfrm>
        </p:spPr>
        <p:txBody>
          <a:bodyPr/>
          <a:lstStyle/>
          <a:p>
            <a:r>
              <a:rPr kumimoji="1" lang="en-US" altLang="zh-TW" sz="3600" b="1" kern="0" dirty="0">
                <a:solidFill>
                  <a:schemeClr val="tx1"/>
                </a:solidFill>
                <a:latin typeface="標楷體" pitchFamily="65" charset="-120"/>
                <a:ea typeface="標楷體" pitchFamily="65" charset="-120"/>
                <a:cs typeface="+mj-cs"/>
              </a:rPr>
              <a:t>107</a:t>
            </a:r>
            <a:r>
              <a:rPr kumimoji="1" lang="zh-TW" altLang="en-US" sz="3600" b="1" kern="0" dirty="0">
                <a:solidFill>
                  <a:schemeClr val="tx1"/>
                </a:solidFill>
                <a:latin typeface="標楷體" pitchFamily="65" charset="-120"/>
                <a:ea typeface="標楷體" pitchFamily="65" charset="-120"/>
                <a:cs typeface="+mj-cs"/>
              </a:rPr>
              <a:t>年會考各科三等級及四標示</a:t>
            </a:r>
          </a:p>
        </p:txBody>
      </p:sp>
      <p:graphicFrame>
        <p:nvGraphicFramePr>
          <p:cNvPr id="5" name="表格 4"/>
          <p:cNvGraphicFramePr>
            <a:graphicFrameLocks noGrp="1"/>
          </p:cNvGraphicFramePr>
          <p:nvPr>
            <p:extLst>
              <p:ext uri="{D42A27DB-BD31-4B8C-83A1-F6EECF244321}">
                <p14:modId xmlns="" xmlns:p14="http://schemas.microsoft.com/office/powerpoint/2010/main" val="4092466581"/>
              </p:ext>
            </p:extLst>
          </p:nvPr>
        </p:nvGraphicFramePr>
        <p:xfrm>
          <a:off x="2063552" y="1412774"/>
          <a:ext cx="8927354" cy="5160041"/>
        </p:xfrm>
        <a:graphic>
          <a:graphicData uri="http://schemas.openxmlformats.org/drawingml/2006/table">
            <a:tbl>
              <a:tblPr firstRow="1" firstCol="1" bandRow="1">
                <a:tableStyleId>{21E4AEA4-8DFA-4A89-87EB-49C32662AFE0}</a:tableStyleId>
              </a:tblPr>
              <a:tblGrid>
                <a:gridCol w="1115919">
                  <a:extLst>
                    <a:ext uri="{9D8B030D-6E8A-4147-A177-3AD203B41FA5}">
                      <a16:colId xmlns="" xmlns:a16="http://schemas.microsoft.com/office/drawing/2014/main" val="20000"/>
                    </a:ext>
                  </a:extLst>
                </a:gridCol>
                <a:gridCol w="956501">
                  <a:extLst>
                    <a:ext uri="{9D8B030D-6E8A-4147-A177-3AD203B41FA5}">
                      <a16:colId xmlns="" xmlns:a16="http://schemas.microsoft.com/office/drawing/2014/main" val="20001"/>
                    </a:ext>
                  </a:extLst>
                </a:gridCol>
                <a:gridCol w="1142489">
                  <a:extLst>
                    <a:ext uri="{9D8B030D-6E8A-4147-A177-3AD203B41FA5}">
                      <a16:colId xmlns="" xmlns:a16="http://schemas.microsoft.com/office/drawing/2014/main" val="20002"/>
                    </a:ext>
                  </a:extLst>
                </a:gridCol>
                <a:gridCol w="1142489">
                  <a:extLst>
                    <a:ext uri="{9D8B030D-6E8A-4147-A177-3AD203B41FA5}">
                      <a16:colId xmlns="" xmlns:a16="http://schemas.microsoft.com/office/drawing/2014/main" val="20003"/>
                    </a:ext>
                  </a:extLst>
                </a:gridCol>
                <a:gridCol w="1142489">
                  <a:extLst>
                    <a:ext uri="{9D8B030D-6E8A-4147-A177-3AD203B41FA5}">
                      <a16:colId xmlns="" xmlns:a16="http://schemas.microsoft.com/office/drawing/2014/main" val="20004"/>
                    </a:ext>
                  </a:extLst>
                </a:gridCol>
                <a:gridCol w="1142489">
                  <a:extLst>
                    <a:ext uri="{9D8B030D-6E8A-4147-A177-3AD203B41FA5}">
                      <a16:colId xmlns="" xmlns:a16="http://schemas.microsoft.com/office/drawing/2014/main" val="20005"/>
                    </a:ext>
                  </a:extLst>
                </a:gridCol>
                <a:gridCol w="1142489">
                  <a:extLst>
                    <a:ext uri="{9D8B030D-6E8A-4147-A177-3AD203B41FA5}">
                      <a16:colId xmlns="" xmlns:a16="http://schemas.microsoft.com/office/drawing/2014/main" val="20006"/>
                    </a:ext>
                  </a:extLst>
                </a:gridCol>
                <a:gridCol w="1142489">
                  <a:extLst>
                    <a:ext uri="{9D8B030D-6E8A-4147-A177-3AD203B41FA5}">
                      <a16:colId xmlns="" xmlns:a16="http://schemas.microsoft.com/office/drawing/2014/main" val="20007"/>
                    </a:ext>
                  </a:extLst>
                </a:gridCol>
              </a:tblGrid>
              <a:tr h="752458">
                <a:tc gridSpan="2">
                  <a:txBody>
                    <a:bodyPr/>
                    <a:lstStyle/>
                    <a:p>
                      <a:pPr algn="ctr">
                        <a:spcAft>
                          <a:spcPts val="0"/>
                        </a:spcAft>
                      </a:pPr>
                      <a:r>
                        <a:rPr lang="zh-TW" altLang="en-US" sz="2400" kern="0" dirty="0">
                          <a:effectLst/>
                        </a:rPr>
                        <a:t>等級</a:t>
                      </a:r>
                      <a:endParaRPr lang="zh-TW" altLang="zh-TW" sz="2400" kern="100" dirty="0">
                        <a:solidFill>
                          <a:srgbClr val="0000FF"/>
                        </a:solidFill>
                        <a:effectLst/>
                        <a:latin typeface="標楷體" pitchFamily="65" charset="-120"/>
                        <a:ea typeface="標楷體" pitchFamily="65" charset="-120"/>
                      </a:endParaRPr>
                    </a:p>
                  </a:txBody>
                  <a:tcPr marL="17781" marR="17781" marT="0" marB="0" anchor="ctr"/>
                </a:tc>
                <a:tc hMerge="1">
                  <a:txBody>
                    <a:bodyPr/>
                    <a:lstStyle/>
                    <a:p>
                      <a:endParaRPr lang="zh-TW" altLang="en-US"/>
                    </a:p>
                  </a:txBody>
                  <a:tcPr/>
                </a:tc>
                <a:tc gridSpan="2">
                  <a:txBody>
                    <a:bodyPr/>
                    <a:lstStyle/>
                    <a:p>
                      <a:pPr algn="ctr">
                        <a:spcAft>
                          <a:spcPts val="0"/>
                        </a:spcAft>
                      </a:pPr>
                      <a:r>
                        <a:rPr lang="zh-TW" sz="2400" kern="0" dirty="0">
                          <a:effectLst/>
                        </a:rPr>
                        <a:t>國文</a:t>
                      </a:r>
                      <a:endParaRPr lang="zh-TW" sz="2400" kern="100" dirty="0">
                        <a:solidFill>
                          <a:srgbClr val="0000FF"/>
                        </a:solidFill>
                        <a:effectLst/>
                        <a:latin typeface="標楷體" pitchFamily="65" charset="-120"/>
                        <a:ea typeface="標楷體" pitchFamily="65" charset="-120"/>
                      </a:endParaRPr>
                    </a:p>
                  </a:txBody>
                  <a:tcPr marL="17781" marR="17781" marT="0" marB="0" anchor="ctr"/>
                </a:tc>
                <a:tc hMerge="1">
                  <a:txBody>
                    <a:bodyPr/>
                    <a:lstStyle/>
                    <a:p>
                      <a:endParaRPr lang="zh-TW" altLang="en-US"/>
                    </a:p>
                  </a:txBody>
                  <a:tcPr/>
                </a:tc>
                <a:tc gridSpan="2">
                  <a:txBody>
                    <a:bodyPr/>
                    <a:lstStyle/>
                    <a:p>
                      <a:pPr algn="ctr">
                        <a:spcAft>
                          <a:spcPts val="0"/>
                        </a:spcAft>
                      </a:pPr>
                      <a:r>
                        <a:rPr lang="zh-TW" sz="2400" kern="0" dirty="0">
                          <a:effectLst/>
                        </a:rPr>
                        <a:t>社會</a:t>
                      </a:r>
                      <a:endParaRPr lang="zh-TW" sz="2400" kern="100" dirty="0">
                        <a:solidFill>
                          <a:srgbClr val="0000FF"/>
                        </a:solidFill>
                        <a:effectLst/>
                        <a:latin typeface="標楷體" pitchFamily="65" charset="-120"/>
                        <a:ea typeface="標楷體" pitchFamily="65" charset="-120"/>
                      </a:endParaRPr>
                    </a:p>
                  </a:txBody>
                  <a:tcPr marL="17781" marR="17781" marT="0" marB="0" anchor="ctr"/>
                </a:tc>
                <a:tc hMerge="1">
                  <a:txBody>
                    <a:bodyPr/>
                    <a:lstStyle/>
                    <a:p>
                      <a:endParaRPr lang="zh-TW" altLang="en-US"/>
                    </a:p>
                  </a:txBody>
                  <a:tcPr/>
                </a:tc>
                <a:tc gridSpan="2">
                  <a:txBody>
                    <a:bodyPr/>
                    <a:lstStyle/>
                    <a:p>
                      <a:pPr algn="ctr">
                        <a:spcAft>
                          <a:spcPts val="0"/>
                        </a:spcAft>
                      </a:pPr>
                      <a:r>
                        <a:rPr lang="zh-TW" sz="2400" kern="0" dirty="0">
                          <a:effectLst/>
                        </a:rPr>
                        <a:t>自然</a:t>
                      </a:r>
                      <a:endParaRPr lang="zh-TW" sz="2400" kern="100" dirty="0">
                        <a:solidFill>
                          <a:srgbClr val="0000FF"/>
                        </a:solidFill>
                        <a:effectLst/>
                        <a:latin typeface="標楷體" pitchFamily="65" charset="-120"/>
                        <a:ea typeface="標楷體" pitchFamily="65" charset="-120"/>
                      </a:endParaRPr>
                    </a:p>
                  </a:txBody>
                  <a:tcPr marL="17781" marR="17781" marT="0" marB="0" anchor="ctr"/>
                </a:tc>
                <a:tc hMerge="1">
                  <a:txBody>
                    <a:bodyPr/>
                    <a:lstStyle/>
                    <a:p>
                      <a:endParaRPr lang="zh-TW" altLang="en-US"/>
                    </a:p>
                  </a:txBody>
                  <a:tcPr/>
                </a:tc>
                <a:extLst>
                  <a:ext uri="{0D108BD9-81ED-4DB2-BD59-A6C34878D82A}">
                    <a16:rowId xmlns="" xmlns:a16="http://schemas.microsoft.com/office/drawing/2014/main" val="10000"/>
                  </a:ext>
                </a:extLst>
              </a:tr>
              <a:tr h="577055">
                <a:tc rowSpan="3">
                  <a:txBody>
                    <a:bodyPr/>
                    <a:lstStyle/>
                    <a:p>
                      <a:pPr algn="ctr">
                        <a:spcAft>
                          <a:spcPts val="0"/>
                        </a:spcAft>
                      </a:pPr>
                      <a:r>
                        <a:rPr lang="zh-TW" sz="2400" kern="0" dirty="0">
                          <a:effectLst/>
                        </a:rPr>
                        <a:t>精熟</a:t>
                      </a:r>
                      <a:endParaRPr lang="zh-TW" sz="2400" kern="100" dirty="0">
                        <a:solidFill>
                          <a:srgbClr val="0000FF"/>
                        </a:solidFill>
                        <a:effectLst/>
                        <a:latin typeface="標楷體" pitchFamily="65" charset="-120"/>
                        <a:ea typeface="標楷體" pitchFamily="65" charset="-120"/>
                      </a:endParaRPr>
                    </a:p>
                  </a:txBody>
                  <a:tcPr marL="17781" marR="17781" marT="0" marB="0" anchor="ctr"/>
                </a:tc>
                <a:tc>
                  <a:txBody>
                    <a:bodyPr/>
                    <a:lstStyle/>
                    <a:p>
                      <a:pPr algn="l">
                        <a:spcAft>
                          <a:spcPts val="0"/>
                        </a:spcAft>
                      </a:pPr>
                      <a:r>
                        <a:rPr lang="en-US" sz="2500" kern="0" dirty="0">
                          <a:effectLst/>
                          <a:latin typeface="Times New Roman" pitchFamily="18" charset="0"/>
                          <a:cs typeface="Times New Roman" pitchFamily="18" charset="0"/>
                        </a:rPr>
                        <a:t>  A++</a:t>
                      </a:r>
                      <a:endParaRPr lang="zh-TW" sz="2500" kern="100" dirty="0">
                        <a:solidFill>
                          <a:srgbClr val="0000FF"/>
                        </a:solidFill>
                        <a:effectLst/>
                        <a:latin typeface="Times New Roman" pitchFamily="18" charset="0"/>
                        <a:ea typeface="微軟正黑體" pitchFamily="34" charset="-120"/>
                        <a:cs typeface="Times New Roman" pitchFamily="18" charset="0"/>
                      </a:endParaRPr>
                    </a:p>
                  </a:txBody>
                  <a:tcPr marL="17781" marR="17781" marT="0" marB="0" anchor="ctr"/>
                </a:tc>
                <a:tc rowSpan="3">
                  <a:txBody>
                    <a:bodyPr/>
                    <a:lstStyle/>
                    <a:p>
                      <a:pPr algn="ctr">
                        <a:spcAft>
                          <a:spcPts val="0"/>
                        </a:spcAft>
                      </a:pPr>
                      <a:r>
                        <a:rPr lang="en-US" sz="2500" kern="0" dirty="0">
                          <a:solidFill>
                            <a:schemeClr val="dk1"/>
                          </a:solidFill>
                          <a:effectLst/>
                          <a:latin typeface="Times New Roman" pitchFamily="18" charset="0"/>
                          <a:ea typeface="+mn-ea"/>
                          <a:cs typeface="Times New Roman" pitchFamily="18" charset="0"/>
                        </a:rPr>
                        <a:t>40-48</a:t>
                      </a:r>
                      <a:endParaRPr lang="zh-TW" sz="2500" kern="0" dirty="0">
                        <a:solidFill>
                          <a:schemeClr val="dk1"/>
                        </a:solidFill>
                        <a:effectLst/>
                        <a:latin typeface="Times New Roman" pitchFamily="18" charset="0"/>
                        <a:ea typeface="+mn-ea"/>
                        <a:cs typeface="Times New Roman" pitchFamily="18" charset="0"/>
                      </a:endParaRPr>
                    </a:p>
                  </a:txBody>
                  <a:tcPr marL="17780" marR="17780" marT="0" marB="0" anchor="ctr"/>
                </a:tc>
                <a:tc>
                  <a:txBody>
                    <a:bodyPr/>
                    <a:lstStyle/>
                    <a:p>
                      <a:pPr algn="ctr">
                        <a:spcAft>
                          <a:spcPts val="0"/>
                        </a:spcAft>
                      </a:pPr>
                      <a:r>
                        <a:rPr lang="en-US" sz="2500" kern="0" dirty="0">
                          <a:solidFill>
                            <a:schemeClr val="dk1"/>
                          </a:solidFill>
                          <a:effectLst/>
                          <a:latin typeface="Times New Roman" pitchFamily="18" charset="0"/>
                          <a:ea typeface="+mn-ea"/>
                          <a:cs typeface="Times New Roman" pitchFamily="18" charset="0"/>
                        </a:rPr>
                        <a:t>44-48</a:t>
                      </a:r>
                      <a:endParaRPr lang="zh-TW" sz="2500" kern="0" dirty="0">
                        <a:solidFill>
                          <a:schemeClr val="dk1"/>
                        </a:solidFill>
                        <a:effectLst/>
                        <a:latin typeface="Times New Roman" pitchFamily="18" charset="0"/>
                        <a:ea typeface="+mn-ea"/>
                        <a:cs typeface="Times New Roman" pitchFamily="18" charset="0"/>
                      </a:endParaRPr>
                    </a:p>
                  </a:txBody>
                  <a:tcPr marL="17780" marR="17780" marT="0" marB="0" anchor="ctr"/>
                </a:tc>
                <a:tc rowSpan="3">
                  <a:txBody>
                    <a:bodyPr/>
                    <a:lstStyle/>
                    <a:p>
                      <a:pPr algn="ctr">
                        <a:spcAft>
                          <a:spcPts val="0"/>
                        </a:spcAft>
                      </a:pPr>
                      <a:r>
                        <a:rPr lang="en-US" sz="2500" kern="0" dirty="0">
                          <a:solidFill>
                            <a:schemeClr val="dk1"/>
                          </a:solidFill>
                          <a:effectLst/>
                          <a:latin typeface="Times New Roman" pitchFamily="18" charset="0"/>
                          <a:ea typeface="+mn-ea"/>
                          <a:cs typeface="Times New Roman" pitchFamily="18" charset="0"/>
                        </a:rPr>
                        <a:t>55-63</a:t>
                      </a:r>
                      <a:endParaRPr lang="zh-TW" sz="2500" kern="0" dirty="0">
                        <a:solidFill>
                          <a:schemeClr val="dk1"/>
                        </a:solidFill>
                        <a:effectLst/>
                        <a:latin typeface="Times New Roman" pitchFamily="18" charset="0"/>
                        <a:ea typeface="+mn-ea"/>
                        <a:cs typeface="Times New Roman" pitchFamily="18" charset="0"/>
                      </a:endParaRPr>
                    </a:p>
                  </a:txBody>
                  <a:tcPr marL="17780" marR="17780" marT="0" marB="0" anchor="ctr"/>
                </a:tc>
                <a:tc>
                  <a:txBody>
                    <a:bodyPr/>
                    <a:lstStyle/>
                    <a:p>
                      <a:pPr algn="ctr">
                        <a:spcAft>
                          <a:spcPts val="0"/>
                        </a:spcAft>
                      </a:pPr>
                      <a:r>
                        <a:rPr lang="en-US" sz="2500" kern="0" dirty="0">
                          <a:solidFill>
                            <a:schemeClr val="dk1"/>
                          </a:solidFill>
                          <a:effectLst/>
                          <a:latin typeface="Times New Roman" pitchFamily="18" charset="0"/>
                          <a:ea typeface="+mn-ea"/>
                          <a:cs typeface="Times New Roman" pitchFamily="18" charset="0"/>
                        </a:rPr>
                        <a:t>61-63</a:t>
                      </a:r>
                      <a:endParaRPr lang="zh-TW" sz="2500" kern="0" dirty="0">
                        <a:solidFill>
                          <a:schemeClr val="dk1"/>
                        </a:solidFill>
                        <a:effectLst/>
                        <a:latin typeface="Times New Roman" pitchFamily="18" charset="0"/>
                        <a:ea typeface="+mn-ea"/>
                        <a:cs typeface="Times New Roman" pitchFamily="18" charset="0"/>
                      </a:endParaRPr>
                    </a:p>
                  </a:txBody>
                  <a:tcPr marL="17780" marR="17780" marT="0" marB="0" anchor="ctr"/>
                </a:tc>
                <a:tc rowSpan="3">
                  <a:txBody>
                    <a:bodyPr/>
                    <a:lstStyle/>
                    <a:p>
                      <a:pPr algn="ctr">
                        <a:spcAft>
                          <a:spcPts val="0"/>
                        </a:spcAft>
                      </a:pPr>
                      <a:r>
                        <a:rPr lang="en-US" sz="2500" kern="0" dirty="0">
                          <a:solidFill>
                            <a:schemeClr val="dk1"/>
                          </a:solidFill>
                          <a:effectLst/>
                          <a:latin typeface="Times New Roman" pitchFamily="18" charset="0"/>
                          <a:ea typeface="+mn-ea"/>
                          <a:cs typeface="Times New Roman" pitchFamily="18" charset="0"/>
                        </a:rPr>
                        <a:t>46-54</a:t>
                      </a:r>
                      <a:endParaRPr lang="zh-TW" sz="2500" kern="0" dirty="0">
                        <a:solidFill>
                          <a:schemeClr val="dk1"/>
                        </a:solidFill>
                        <a:effectLst/>
                        <a:latin typeface="Times New Roman" pitchFamily="18" charset="0"/>
                        <a:ea typeface="+mn-ea"/>
                        <a:cs typeface="Times New Roman" pitchFamily="18" charset="0"/>
                      </a:endParaRPr>
                    </a:p>
                  </a:txBody>
                  <a:tcPr marL="17780" marR="17780" marT="0" marB="0" anchor="ctr"/>
                </a:tc>
                <a:tc>
                  <a:txBody>
                    <a:bodyPr/>
                    <a:lstStyle/>
                    <a:p>
                      <a:pPr algn="ctr">
                        <a:spcAft>
                          <a:spcPts val="0"/>
                        </a:spcAft>
                      </a:pPr>
                      <a:r>
                        <a:rPr lang="en-US" sz="2500" kern="0" dirty="0">
                          <a:solidFill>
                            <a:schemeClr val="dk1"/>
                          </a:solidFill>
                          <a:effectLst/>
                          <a:latin typeface="Times New Roman" pitchFamily="18" charset="0"/>
                          <a:ea typeface="+mn-ea"/>
                          <a:cs typeface="Times New Roman" pitchFamily="18" charset="0"/>
                        </a:rPr>
                        <a:t>52-54</a:t>
                      </a:r>
                      <a:endParaRPr lang="zh-TW" sz="2500" kern="0" dirty="0">
                        <a:solidFill>
                          <a:schemeClr val="dk1"/>
                        </a:solidFill>
                        <a:effectLst/>
                        <a:latin typeface="Times New Roman" pitchFamily="18" charset="0"/>
                        <a:ea typeface="+mn-ea"/>
                        <a:cs typeface="Times New Roman" pitchFamily="18" charset="0"/>
                      </a:endParaRPr>
                    </a:p>
                  </a:txBody>
                  <a:tcPr marL="17780" marR="17780" marT="0" marB="0" anchor="ctr"/>
                </a:tc>
                <a:extLst>
                  <a:ext uri="{0D108BD9-81ED-4DB2-BD59-A6C34878D82A}">
                    <a16:rowId xmlns="" xmlns:a16="http://schemas.microsoft.com/office/drawing/2014/main" val="10001"/>
                  </a:ext>
                </a:extLst>
              </a:tr>
              <a:tr h="577055">
                <a:tc vMerge="1">
                  <a:txBody>
                    <a:bodyPr/>
                    <a:lstStyle/>
                    <a:p>
                      <a:endParaRPr lang="zh-TW" altLang="en-US"/>
                    </a:p>
                  </a:txBody>
                  <a:tcPr/>
                </a:tc>
                <a:tc>
                  <a:txBody>
                    <a:bodyPr/>
                    <a:lstStyle/>
                    <a:p>
                      <a:pPr algn="l">
                        <a:spcAft>
                          <a:spcPts val="0"/>
                        </a:spcAft>
                      </a:pPr>
                      <a:r>
                        <a:rPr lang="en-US" sz="2500" kern="0" dirty="0">
                          <a:effectLst/>
                          <a:latin typeface="Times New Roman" pitchFamily="18" charset="0"/>
                          <a:cs typeface="Times New Roman" pitchFamily="18" charset="0"/>
                        </a:rPr>
                        <a:t>  A+</a:t>
                      </a:r>
                      <a:endParaRPr lang="zh-TW" sz="2500" kern="100" dirty="0">
                        <a:solidFill>
                          <a:srgbClr val="0000FF"/>
                        </a:solidFill>
                        <a:effectLst/>
                        <a:latin typeface="Times New Roman" pitchFamily="18" charset="0"/>
                        <a:ea typeface="微軟正黑體" pitchFamily="34" charset="-120"/>
                        <a:cs typeface="Times New Roman" pitchFamily="18" charset="0"/>
                      </a:endParaRPr>
                    </a:p>
                  </a:txBody>
                  <a:tcPr marL="17781" marR="17781" marT="0" marB="0" anchor="ctr"/>
                </a:tc>
                <a:tc vMerge="1">
                  <a:txBody>
                    <a:bodyPr/>
                    <a:lstStyle/>
                    <a:p>
                      <a:endParaRPr lang="zh-TW" altLang="en-US"/>
                    </a:p>
                  </a:txBody>
                  <a:tcPr/>
                </a:tc>
                <a:tc>
                  <a:txBody>
                    <a:bodyPr/>
                    <a:lstStyle/>
                    <a:p>
                      <a:pPr algn="ctr">
                        <a:spcAft>
                          <a:spcPts val="0"/>
                        </a:spcAft>
                      </a:pPr>
                      <a:r>
                        <a:rPr lang="en-US" sz="2500" kern="0" dirty="0">
                          <a:solidFill>
                            <a:schemeClr val="dk1"/>
                          </a:solidFill>
                          <a:effectLst/>
                          <a:latin typeface="Times New Roman" pitchFamily="18" charset="0"/>
                          <a:ea typeface="+mn-ea"/>
                          <a:cs typeface="Times New Roman" pitchFamily="18" charset="0"/>
                        </a:rPr>
                        <a:t>42-43</a:t>
                      </a:r>
                      <a:endParaRPr lang="zh-TW" sz="2500" kern="0" dirty="0">
                        <a:solidFill>
                          <a:schemeClr val="dk1"/>
                        </a:solidFill>
                        <a:effectLst/>
                        <a:latin typeface="Times New Roman" pitchFamily="18" charset="0"/>
                        <a:ea typeface="+mn-ea"/>
                        <a:cs typeface="Times New Roman" pitchFamily="18" charset="0"/>
                      </a:endParaRPr>
                    </a:p>
                  </a:txBody>
                  <a:tcPr marL="17780" marR="17780" marT="0" marB="0" anchor="ctr"/>
                </a:tc>
                <a:tc vMerge="1">
                  <a:txBody>
                    <a:bodyPr/>
                    <a:lstStyle/>
                    <a:p>
                      <a:endParaRPr lang="zh-TW" altLang="en-US"/>
                    </a:p>
                  </a:txBody>
                  <a:tcPr/>
                </a:tc>
                <a:tc>
                  <a:txBody>
                    <a:bodyPr/>
                    <a:lstStyle/>
                    <a:p>
                      <a:pPr algn="ctr">
                        <a:spcAft>
                          <a:spcPts val="0"/>
                        </a:spcAft>
                      </a:pPr>
                      <a:r>
                        <a:rPr lang="en-US" sz="2500" kern="0" dirty="0">
                          <a:solidFill>
                            <a:schemeClr val="dk1"/>
                          </a:solidFill>
                          <a:effectLst/>
                          <a:latin typeface="Times New Roman" pitchFamily="18" charset="0"/>
                          <a:ea typeface="+mn-ea"/>
                          <a:cs typeface="Times New Roman" pitchFamily="18" charset="0"/>
                        </a:rPr>
                        <a:t>59-60</a:t>
                      </a:r>
                      <a:endParaRPr lang="zh-TW" sz="2500" kern="0" dirty="0">
                        <a:solidFill>
                          <a:schemeClr val="dk1"/>
                        </a:solidFill>
                        <a:effectLst/>
                        <a:latin typeface="Times New Roman" pitchFamily="18" charset="0"/>
                        <a:ea typeface="+mn-ea"/>
                        <a:cs typeface="Times New Roman" pitchFamily="18" charset="0"/>
                      </a:endParaRPr>
                    </a:p>
                  </a:txBody>
                  <a:tcPr marL="17780" marR="17780" marT="0" marB="0" anchor="ctr"/>
                </a:tc>
                <a:tc vMerge="1">
                  <a:txBody>
                    <a:bodyPr/>
                    <a:lstStyle/>
                    <a:p>
                      <a:endParaRPr lang="zh-TW" altLang="en-US"/>
                    </a:p>
                  </a:txBody>
                  <a:tcPr/>
                </a:tc>
                <a:tc>
                  <a:txBody>
                    <a:bodyPr/>
                    <a:lstStyle/>
                    <a:p>
                      <a:pPr algn="ctr">
                        <a:spcAft>
                          <a:spcPts val="0"/>
                        </a:spcAft>
                      </a:pPr>
                      <a:r>
                        <a:rPr lang="en-US" sz="2500" kern="0" dirty="0">
                          <a:solidFill>
                            <a:schemeClr val="dk1"/>
                          </a:solidFill>
                          <a:effectLst/>
                          <a:latin typeface="Times New Roman" pitchFamily="18" charset="0"/>
                          <a:ea typeface="+mn-ea"/>
                          <a:cs typeface="Times New Roman" pitchFamily="18" charset="0"/>
                        </a:rPr>
                        <a:t>50-51</a:t>
                      </a:r>
                      <a:endParaRPr lang="zh-TW" sz="2500" kern="0" dirty="0">
                        <a:solidFill>
                          <a:schemeClr val="dk1"/>
                        </a:solidFill>
                        <a:effectLst/>
                        <a:latin typeface="Times New Roman" pitchFamily="18" charset="0"/>
                        <a:ea typeface="+mn-ea"/>
                        <a:cs typeface="Times New Roman" pitchFamily="18" charset="0"/>
                      </a:endParaRPr>
                    </a:p>
                  </a:txBody>
                  <a:tcPr marL="17780" marR="17780" marT="0" marB="0" anchor="ctr"/>
                </a:tc>
                <a:extLst>
                  <a:ext uri="{0D108BD9-81ED-4DB2-BD59-A6C34878D82A}">
                    <a16:rowId xmlns="" xmlns:a16="http://schemas.microsoft.com/office/drawing/2014/main" val="10002"/>
                  </a:ext>
                </a:extLst>
              </a:tr>
              <a:tr h="577055">
                <a:tc vMerge="1">
                  <a:txBody>
                    <a:bodyPr/>
                    <a:lstStyle/>
                    <a:p>
                      <a:endParaRPr lang="zh-TW" altLang="en-US"/>
                    </a:p>
                  </a:txBody>
                  <a:tcPr/>
                </a:tc>
                <a:tc>
                  <a:txBody>
                    <a:bodyPr/>
                    <a:lstStyle/>
                    <a:p>
                      <a:pPr algn="l">
                        <a:spcAft>
                          <a:spcPts val="0"/>
                        </a:spcAft>
                      </a:pPr>
                      <a:r>
                        <a:rPr lang="en-US" sz="2500" kern="0" dirty="0">
                          <a:effectLst/>
                          <a:latin typeface="Times New Roman" pitchFamily="18" charset="0"/>
                          <a:cs typeface="Times New Roman" pitchFamily="18" charset="0"/>
                        </a:rPr>
                        <a:t>  A</a:t>
                      </a:r>
                      <a:endParaRPr lang="zh-TW" sz="2500" kern="100" dirty="0">
                        <a:solidFill>
                          <a:srgbClr val="0000FF"/>
                        </a:solidFill>
                        <a:effectLst/>
                        <a:latin typeface="Times New Roman" pitchFamily="18" charset="0"/>
                        <a:ea typeface="微軟正黑體" pitchFamily="34" charset="-120"/>
                        <a:cs typeface="Times New Roman" pitchFamily="18" charset="0"/>
                      </a:endParaRPr>
                    </a:p>
                  </a:txBody>
                  <a:tcPr marL="17781" marR="17781" marT="0" marB="0" anchor="ctr"/>
                </a:tc>
                <a:tc vMerge="1">
                  <a:txBody>
                    <a:bodyPr/>
                    <a:lstStyle/>
                    <a:p>
                      <a:endParaRPr lang="zh-TW" altLang="en-US"/>
                    </a:p>
                  </a:txBody>
                  <a:tcPr/>
                </a:tc>
                <a:tc>
                  <a:txBody>
                    <a:bodyPr/>
                    <a:lstStyle/>
                    <a:p>
                      <a:pPr algn="ctr">
                        <a:spcAft>
                          <a:spcPts val="0"/>
                        </a:spcAft>
                      </a:pPr>
                      <a:r>
                        <a:rPr lang="en-US" sz="2500" kern="0" dirty="0">
                          <a:solidFill>
                            <a:schemeClr val="dk1"/>
                          </a:solidFill>
                          <a:effectLst/>
                          <a:latin typeface="Times New Roman" pitchFamily="18" charset="0"/>
                          <a:ea typeface="+mn-ea"/>
                          <a:cs typeface="Times New Roman" pitchFamily="18" charset="0"/>
                        </a:rPr>
                        <a:t>40-41</a:t>
                      </a:r>
                      <a:endParaRPr lang="zh-TW" sz="2500" kern="0" dirty="0">
                        <a:solidFill>
                          <a:schemeClr val="dk1"/>
                        </a:solidFill>
                        <a:effectLst/>
                        <a:latin typeface="Times New Roman" pitchFamily="18" charset="0"/>
                        <a:ea typeface="+mn-ea"/>
                        <a:cs typeface="Times New Roman" pitchFamily="18" charset="0"/>
                      </a:endParaRPr>
                    </a:p>
                  </a:txBody>
                  <a:tcPr marL="17780" marR="17780" marT="0" marB="0" anchor="ctr"/>
                </a:tc>
                <a:tc vMerge="1">
                  <a:txBody>
                    <a:bodyPr/>
                    <a:lstStyle/>
                    <a:p>
                      <a:endParaRPr lang="zh-TW" altLang="en-US"/>
                    </a:p>
                  </a:txBody>
                  <a:tcPr/>
                </a:tc>
                <a:tc>
                  <a:txBody>
                    <a:bodyPr/>
                    <a:lstStyle/>
                    <a:p>
                      <a:pPr algn="ctr">
                        <a:spcAft>
                          <a:spcPts val="0"/>
                        </a:spcAft>
                      </a:pPr>
                      <a:r>
                        <a:rPr lang="en-US" sz="2500" kern="0" dirty="0">
                          <a:solidFill>
                            <a:schemeClr val="dk1"/>
                          </a:solidFill>
                          <a:effectLst/>
                          <a:latin typeface="Times New Roman" pitchFamily="18" charset="0"/>
                          <a:ea typeface="+mn-ea"/>
                          <a:cs typeface="Times New Roman" pitchFamily="18" charset="0"/>
                        </a:rPr>
                        <a:t>55-58</a:t>
                      </a:r>
                      <a:endParaRPr lang="zh-TW" sz="2500" kern="0" dirty="0">
                        <a:solidFill>
                          <a:schemeClr val="dk1"/>
                        </a:solidFill>
                        <a:effectLst/>
                        <a:latin typeface="Times New Roman" pitchFamily="18" charset="0"/>
                        <a:ea typeface="+mn-ea"/>
                        <a:cs typeface="Times New Roman" pitchFamily="18" charset="0"/>
                      </a:endParaRPr>
                    </a:p>
                  </a:txBody>
                  <a:tcPr marL="17780" marR="17780" marT="0" marB="0" anchor="ctr"/>
                </a:tc>
                <a:tc vMerge="1">
                  <a:txBody>
                    <a:bodyPr/>
                    <a:lstStyle/>
                    <a:p>
                      <a:endParaRPr lang="zh-TW" altLang="en-US"/>
                    </a:p>
                  </a:txBody>
                  <a:tcPr/>
                </a:tc>
                <a:tc>
                  <a:txBody>
                    <a:bodyPr/>
                    <a:lstStyle/>
                    <a:p>
                      <a:pPr algn="ctr">
                        <a:spcAft>
                          <a:spcPts val="0"/>
                        </a:spcAft>
                      </a:pPr>
                      <a:r>
                        <a:rPr lang="en-US" sz="2500" kern="0" dirty="0">
                          <a:solidFill>
                            <a:schemeClr val="dk1"/>
                          </a:solidFill>
                          <a:effectLst/>
                          <a:latin typeface="Times New Roman" pitchFamily="18" charset="0"/>
                          <a:ea typeface="+mn-ea"/>
                          <a:cs typeface="Times New Roman" pitchFamily="18" charset="0"/>
                        </a:rPr>
                        <a:t>46-49</a:t>
                      </a:r>
                      <a:endParaRPr lang="zh-TW" sz="2500" kern="0" dirty="0">
                        <a:solidFill>
                          <a:schemeClr val="dk1"/>
                        </a:solidFill>
                        <a:effectLst/>
                        <a:latin typeface="Times New Roman" pitchFamily="18" charset="0"/>
                        <a:ea typeface="+mn-ea"/>
                        <a:cs typeface="Times New Roman" pitchFamily="18" charset="0"/>
                      </a:endParaRPr>
                    </a:p>
                  </a:txBody>
                  <a:tcPr marL="17780" marR="17780" marT="0" marB="0" anchor="ctr"/>
                </a:tc>
                <a:extLst>
                  <a:ext uri="{0D108BD9-81ED-4DB2-BD59-A6C34878D82A}">
                    <a16:rowId xmlns="" xmlns:a16="http://schemas.microsoft.com/office/drawing/2014/main" val="10003"/>
                  </a:ext>
                </a:extLst>
              </a:tr>
              <a:tr h="577055">
                <a:tc rowSpan="3">
                  <a:txBody>
                    <a:bodyPr/>
                    <a:lstStyle/>
                    <a:p>
                      <a:pPr algn="ctr">
                        <a:spcAft>
                          <a:spcPts val="0"/>
                        </a:spcAft>
                      </a:pPr>
                      <a:r>
                        <a:rPr lang="zh-TW" sz="2400" kern="0" dirty="0">
                          <a:effectLst/>
                        </a:rPr>
                        <a:t>基礎</a:t>
                      </a:r>
                      <a:endParaRPr lang="zh-TW" sz="2400" kern="100" dirty="0">
                        <a:solidFill>
                          <a:srgbClr val="0000FF"/>
                        </a:solidFill>
                        <a:effectLst/>
                        <a:latin typeface="標楷體" pitchFamily="65" charset="-120"/>
                        <a:ea typeface="標楷體" pitchFamily="65" charset="-120"/>
                      </a:endParaRPr>
                    </a:p>
                  </a:txBody>
                  <a:tcPr marL="17781" marR="17781" marT="0" marB="0" anchor="ctr"/>
                </a:tc>
                <a:tc>
                  <a:txBody>
                    <a:bodyPr/>
                    <a:lstStyle/>
                    <a:p>
                      <a:pPr algn="l">
                        <a:spcAft>
                          <a:spcPts val="0"/>
                        </a:spcAft>
                      </a:pPr>
                      <a:r>
                        <a:rPr lang="en-US" sz="2500" kern="0" dirty="0">
                          <a:effectLst/>
                          <a:latin typeface="Times New Roman" pitchFamily="18" charset="0"/>
                          <a:cs typeface="Times New Roman" pitchFamily="18" charset="0"/>
                        </a:rPr>
                        <a:t>  B++</a:t>
                      </a:r>
                      <a:endParaRPr lang="zh-TW" sz="2500" kern="100" dirty="0">
                        <a:solidFill>
                          <a:srgbClr val="0000FF"/>
                        </a:solidFill>
                        <a:effectLst/>
                        <a:latin typeface="Times New Roman" pitchFamily="18" charset="0"/>
                        <a:ea typeface="微軟正黑體" pitchFamily="34" charset="-120"/>
                        <a:cs typeface="Times New Roman" pitchFamily="18" charset="0"/>
                      </a:endParaRPr>
                    </a:p>
                  </a:txBody>
                  <a:tcPr marL="17781" marR="17781" marT="0" marB="0" anchor="ctr"/>
                </a:tc>
                <a:tc rowSpan="3">
                  <a:txBody>
                    <a:bodyPr/>
                    <a:lstStyle/>
                    <a:p>
                      <a:pPr algn="ctr">
                        <a:spcAft>
                          <a:spcPts val="0"/>
                        </a:spcAft>
                      </a:pPr>
                      <a:r>
                        <a:rPr lang="en-US" sz="2500" kern="0" dirty="0">
                          <a:solidFill>
                            <a:schemeClr val="dk1"/>
                          </a:solidFill>
                          <a:effectLst/>
                          <a:latin typeface="Times New Roman" pitchFamily="18" charset="0"/>
                          <a:ea typeface="+mn-ea"/>
                          <a:cs typeface="Times New Roman" pitchFamily="18" charset="0"/>
                        </a:rPr>
                        <a:t>20-39</a:t>
                      </a:r>
                      <a:endParaRPr lang="zh-TW" sz="2500" kern="0" dirty="0">
                        <a:solidFill>
                          <a:schemeClr val="dk1"/>
                        </a:solidFill>
                        <a:effectLst/>
                        <a:latin typeface="Times New Roman" pitchFamily="18" charset="0"/>
                        <a:ea typeface="+mn-ea"/>
                        <a:cs typeface="Times New Roman" pitchFamily="18" charset="0"/>
                      </a:endParaRPr>
                    </a:p>
                  </a:txBody>
                  <a:tcPr marL="17780" marR="17780" marT="0" marB="0" anchor="ctr"/>
                </a:tc>
                <a:tc>
                  <a:txBody>
                    <a:bodyPr/>
                    <a:lstStyle/>
                    <a:p>
                      <a:pPr algn="ctr">
                        <a:spcAft>
                          <a:spcPts val="0"/>
                        </a:spcAft>
                      </a:pPr>
                      <a:r>
                        <a:rPr lang="en-US" sz="2500" kern="0" dirty="0">
                          <a:solidFill>
                            <a:schemeClr val="dk1"/>
                          </a:solidFill>
                          <a:effectLst/>
                          <a:latin typeface="Times New Roman" pitchFamily="18" charset="0"/>
                          <a:ea typeface="+mn-ea"/>
                          <a:cs typeface="Times New Roman" pitchFamily="18" charset="0"/>
                        </a:rPr>
                        <a:t>35-39</a:t>
                      </a:r>
                      <a:endParaRPr lang="zh-TW" sz="2500" kern="0" dirty="0">
                        <a:solidFill>
                          <a:schemeClr val="dk1"/>
                        </a:solidFill>
                        <a:effectLst/>
                        <a:latin typeface="Times New Roman" pitchFamily="18" charset="0"/>
                        <a:ea typeface="+mn-ea"/>
                        <a:cs typeface="Times New Roman" pitchFamily="18" charset="0"/>
                      </a:endParaRPr>
                    </a:p>
                  </a:txBody>
                  <a:tcPr marL="17780" marR="17780" marT="0" marB="0" anchor="ctr"/>
                </a:tc>
                <a:tc rowSpan="3">
                  <a:txBody>
                    <a:bodyPr/>
                    <a:lstStyle/>
                    <a:p>
                      <a:pPr algn="ctr">
                        <a:spcAft>
                          <a:spcPts val="0"/>
                        </a:spcAft>
                      </a:pPr>
                      <a:r>
                        <a:rPr lang="en-US" sz="2500" kern="0" dirty="0">
                          <a:solidFill>
                            <a:schemeClr val="dk1"/>
                          </a:solidFill>
                          <a:effectLst/>
                          <a:latin typeface="Times New Roman" pitchFamily="18" charset="0"/>
                          <a:ea typeface="+mn-ea"/>
                          <a:cs typeface="Times New Roman" pitchFamily="18" charset="0"/>
                        </a:rPr>
                        <a:t>23-54</a:t>
                      </a:r>
                      <a:endParaRPr lang="zh-TW" sz="2500" kern="0" dirty="0">
                        <a:solidFill>
                          <a:schemeClr val="dk1"/>
                        </a:solidFill>
                        <a:effectLst/>
                        <a:latin typeface="Times New Roman" pitchFamily="18" charset="0"/>
                        <a:ea typeface="+mn-ea"/>
                        <a:cs typeface="Times New Roman" pitchFamily="18" charset="0"/>
                      </a:endParaRPr>
                    </a:p>
                  </a:txBody>
                  <a:tcPr marL="17780" marR="17780" marT="0" marB="0" anchor="ctr"/>
                </a:tc>
                <a:tc>
                  <a:txBody>
                    <a:bodyPr/>
                    <a:lstStyle/>
                    <a:p>
                      <a:pPr algn="ctr">
                        <a:spcAft>
                          <a:spcPts val="0"/>
                        </a:spcAft>
                      </a:pPr>
                      <a:r>
                        <a:rPr lang="en-US" sz="2500" kern="0" dirty="0">
                          <a:solidFill>
                            <a:schemeClr val="dk1"/>
                          </a:solidFill>
                          <a:effectLst/>
                          <a:latin typeface="Times New Roman" pitchFamily="18" charset="0"/>
                          <a:ea typeface="+mn-ea"/>
                          <a:cs typeface="Times New Roman" pitchFamily="18" charset="0"/>
                        </a:rPr>
                        <a:t>46-54</a:t>
                      </a:r>
                      <a:endParaRPr lang="zh-TW" sz="2500" kern="0" dirty="0">
                        <a:solidFill>
                          <a:schemeClr val="dk1"/>
                        </a:solidFill>
                        <a:effectLst/>
                        <a:latin typeface="Times New Roman" pitchFamily="18" charset="0"/>
                        <a:ea typeface="+mn-ea"/>
                        <a:cs typeface="Times New Roman" pitchFamily="18" charset="0"/>
                      </a:endParaRPr>
                    </a:p>
                  </a:txBody>
                  <a:tcPr marL="17780" marR="17780" marT="0" marB="0" anchor="ctr"/>
                </a:tc>
                <a:tc rowSpan="3">
                  <a:txBody>
                    <a:bodyPr/>
                    <a:lstStyle/>
                    <a:p>
                      <a:pPr algn="ctr">
                        <a:spcAft>
                          <a:spcPts val="0"/>
                        </a:spcAft>
                      </a:pPr>
                      <a:r>
                        <a:rPr lang="en-US" sz="2500" kern="0" dirty="0">
                          <a:solidFill>
                            <a:schemeClr val="dk1"/>
                          </a:solidFill>
                          <a:effectLst/>
                          <a:latin typeface="Times New Roman" pitchFamily="18" charset="0"/>
                          <a:ea typeface="+mn-ea"/>
                          <a:cs typeface="Times New Roman" pitchFamily="18" charset="0"/>
                        </a:rPr>
                        <a:t>20-45</a:t>
                      </a:r>
                      <a:endParaRPr lang="zh-TW" sz="2500" kern="0" dirty="0">
                        <a:solidFill>
                          <a:schemeClr val="dk1"/>
                        </a:solidFill>
                        <a:effectLst/>
                        <a:latin typeface="Times New Roman" pitchFamily="18" charset="0"/>
                        <a:ea typeface="+mn-ea"/>
                        <a:cs typeface="Times New Roman" pitchFamily="18" charset="0"/>
                      </a:endParaRPr>
                    </a:p>
                  </a:txBody>
                  <a:tcPr marL="17780" marR="17780" marT="0" marB="0" anchor="ctr"/>
                </a:tc>
                <a:tc>
                  <a:txBody>
                    <a:bodyPr/>
                    <a:lstStyle/>
                    <a:p>
                      <a:pPr algn="ctr">
                        <a:spcAft>
                          <a:spcPts val="0"/>
                        </a:spcAft>
                      </a:pPr>
                      <a:r>
                        <a:rPr lang="en-US" sz="2500" kern="0" dirty="0">
                          <a:solidFill>
                            <a:schemeClr val="dk1"/>
                          </a:solidFill>
                          <a:effectLst/>
                          <a:latin typeface="Times New Roman" pitchFamily="18" charset="0"/>
                          <a:ea typeface="+mn-ea"/>
                          <a:cs typeface="Times New Roman" pitchFamily="18" charset="0"/>
                        </a:rPr>
                        <a:t>37-45</a:t>
                      </a:r>
                      <a:endParaRPr lang="zh-TW" sz="2500" kern="0" dirty="0">
                        <a:solidFill>
                          <a:schemeClr val="dk1"/>
                        </a:solidFill>
                        <a:effectLst/>
                        <a:latin typeface="Times New Roman" pitchFamily="18" charset="0"/>
                        <a:ea typeface="+mn-ea"/>
                        <a:cs typeface="Times New Roman" pitchFamily="18" charset="0"/>
                      </a:endParaRPr>
                    </a:p>
                  </a:txBody>
                  <a:tcPr marL="17780" marR="17780" marT="0" marB="0" anchor="ctr"/>
                </a:tc>
                <a:extLst>
                  <a:ext uri="{0D108BD9-81ED-4DB2-BD59-A6C34878D82A}">
                    <a16:rowId xmlns="" xmlns:a16="http://schemas.microsoft.com/office/drawing/2014/main" val="10004"/>
                  </a:ext>
                </a:extLst>
              </a:tr>
              <a:tr h="577055">
                <a:tc vMerge="1">
                  <a:txBody>
                    <a:bodyPr/>
                    <a:lstStyle/>
                    <a:p>
                      <a:endParaRPr lang="zh-TW" altLang="en-US"/>
                    </a:p>
                  </a:txBody>
                  <a:tcPr/>
                </a:tc>
                <a:tc>
                  <a:txBody>
                    <a:bodyPr/>
                    <a:lstStyle/>
                    <a:p>
                      <a:pPr algn="l">
                        <a:spcAft>
                          <a:spcPts val="0"/>
                        </a:spcAft>
                      </a:pPr>
                      <a:r>
                        <a:rPr lang="en-US" sz="2500" kern="0" dirty="0">
                          <a:effectLst/>
                          <a:latin typeface="Times New Roman" pitchFamily="18" charset="0"/>
                          <a:cs typeface="Times New Roman" pitchFamily="18" charset="0"/>
                        </a:rPr>
                        <a:t>  B+</a:t>
                      </a:r>
                      <a:endParaRPr lang="zh-TW" sz="2500" kern="100" dirty="0">
                        <a:solidFill>
                          <a:srgbClr val="0000FF"/>
                        </a:solidFill>
                        <a:effectLst/>
                        <a:latin typeface="Times New Roman" pitchFamily="18" charset="0"/>
                        <a:ea typeface="微軟正黑體" pitchFamily="34" charset="-120"/>
                        <a:cs typeface="Times New Roman" pitchFamily="18" charset="0"/>
                      </a:endParaRPr>
                    </a:p>
                  </a:txBody>
                  <a:tcPr marL="17781" marR="17781" marT="0" marB="0" anchor="ctr"/>
                </a:tc>
                <a:tc vMerge="1">
                  <a:txBody>
                    <a:bodyPr/>
                    <a:lstStyle/>
                    <a:p>
                      <a:endParaRPr lang="zh-TW" altLang="en-US"/>
                    </a:p>
                  </a:txBody>
                  <a:tcPr/>
                </a:tc>
                <a:tc>
                  <a:txBody>
                    <a:bodyPr/>
                    <a:lstStyle/>
                    <a:p>
                      <a:pPr algn="ctr">
                        <a:spcAft>
                          <a:spcPts val="0"/>
                        </a:spcAft>
                      </a:pPr>
                      <a:r>
                        <a:rPr lang="en-US" sz="2500" kern="0" dirty="0">
                          <a:solidFill>
                            <a:schemeClr val="dk1"/>
                          </a:solidFill>
                          <a:effectLst/>
                          <a:latin typeface="Times New Roman" pitchFamily="18" charset="0"/>
                          <a:ea typeface="+mn-ea"/>
                          <a:cs typeface="Times New Roman" pitchFamily="18" charset="0"/>
                        </a:rPr>
                        <a:t>31-34</a:t>
                      </a:r>
                      <a:endParaRPr lang="zh-TW" sz="2500" kern="0" dirty="0">
                        <a:solidFill>
                          <a:schemeClr val="dk1"/>
                        </a:solidFill>
                        <a:effectLst/>
                        <a:latin typeface="Times New Roman" pitchFamily="18" charset="0"/>
                        <a:ea typeface="+mn-ea"/>
                        <a:cs typeface="Times New Roman" pitchFamily="18" charset="0"/>
                      </a:endParaRPr>
                    </a:p>
                  </a:txBody>
                  <a:tcPr marL="17780" marR="17780" marT="0" marB="0" anchor="ctr"/>
                </a:tc>
                <a:tc vMerge="1">
                  <a:txBody>
                    <a:bodyPr/>
                    <a:lstStyle/>
                    <a:p>
                      <a:endParaRPr lang="zh-TW" altLang="en-US"/>
                    </a:p>
                  </a:txBody>
                  <a:tcPr/>
                </a:tc>
                <a:tc>
                  <a:txBody>
                    <a:bodyPr/>
                    <a:lstStyle/>
                    <a:p>
                      <a:pPr algn="ctr">
                        <a:spcAft>
                          <a:spcPts val="0"/>
                        </a:spcAft>
                      </a:pPr>
                      <a:r>
                        <a:rPr lang="en-US" sz="2500" kern="0" dirty="0">
                          <a:solidFill>
                            <a:schemeClr val="dk1"/>
                          </a:solidFill>
                          <a:effectLst/>
                          <a:latin typeface="Times New Roman" pitchFamily="18" charset="0"/>
                          <a:ea typeface="+mn-ea"/>
                          <a:cs typeface="Times New Roman" pitchFamily="18" charset="0"/>
                        </a:rPr>
                        <a:t>37-45</a:t>
                      </a:r>
                      <a:endParaRPr lang="zh-TW" sz="2500" kern="0" dirty="0">
                        <a:solidFill>
                          <a:schemeClr val="dk1"/>
                        </a:solidFill>
                        <a:effectLst/>
                        <a:latin typeface="Times New Roman" pitchFamily="18" charset="0"/>
                        <a:ea typeface="+mn-ea"/>
                        <a:cs typeface="Times New Roman" pitchFamily="18" charset="0"/>
                      </a:endParaRPr>
                    </a:p>
                  </a:txBody>
                  <a:tcPr marL="17780" marR="17780" marT="0" marB="0" anchor="ctr"/>
                </a:tc>
                <a:tc vMerge="1">
                  <a:txBody>
                    <a:bodyPr/>
                    <a:lstStyle/>
                    <a:p>
                      <a:endParaRPr lang="zh-TW" altLang="en-US"/>
                    </a:p>
                  </a:txBody>
                  <a:tcPr/>
                </a:tc>
                <a:tc>
                  <a:txBody>
                    <a:bodyPr/>
                    <a:lstStyle/>
                    <a:p>
                      <a:pPr algn="ctr">
                        <a:spcAft>
                          <a:spcPts val="0"/>
                        </a:spcAft>
                      </a:pPr>
                      <a:r>
                        <a:rPr lang="en-US" sz="2500" kern="0" dirty="0">
                          <a:solidFill>
                            <a:schemeClr val="dk1"/>
                          </a:solidFill>
                          <a:effectLst/>
                          <a:latin typeface="Times New Roman" pitchFamily="18" charset="0"/>
                          <a:ea typeface="+mn-ea"/>
                          <a:cs typeface="Times New Roman" pitchFamily="18" charset="0"/>
                        </a:rPr>
                        <a:t>29-36</a:t>
                      </a:r>
                      <a:endParaRPr lang="zh-TW" sz="2500" kern="0" dirty="0">
                        <a:solidFill>
                          <a:schemeClr val="dk1"/>
                        </a:solidFill>
                        <a:effectLst/>
                        <a:latin typeface="Times New Roman" pitchFamily="18" charset="0"/>
                        <a:ea typeface="+mn-ea"/>
                        <a:cs typeface="Times New Roman" pitchFamily="18" charset="0"/>
                      </a:endParaRPr>
                    </a:p>
                  </a:txBody>
                  <a:tcPr marL="17780" marR="17780" marT="0" marB="0" anchor="ctr"/>
                </a:tc>
                <a:extLst>
                  <a:ext uri="{0D108BD9-81ED-4DB2-BD59-A6C34878D82A}">
                    <a16:rowId xmlns="" xmlns:a16="http://schemas.microsoft.com/office/drawing/2014/main" val="10005"/>
                  </a:ext>
                </a:extLst>
              </a:tr>
              <a:tr h="577055">
                <a:tc vMerge="1">
                  <a:txBody>
                    <a:bodyPr/>
                    <a:lstStyle/>
                    <a:p>
                      <a:endParaRPr lang="zh-TW" altLang="en-US"/>
                    </a:p>
                  </a:txBody>
                  <a:tcPr/>
                </a:tc>
                <a:tc>
                  <a:txBody>
                    <a:bodyPr/>
                    <a:lstStyle/>
                    <a:p>
                      <a:pPr algn="l">
                        <a:spcAft>
                          <a:spcPts val="0"/>
                        </a:spcAft>
                      </a:pPr>
                      <a:r>
                        <a:rPr lang="en-US" sz="2500" kern="0" dirty="0">
                          <a:effectLst/>
                          <a:latin typeface="Times New Roman" pitchFamily="18" charset="0"/>
                          <a:cs typeface="Times New Roman" pitchFamily="18" charset="0"/>
                        </a:rPr>
                        <a:t>  B</a:t>
                      </a:r>
                      <a:endParaRPr lang="zh-TW" sz="2500" kern="100" dirty="0">
                        <a:solidFill>
                          <a:srgbClr val="0000FF"/>
                        </a:solidFill>
                        <a:effectLst/>
                        <a:latin typeface="Times New Roman" pitchFamily="18" charset="0"/>
                        <a:ea typeface="微軟正黑體" pitchFamily="34" charset="-120"/>
                        <a:cs typeface="Times New Roman" pitchFamily="18" charset="0"/>
                      </a:endParaRPr>
                    </a:p>
                  </a:txBody>
                  <a:tcPr marL="17781" marR="17781" marT="0" marB="0" anchor="ctr"/>
                </a:tc>
                <a:tc vMerge="1">
                  <a:txBody>
                    <a:bodyPr/>
                    <a:lstStyle/>
                    <a:p>
                      <a:endParaRPr lang="zh-TW" altLang="en-US"/>
                    </a:p>
                  </a:txBody>
                  <a:tcPr/>
                </a:tc>
                <a:tc>
                  <a:txBody>
                    <a:bodyPr/>
                    <a:lstStyle/>
                    <a:p>
                      <a:pPr algn="ctr">
                        <a:spcAft>
                          <a:spcPts val="0"/>
                        </a:spcAft>
                      </a:pPr>
                      <a:r>
                        <a:rPr lang="en-US" sz="2500" kern="0" dirty="0">
                          <a:solidFill>
                            <a:schemeClr val="dk1"/>
                          </a:solidFill>
                          <a:effectLst/>
                          <a:latin typeface="Times New Roman" pitchFamily="18" charset="0"/>
                          <a:ea typeface="+mn-ea"/>
                          <a:cs typeface="Times New Roman" pitchFamily="18" charset="0"/>
                        </a:rPr>
                        <a:t>20-30</a:t>
                      </a:r>
                      <a:endParaRPr lang="zh-TW" sz="2500" kern="0" dirty="0">
                        <a:solidFill>
                          <a:schemeClr val="dk1"/>
                        </a:solidFill>
                        <a:effectLst/>
                        <a:latin typeface="Times New Roman" pitchFamily="18" charset="0"/>
                        <a:ea typeface="+mn-ea"/>
                        <a:cs typeface="Times New Roman" pitchFamily="18" charset="0"/>
                      </a:endParaRPr>
                    </a:p>
                  </a:txBody>
                  <a:tcPr marL="17780" marR="17780" marT="0" marB="0" anchor="ctr"/>
                </a:tc>
                <a:tc vMerge="1">
                  <a:txBody>
                    <a:bodyPr/>
                    <a:lstStyle/>
                    <a:p>
                      <a:endParaRPr lang="zh-TW" altLang="en-US"/>
                    </a:p>
                  </a:txBody>
                  <a:tcPr/>
                </a:tc>
                <a:tc>
                  <a:txBody>
                    <a:bodyPr/>
                    <a:lstStyle/>
                    <a:p>
                      <a:pPr algn="ctr">
                        <a:spcAft>
                          <a:spcPts val="0"/>
                        </a:spcAft>
                      </a:pPr>
                      <a:r>
                        <a:rPr lang="en-US" sz="2500" kern="0" dirty="0">
                          <a:solidFill>
                            <a:schemeClr val="dk1"/>
                          </a:solidFill>
                          <a:effectLst/>
                          <a:latin typeface="Times New Roman" pitchFamily="18" charset="0"/>
                          <a:ea typeface="+mn-ea"/>
                          <a:cs typeface="Times New Roman" pitchFamily="18" charset="0"/>
                        </a:rPr>
                        <a:t>23-36</a:t>
                      </a:r>
                      <a:endParaRPr lang="zh-TW" sz="2500" kern="0" dirty="0">
                        <a:solidFill>
                          <a:schemeClr val="dk1"/>
                        </a:solidFill>
                        <a:effectLst/>
                        <a:latin typeface="Times New Roman" pitchFamily="18" charset="0"/>
                        <a:ea typeface="+mn-ea"/>
                        <a:cs typeface="Times New Roman" pitchFamily="18" charset="0"/>
                      </a:endParaRPr>
                    </a:p>
                  </a:txBody>
                  <a:tcPr marL="17780" marR="17780" marT="0" marB="0" anchor="ctr"/>
                </a:tc>
                <a:tc vMerge="1">
                  <a:txBody>
                    <a:bodyPr/>
                    <a:lstStyle/>
                    <a:p>
                      <a:endParaRPr lang="zh-TW" altLang="en-US"/>
                    </a:p>
                  </a:txBody>
                  <a:tcPr/>
                </a:tc>
                <a:tc>
                  <a:txBody>
                    <a:bodyPr/>
                    <a:lstStyle/>
                    <a:p>
                      <a:pPr algn="ctr">
                        <a:spcAft>
                          <a:spcPts val="0"/>
                        </a:spcAft>
                      </a:pPr>
                      <a:r>
                        <a:rPr lang="en-US" sz="2500" kern="0" dirty="0">
                          <a:solidFill>
                            <a:schemeClr val="dk1"/>
                          </a:solidFill>
                          <a:effectLst/>
                          <a:latin typeface="Times New Roman" pitchFamily="18" charset="0"/>
                          <a:ea typeface="+mn-ea"/>
                          <a:cs typeface="Times New Roman" pitchFamily="18" charset="0"/>
                        </a:rPr>
                        <a:t>20-28</a:t>
                      </a:r>
                      <a:endParaRPr lang="zh-TW" sz="2500" kern="0" dirty="0">
                        <a:solidFill>
                          <a:schemeClr val="dk1"/>
                        </a:solidFill>
                        <a:effectLst/>
                        <a:latin typeface="Times New Roman" pitchFamily="18" charset="0"/>
                        <a:ea typeface="+mn-ea"/>
                        <a:cs typeface="Times New Roman" pitchFamily="18" charset="0"/>
                      </a:endParaRPr>
                    </a:p>
                  </a:txBody>
                  <a:tcPr marL="17780" marR="17780" marT="0" marB="0" anchor="ctr"/>
                </a:tc>
                <a:extLst>
                  <a:ext uri="{0D108BD9-81ED-4DB2-BD59-A6C34878D82A}">
                    <a16:rowId xmlns="" xmlns:a16="http://schemas.microsoft.com/office/drawing/2014/main" val="10006"/>
                  </a:ext>
                </a:extLst>
              </a:tr>
              <a:tr h="945253">
                <a:tc>
                  <a:txBody>
                    <a:bodyPr/>
                    <a:lstStyle/>
                    <a:p>
                      <a:pPr algn="ctr">
                        <a:spcAft>
                          <a:spcPts val="0"/>
                        </a:spcAft>
                      </a:pPr>
                      <a:r>
                        <a:rPr lang="zh-TW" sz="2400" kern="0" dirty="0">
                          <a:effectLst/>
                        </a:rPr>
                        <a:t>待加強</a:t>
                      </a:r>
                      <a:endParaRPr lang="zh-TW" sz="2400" kern="100" dirty="0">
                        <a:solidFill>
                          <a:srgbClr val="0000FF"/>
                        </a:solidFill>
                        <a:effectLst/>
                        <a:latin typeface="標楷體" pitchFamily="65" charset="-120"/>
                        <a:ea typeface="標楷體" pitchFamily="65" charset="-120"/>
                      </a:endParaRPr>
                    </a:p>
                  </a:txBody>
                  <a:tcPr marL="17781" marR="17781" marT="0" marB="0" anchor="ctr"/>
                </a:tc>
                <a:tc>
                  <a:txBody>
                    <a:bodyPr/>
                    <a:lstStyle/>
                    <a:p>
                      <a:pPr algn="l">
                        <a:spcAft>
                          <a:spcPts val="0"/>
                        </a:spcAft>
                      </a:pPr>
                      <a:r>
                        <a:rPr lang="en-US" sz="2500" kern="0" dirty="0">
                          <a:effectLst/>
                          <a:latin typeface="Times New Roman" pitchFamily="18" charset="0"/>
                          <a:cs typeface="Times New Roman" pitchFamily="18" charset="0"/>
                        </a:rPr>
                        <a:t>  C</a:t>
                      </a:r>
                      <a:endParaRPr lang="zh-TW" sz="2500" kern="100" dirty="0">
                        <a:solidFill>
                          <a:srgbClr val="0000FF"/>
                        </a:solidFill>
                        <a:effectLst/>
                        <a:latin typeface="Times New Roman" pitchFamily="18" charset="0"/>
                        <a:ea typeface="微軟正黑體" pitchFamily="34" charset="-120"/>
                        <a:cs typeface="Times New Roman" pitchFamily="18" charset="0"/>
                      </a:endParaRPr>
                    </a:p>
                  </a:txBody>
                  <a:tcPr marL="17781" marR="17781" marT="0" marB="0" anchor="ctr"/>
                </a:tc>
                <a:tc gridSpan="2">
                  <a:txBody>
                    <a:bodyPr/>
                    <a:lstStyle/>
                    <a:p>
                      <a:pPr algn="ctr">
                        <a:spcAft>
                          <a:spcPts val="0"/>
                        </a:spcAft>
                      </a:pPr>
                      <a:r>
                        <a:rPr lang="en-US" sz="2500" kern="0" dirty="0">
                          <a:effectLst/>
                          <a:latin typeface="Times New Roman" pitchFamily="18" charset="0"/>
                          <a:cs typeface="Times New Roman" pitchFamily="18" charset="0"/>
                        </a:rPr>
                        <a:t>0-19</a:t>
                      </a:r>
                      <a:endParaRPr lang="zh-TW" sz="2500" kern="100" dirty="0">
                        <a:solidFill>
                          <a:schemeClr val="tx1"/>
                        </a:solidFill>
                        <a:effectLst/>
                        <a:latin typeface="Times New Roman" pitchFamily="18" charset="0"/>
                        <a:ea typeface="微軟正黑體" pitchFamily="34" charset="-120"/>
                        <a:cs typeface="Times New Roman" pitchFamily="18" charset="0"/>
                      </a:endParaRPr>
                    </a:p>
                  </a:txBody>
                  <a:tcPr marL="17781" marR="17781" marT="0" marB="0" anchor="ctr"/>
                </a:tc>
                <a:tc hMerge="1">
                  <a:txBody>
                    <a:bodyPr/>
                    <a:lstStyle/>
                    <a:p>
                      <a:endParaRPr lang="zh-TW" altLang="en-US"/>
                    </a:p>
                  </a:txBody>
                  <a:tcPr/>
                </a:tc>
                <a:tc gridSpan="2">
                  <a:txBody>
                    <a:bodyPr/>
                    <a:lstStyle/>
                    <a:p>
                      <a:pPr algn="ctr">
                        <a:spcAft>
                          <a:spcPts val="0"/>
                        </a:spcAft>
                      </a:pPr>
                      <a:r>
                        <a:rPr lang="en-US" sz="2500" kern="0" dirty="0">
                          <a:effectLst/>
                          <a:latin typeface="Times New Roman" pitchFamily="18" charset="0"/>
                          <a:cs typeface="Times New Roman" pitchFamily="18" charset="0"/>
                        </a:rPr>
                        <a:t>0-2</a:t>
                      </a:r>
                      <a:r>
                        <a:rPr lang="en-US" altLang="zh-TW" sz="2500" kern="0" dirty="0">
                          <a:effectLst/>
                          <a:latin typeface="Times New Roman" pitchFamily="18" charset="0"/>
                          <a:cs typeface="Times New Roman" pitchFamily="18" charset="0"/>
                        </a:rPr>
                        <a:t>2</a:t>
                      </a:r>
                      <a:endParaRPr lang="zh-TW" sz="2500" kern="100" dirty="0">
                        <a:solidFill>
                          <a:schemeClr val="tx1"/>
                        </a:solidFill>
                        <a:effectLst/>
                        <a:latin typeface="Times New Roman" pitchFamily="18" charset="0"/>
                        <a:ea typeface="微軟正黑體" pitchFamily="34" charset="-120"/>
                        <a:cs typeface="Times New Roman" pitchFamily="18" charset="0"/>
                      </a:endParaRPr>
                    </a:p>
                  </a:txBody>
                  <a:tcPr marL="17781" marR="17781" marT="0" marB="0" anchor="ctr"/>
                </a:tc>
                <a:tc hMerge="1">
                  <a:txBody>
                    <a:bodyPr/>
                    <a:lstStyle/>
                    <a:p>
                      <a:endParaRPr lang="zh-TW" altLang="en-US"/>
                    </a:p>
                  </a:txBody>
                  <a:tcPr/>
                </a:tc>
                <a:tc gridSpan="2">
                  <a:txBody>
                    <a:bodyPr/>
                    <a:lstStyle/>
                    <a:p>
                      <a:pPr algn="ctr">
                        <a:spcAft>
                          <a:spcPts val="0"/>
                        </a:spcAft>
                      </a:pPr>
                      <a:r>
                        <a:rPr lang="en-US" sz="2500" kern="0" dirty="0">
                          <a:effectLst/>
                          <a:latin typeface="Times New Roman" pitchFamily="18" charset="0"/>
                          <a:cs typeface="Times New Roman" pitchFamily="18" charset="0"/>
                        </a:rPr>
                        <a:t>0-1</a:t>
                      </a:r>
                      <a:r>
                        <a:rPr lang="en-US" altLang="zh-TW" sz="2500" kern="0" dirty="0">
                          <a:effectLst/>
                          <a:latin typeface="Times New Roman" pitchFamily="18" charset="0"/>
                          <a:cs typeface="Times New Roman" pitchFamily="18" charset="0"/>
                        </a:rPr>
                        <a:t>9</a:t>
                      </a:r>
                      <a:endParaRPr lang="zh-TW" sz="2500" kern="100" dirty="0">
                        <a:solidFill>
                          <a:schemeClr val="tx1"/>
                        </a:solidFill>
                        <a:effectLst/>
                        <a:latin typeface="Times New Roman" pitchFamily="18" charset="0"/>
                        <a:ea typeface="微軟正黑體" pitchFamily="34" charset="-120"/>
                        <a:cs typeface="Times New Roman" pitchFamily="18" charset="0"/>
                      </a:endParaRPr>
                    </a:p>
                  </a:txBody>
                  <a:tcPr marL="17781" marR="17781" marT="0" marB="0" anchor="ctr"/>
                </a:tc>
                <a:tc hMerge="1">
                  <a:txBody>
                    <a:bodyPr/>
                    <a:lstStyle/>
                    <a:p>
                      <a:endParaRPr lang="zh-TW" altLang="en-US"/>
                    </a:p>
                  </a:txBody>
                  <a:tcPr/>
                </a:tc>
                <a:extLst>
                  <a:ext uri="{0D108BD9-81ED-4DB2-BD59-A6C34878D82A}">
                    <a16:rowId xmlns="" xmlns:a16="http://schemas.microsoft.com/office/drawing/2014/main" val="10007"/>
                  </a:ext>
                </a:extLst>
              </a:tr>
            </a:tbl>
          </a:graphicData>
        </a:graphic>
      </p:graphicFrame>
      <p:sp>
        <p:nvSpPr>
          <p:cNvPr id="4" name="投影片編號版面配置區 3"/>
          <p:cNvSpPr>
            <a:spLocks noGrp="1"/>
          </p:cNvSpPr>
          <p:nvPr>
            <p:ph type="sldNum" sz="quarter" idx="4294967295"/>
          </p:nvPr>
        </p:nvSpPr>
        <p:spPr/>
        <p:txBody>
          <a:bodyPr/>
          <a:lstStyle/>
          <a:p>
            <a:fld id="{1C6E4CFB-D5C7-44F8-8B47-D3E0F5D904E7}" type="slidenum">
              <a:rPr lang="zh-TW" altLang="en-US" smtClean="0"/>
              <a:pPr/>
              <a:t>48</a:t>
            </a:fld>
            <a:endParaRPr lang="zh-TW" altLang="en-US"/>
          </a:p>
        </p:txBody>
      </p:sp>
      <p:sp>
        <p:nvSpPr>
          <p:cNvPr id="6" name="矩形 5"/>
          <p:cNvSpPr/>
          <p:nvPr/>
        </p:nvSpPr>
        <p:spPr>
          <a:xfrm>
            <a:off x="3911092" y="1892174"/>
            <a:ext cx="380246" cy="4662536"/>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4000" dirty="0" smtClean="0">
                <a:solidFill>
                  <a:srgbClr val="FF0000"/>
                </a:solidFill>
              </a:rPr>
              <a:t>7</a:t>
            </a:r>
          </a:p>
          <a:p>
            <a:r>
              <a:rPr lang="en-US" altLang="zh-TW" sz="4000" dirty="0" smtClean="0">
                <a:solidFill>
                  <a:srgbClr val="FF0000"/>
                </a:solidFill>
              </a:rPr>
              <a:t>6</a:t>
            </a:r>
          </a:p>
          <a:p>
            <a:r>
              <a:rPr lang="en-US" altLang="zh-TW" sz="4000" dirty="0" smtClean="0">
                <a:solidFill>
                  <a:srgbClr val="FF0000"/>
                </a:solidFill>
              </a:rPr>
              <a:t>5</a:t>
            </a:r>
          </a:p>
          <a:p>
            <a:r>
              <a:rPr lang="en-US" altLang="zh-TW" sz="4000" dirty="0" smtClean="0">
                <a:solidFill>
                  <a:srgbClr val="FF0000"/>
                </a:solidFill>
              </a:rPr>
              <a:t>4</a:t>
            </a:r>
          </a:p>
          <a:p>
            <a:r>
              <a:rPr lang="en-US" altLang="zh-TW" sz="4000" dirty="0" smtClean="0">
                <a:solidFill>
                  <a:srgbClr val="FF0000"/>
                </a:solidFill>
              </a:rPr>
              <a:t>3</a:t>
            </a:r>
          </a:p>
          <a:p>
            <a:r>
              <a:rPr lang="en-US" altLang="zh-TW" sz="4000" dirty="0" smtClean="0">
                <a:solidFill>
                  <a:srgbClr val="FF0000"/>
                </a:solidFill>
              </a:rPr>
              <a:t>2</a:t>
            </a:r>
          </a:p>
          <a:p>
            <a:pPr algn="dist"/>
            <a:r>
              <a:rPr lang="en-US" altLang="zh-TW" sz="4000" dirty="0" smtClean="0">
                <a:solidFill>
                  <a:srgbClr val="FF0000"/>
                </a:solidFill>
              </a:rPr>
              <a:t>1</a:t>
            </a:r>
            <a:endParaRPr lang="zh-TW" altLang="en-US" sz="4000" dirty="0">
              <a:solidFill>
                <a:srgbClr val="FF0000"/>
              </a:solidFill>
            </a:endParaRPr>
          </a:p>
        </p:txBody>
      </p:sp>
    </p:spTree>
    <p:extLst>
      <p:ext uri="{BB962C8B-B14F-4D97-AF65-F5344CB8AC3E}">
        <p14:creationId xmlns="" xmlns:p14="http://schemas.microsoft.com/office/powerpoint/2010/main" val="2618606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標題 1"/>
          <p:cNvSpPr>
            <a:spLocks noGrp="1"/>
          </p:cNvSpPr>
          <p:nvPr>
            <p:ph type="title"/>
          </p:nvPr>
        </p:nvSpPr>
        <p:spPr>
          <a:xfrm>
            <a:off x="2309269" y="384564"/>
            <a:ext cx="6491832" cy="1348986"/>
          </a:xfrm>
        </p:spPr>
        <p:txBody>
          <a:bodyPr/>
          <a:lstStyle/>
          <a:p>
            <a:r>
              <a:rPr kumimoji="1" lang="en-US" altLang="zh-TW" sz="3600" b="1" kern="0" dirty="0">
                <a:solidFill>
                  <a:schemeClr val="tx1"/>
                </a:solidFill>
                <a:latin typeface="標楷體" pitchFamily="65" charset="-120"/>
                <a:ea typeface="標楷體" pitchFamily="65" charset="-120"/>
                <a:cs typeface="+mj-cs"/>
              </a:rPr>
              <a:t>107</a:t>
            </a:r>
            <a:r>
              <a:rPr kumimoji="1" lang="zh-TW" altLang="en-US" sz="3600" b="1" kern="0" dirty="0">
                <a:solidFill>
                  <a:schemeClr val="tx1"/>
                </a:solidFill>
                <a:latin typeface="標楷體" pitchFamily="65" charset="-120"/>
                <a:ea typeface="標楷體" pitchFamily="65" charset="-120"/>
                <a:cs typeface="+mj-cs"/>
              </a:rPr>
              <a:t>年會考</a:t>
            </a:r>
            <a:r>
              <a:rPr kumimoji="1" lang="zh-TW" altLang="zh-TW" sz="3600" b="1" kern="0" dirty="0">
                <a:solidFill>
                  <a:schemeClr val="tx1"/>
                </a:solidFill>
                <a:latin typeface="標楷體" pitchFamily="65" charset="-120"/>
                <a:ea typeface="標楷體" pitchFamily="65" charset="-120"/>
                <a:cs typeface="+mj-cs"/>
              </a:rPr>
              <a:t>英語科</a:t>
            </a:r>
            <a:r>
              <a:rPr kumimoji="1" lang="zh-TW" altLang="en-US" sz="3600" b="1" kern="0" dirty="0">
                <a:solidFill>
                  <a:schemeClr val="tx1"/>
                </a:solidFill>
                <a:latin typeface="標楷體" pitchFamily="65" charset="-120"/>
                <a:ea typeface="標楷體" pitchFamily="65" charset="-120"/>
                <a:cs typeface="+mj-cs"/>
              </a:rPr>
              <a:t>閱讀與聽力答對題數對應能力等級對照表 </a:t>
            </a:r>
            <a:r>
              <a:rPr lang="zh-TW" altLang="en-US" sz="3600" dirty="0"/>
              <a:t/>
            </a:r>
            <a:br>
              <a:rPr lang="zh-TW" altLang="en-US" sz="3600" dirty="0"/>
            </a:br>
            <a:endParaRPr kumimoji="1" lang="zh-TW" altLang="en-US" sz="3600" b="1" kern="0" dirty="0">
              <a:solidFill>
                <a:schemeClr val="tx1"/>
              </a:solidFill>
              <a:latin typeface="標楷體" pitchFamily="65" charset="-120"/>
              <a:ea typeface="標楷體" pitchFamily="65" charset="-120"/>
              <a:cs typeface="+mj-cs"/>
            </a:endParaRPr>
          </a:p>
        </p:txBody>
      </p:sp>
      <p:sp>
        <p:nvSpPr>
          <p:cNvPr id="38915" name="內容版面配置區 2"/>
          <p:cNvSpPr>
            <a:spLocks noGrp="1"/>
          </p:cNvSpPr>
          <p:nvPr>
            <p:ph idx="1"/>
          </p:nvPr>
        </p:nvSpPr>
        <p:spPr>
          <a:xfrm>
            <a:off x="1775521" y="1339850"/>
            <a:ext cx="8893175" cy="2736850"/>
          </a:xfrm>
        </p:spPr>
        <p:txBody>
          <a:bodyPr/>
          <a:lstStyle/>
          <a:p>
            <a:pPr>
              <a:buFontTx/>
              <a:buNone/>
            </a:pPr>
            <a:endParaRPr lang="en-US" altLang="zh-TW">
              <a:latin typeface="微軟正黑體" pitchFamily="34" charset="-120"/>
              <a:ea typeface="微軟正黑體" pitchFamily="34" charset="-120"/>
            </a:endParaRPr>
          </a:p>
          <a:p>
            <a:pPr>
              <a:buFontTx/>
              <a:buNone/>
            </a:pPr>
            <a:endParaRPr lang="en-US" altLang="zh-TW" sz="800">
              <a:latin typeface="微軟正黑體" pitchFamily="34" charset="-120"/>
              <a:ea typeface="微軟正黑體" pitchFamily="34" charset="-120"/>
            </a:endParaRPr>
          </a:p>
          <a:p>
            <a:pPr>
              <a:buFontTx/>
              <a:buNone/>
            </a:pPr>
            <a:endParaRPr lang="zh-TW" altLang="en-US">
              <a:latin typeface="微軟正黑體" pitchFamily="34" charset="-120"/>
              <a:ea typeface="微軟正黑體" pitchFamily="34" charset="-120"/>
            </a:endParaRPr>
          </a:p>
        </p:txBody>
      </p:sp>
      <p:sp>
        <p:nvSpPr>
          <p:cNvPr id="6" name="投影片編號版面配置區 5"/>
          <p:cNvSpPr>
            <a:spLocks noGrp="1"/>
          </p:cNvSpPr>
          <p:nvPr>
            <p:ph type="sldNum" sz="quarter" idx="4294967295"/>
          </p:nvPr>
        </p:nvSpPr>
        <p:spPr/>
        <p:txBody>
          <a:bodyPr/>
          <a:lstStyle/>
          <a:p>
            <a:fld id="{1C6E4CFB-D5C7-44F8-8B47-D3E0F5D904E7}" type="slidenum">
              <a:rPr lang="zh-TW" altLang="en-US" smtClean="0"/>
              <a:pPr/>
              <a:t>49</a:t>
            </a:fld>
            <a:endParaRPr lang="zh-TW" altLang="en-US"/>
          </a:p>
        </p:txBody>
      </p:sp>
      <p:pic>
        <p:nvPicPr>
          <p:cNvPr id="3" name="圖片 2" descr="畫面剪輯"/>
          <p:cNvPicPr>
            <a:picLocks noChangeAspect="1"/>
          </p:cNvPicPr>
          <p:nvPr/>
        </p:nvPicPr>
        <p:blipFill>
          <a:blip r:embed="rId2" cstate="email">
            <a:extLst>
              <a:ext uri="{28A0092B-C50C-407E-A947-70E740481C1C}">
                <a14:useLocalDpi xmlns="" xmlns:a14="http://schemas.microsoft.com/office/drawing/2010/main" val="0"/>
              </a:ext>
            </a:extLst>
          </a:blip>
          <a:stretch>
            <a:fillRect/>
          </a:stretch>
        </p:blipFill>
        <p:spPr>
          <a:xfrm>
            <a:off x="2727909" y="2047263"/>
            <a:ext cx="5170767" cy="2678973"/>
          </a:xfrm>
          <a:prstGeom prst="rect">
            <a:avLst/>
          </a:prstGeom>
        </p:spPr>
      </p:pic>
    </p:spTree>
    <p:extLst>
      <p:ext uri="{BB962C8B-B14F-4D97-AF65-F5344CB8AC3E}">
        <p14:creationId xmlns="" xmlns:p14="http://schemas.microsoft.com/office/powerpoint/2010/main" val="15140777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9AC6A4C7-65BF-4F14-89A7-21CC01BF266C}" type="slidenum">
              <a:rPr lang="zh-TW" altLang="en-US" smtClean="0"/>
              <a:pPr>
                <a:defRPr/>
              </a:pPr>
              <a:t>5</a:t>
            </a:fld>
            <a:endParaRPr lang="zh-TW" altLang="en-US"/>
          </a:p>
        </p:txBody>
      </p:sp>
      <p:pic>
        <p:nvPicPr>
          <p:cNvPr id="3" name="圖片 2"/>
          <p:cNvPicPr>
            <a:picLocks noChangeAspect="1"/>
          </p:cNvPicPr>
          <p:nvPr/>
        </p:nvPicPr>
        <p:blipFill>
          <a:blip r:embed="rId2" cstate="email"/>
          <a:stretch>
            <a:fillRect/>
          </a:stretch>
        </p:blipFill>
        <p:spPr>
          <a:xfrm>
            <a:off x="2014109" y="0"/>
            <a:ext cx="9458325" cy="6858000"/>
          </a:xfrm>
          <a:prstGeom prst="rect">
            <a:avLst/>
          </a:prstGeom>
        </p:spPr>
      </p:pic>
      <p:sp>
        <p:nvSpPr>
          <p:cNvPr id="4" name="橢圓 3"/>
          <p:cNvSpPr/>
          <p:nvPr/>
        </p:nvSpPr>
        <p:spPr>
          <a:xfrm>
            <a:off x="6154439" y="1673813"/>
            <a:ext cx="846306" cy="58832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5" name="直線單箭頭接點 4"/>
          <p:cNvCxnSpPr/>
          <p:nvPr/>
        </p:nvCxnSpPr>
        <p:spPr>
          <a:xfrm flipH="1">
            <a:off x="5887092" y="2262134"/>
            <a:ext cx="607816" cy="1436563"/>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0858968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B799C0E0-F326-44AD-AB2C-404775AFBFD3}" type="slidenum">
              <a:rPr lang="zh-TW" altLang="en-US" smtClean="0"/>
              <a:pPr>
                <a:defRPr/>
              </a:pPr>
              <a:t>50</a:t>
            </a:fld>
            <a:endParaRPr lang="zh-TW" altLang="en-US"/>
          </a:p>
        </p:txBody>
      </p:sp>
      <p:sp>
        <p:nvSpPr>
          <p:cNvPr id="5" name="標題 1"/>
          <p:cNvSpPr>
            <a:spLocks noGrp="1"/>
          </p:cNvSpPr>
          <p:nvPr>
            <p:ph type="title"/>
          </p:nvPr>
        </p:nvSpPr>
        <p:spPr>
          <a:xfrm>
            <a:off x="1775521" y="525145"/>
            <a:ext cx="7349430" cy="650715"/>
          </a:xfrm>
        </p:spPr>
        <p:txBody>
          <a:bodyPr/>
          <a:lstStyle/>
          <a:p>
            <a:r>
              <a:rPr kumimoji="1" lang="zh-TW" altLang="zh-TW" sz="3600" b="1" kern="0" dirty="0">
                <a:solidFill>
                  <a:schemeClr val="tx1"/>
                </a:solidFill>
                <a:latin typeface="標楷體" pitchFamily="65" charset="-120"/>
                <a:ea typeface="標楷體" pitchFamily="65" charset="-120"/>
                <a:cs typeface="+mj-cs"/>
              </a:rPr>
              <a:t>英語科整體</a:t>
            </a:r>
            <a:r>
              <a:rPr kumimoji="1" lang="zh-TW" altLang="en-US" sz="3600" b="1" kern="0" dirty="0">
                <a:solidFill>
                  <a:schemeClr val="tx1"/>
                </a:solidFill>
                <a:latin typeface="標楷體" pitchFamily="65" charset="-120"/>
                <a:ea typeface="標楷體" pitchFamily="65" charset="-120"/>
                <a:cs typeface="+mj-cs"/>
              </a:rPr>
              <a:t>能力等級如何計算？</a:t>
            </a:r>
          </a:p>
        </p:txBody>
      </p:sp>
      <p:sp>
        <p:nvSpPr>
          <p:cNvPr id="6" name="內容版面配置區 2"/>
          <p:cNvSpPr>
            <a:spLocks noGrp="1"/>
          </p:cNvSpPr>
          <p:nvPr>
            <p:ph idx="1"/>
          </p:nvPr>
        </p:nvSpPr>
        <p:spPr>
          <a:xfrm>
            <a:off x="1775520" y="1167730"/>
            <a:ext cx="9039964" cy="4781550"/>
          </a:xfrm>
        </p:spPr>
        <p:txBody>
          <a:bodyPr/>
          <a:lstStyle/>
          <a:p>
            <a:endParaRPr lang="en-US" altLang="zh-TW" sz="800" dirty="0">
              <a:latin typeface="+mn-ea"/>
            </a:endParaRPr>
          </a:p>
          <a:p>
            <a:pPr>
              <a:buFont typeface="Wingdings" pitchFamily="2" charset="2"/>
              <a:buChar char="u"/>
            </a:pPr>
            <a:r>
              <a:rPr lang="zh-TW" altLang="zh-TW" sz="2400" dirty="0">
                <a:latin typeface="標楷體" panose="03000509000000000000" pitchFamily="65" charset="-120"/>
                <a:ea typeface="標楷體" panose="03000509000000000000" pitchFamily="65" charset="-120"/>
              </a:rPr>
              <a:t>加權比重</a:t>
            </a:r>
            <a:r>
              <a:rPr lang="zh-TW" altLang="en-US" sz="2400" dirty="0">
                <a:latin typeface="標楷體" panose="03000509000000000000" pitchFamily="65" charset="-120"/>
                <a:ea typeface="標楷體" panose="03000509000000000000" pitchFamily="65" charset="-120"/>
              </a:rPr>
              <a:t>：</a:t>
            </a:r>
            <a:r>
              <a:rPr lang="zh-TW" altLang="zh-TW" sz="2400" dirty="0">
                <a:latin typeface="標楷體" panose="03000509000000000000" pitchFamily="65" charset="-120"/>
                <a:ea typeface="標楷體" panose="03000509000000000000" pitchFamily="65" charset="-120"/>
                <a:cs typeface="Times New Roman" pitchFamily="18" charset="0"/>
              </a:rPr>
              <a:t>聽力占</a:t>
            </a:r>
            <a:r>
              <a:rPr lang="en-US" altLang="zh-TW" sz="2400" dirty="0">
                <a:latin typeface="標楷體" panose="03000509000000000000" pitchFamily="65" charset="-120"/>
                <a:ea typeface="標楷體" panose="03000509000000000000" pitchFamily="65" charset="-120"/>
                <a:cs typeface="Times New Roman" pitchFamily="18" charset="0"/>
              </a:rPr>
              <a:t>20</a:t>
            </a:r>
            <a:r>
              <a:rPr lang="zh-TW" altLang="zh-TW" sz="2400" dirty="0">
                <a:latin typeface="標楷體" panose="03000509000000000000" pitchFamily="65" charset="-120"/>
                <a:ea typeface="標楷體" panose="03000509000000000000" pitchFamily="65" charset="-120"/>
                <a:cs typeface="Times New Roman" pitchFamily="18" charset="0"/>
              </a:rPr>
              <a:t>％，閱讀占</a:t>
            </a:r>
            <a:r>
              <a:rPr lang="en-US" altLang="zh-TW" sz="2400" dirty="0">
                <a:latin typeface="標楷體" panose="03000509000000000000" pitchFamily="65" charset="-120"/>
                <a:ea typeface="標楷體" panose="03000509000000000000" pitchFamily="65" charset="-120"/>
                <a:cs typeface="Times New Roman" pitchFamily="18" charset="0"/>
              </a:rPr>
              <a:t>80</a:t>
            </a:r>
            <a:r>
              <a:rPr lang="zh-TW" altLang="zh-TW" sz="2400" dirty="0">
                <a:latin typeface="標楷體" panose="03000509000000000000" pitchFamily="65" charset="-120"/>
                <a:ea typeface="標楷體" panose="03000509000000000000" pitchFamily="65" charset="-120"/>
                <a:cs typeface="Times New Roman" pitchFamily="18" charset="0"/>
              </a:rPr>
              <a:t>％</a:t>
            </a:r>
            <a:endParaRPr lang="en-US" altLang="zh-TW" sz="2400" dirty="0">
              <a:latin typeface="標楷體" panose="03000509000000000000" pitchFamily="65" charset="-120"/>
              <a:ea typeface="標楷體" panose="03000509000000000000" pitchFamily="65" charset="-120"/>
              <a:cs typeface="Times New Roman" pitchFamily="18" charset="0"/>
            </a:endParaRPr>
          </a:p>
          <a:p>
            <a:pPr>
              <a:buFontTx/>
              <a:buNone/>
            </a:pPr>
            <a:endParaRPr lang="en-US" altLang="zh-TW" dirty="0">
              <a:latin typeface="標楷體" panose="03000509000000000000" pitchFamily="65" charset="-120"/>
              <a:ea typeface="標楷體" panose="03000509000000000000" pitchFamily="65" charset="-120"/>
            </a:endParaRPr>
          </a:p>
          <a:p>
            <a:pPr>
              <a:buFontTx/>
              <a:buNone/>
            </a:pPr>
            <a:endParaRPr lang="en-US" altLang="zh-TW" dirty="0">
              <a:latin typeface="+mn-ea"/>
              <a:ea typeface="+mn-ea"/>
            </a:endParaRPr>
          </a:p>
          <a:p>
            <a:pPr>
              <a:buFontTx/>
              <a:buNone/>
            </a:pPr>
            <a:endParaRPr lang="en-US" altLang="zh-TW" dirty="0">
              <a:latin typeface="+mn-ea"/>
              <a:ea typeface="+mn-ea"/>
            </a:endParaRPr>
          </a:p>
          <a:p>
            <a:pPr>
              <a:buFontTx/>
              <a:buNone/>
            </a:pPr>
            <a:endParaRPr lang="en-US" altLang="zh-TW" sz="1200" dirty="0">
              <a:latin typeface="+mn-ea"/>
            </a:endParaRPr>
          </a:p>
          <a:p>
            <a:pPr>
              <a:buFontTx/>
              <a:buNone/>
            </a:pPr>
            <a:endParaRPr lang="zh-TW" altLang="en-US" sz="2000" dirty="0">
              <a:latin typeface="+mn-ea"/>
            </a:endParaRPr>
          </a:p>
        </p:txBody>
      </p:sp>
      <p:graphicFrame>
        <p:nvGraphicFramePr>
          <p:cNvPr id="7" name="Object 2"/>
          <p:cNvGraphicFramePr>
            <a:graphicFrameLocks noChangeAspect="1"/>
          </p:cNvGraphicFramePr>
          <p:nvPr>
            <p:extLst>
              <p:ext uri="{D42A27DB-BD31-4B8C-83A1-F6EECF244321}">
                <p14:modId xmlns="" xmlns:p14="http://schemas.microsoft.com/office/powerpoint/2010/main" val="4243005455"/>
              </p:ext>
            </p:extLst>
          </p:nvPr>
        </p:nvGraphicFramePr>
        <p:xfrm>
          <a:off x="2216150" y="2127250"/>
          <a:ext cx="7994650" cy="1517650"/>
        </p:xfrm>
        <a:graphic>
          <a:graphicData uri="http://schemas.openxmlformats.org/presentationml/2006/ole">
            <p:oleObj spid="_x0000_s111132" name="方程式" r:id="rId3" imgW="3340100" imgH="635000" progId="">
              <p:embed/>
            </p:oleObj>
          </a:graphicData>
        </a:graphic>
      </p:graphicFrame>
      <p:graphicFrame>
        <p:nvGraphicFramePr>
          <p:cNvPr id="8" name="Object 3"/>
          <p:cNvGraphicFramePr>
            <a:graphicFrameLocks noChangeAspect="1"/>
          </p:cNvGraphicFramePr>
          <p:nvPr>
            <p:extLst>
              <p:ext uri="{D42A27DB-BD31-4B8C-83A1-F6EECF244321}">
                <p14:modId xmlns="" xmlns:p14="http://schemas.microsoft.com/office/powerpoint/2010/main" val="4208695643"/>
              </p:ext>
            </p:extLst>
          </p:nvPr>
        </p:nvGraphicFramePr>
        <p:xfrm>
          <a:off x="2172396" y="3379316"/>
          <a:ext cx="8326437" cy="1993900"/>
        </p:xfrm>
        <a:graphic>
          <a:graphicData uri="http://schemas.openxmlformats.org/presentationml/2006/ole">
            <p:oleObj spid="_x0000_s111133" name="方程式" r:id="rId4" imgW="3479760" imgH="850680" progId="">
              <p:embed/>
            </p:oleObj>
          </a:graphicData>
        </a:graphic>
      </p:graphicFrame>
      <p:grpSp>
        <p:nvGrpSpPr>
          <p:cNvPr id="9" name="群組 8"/>
          <p:cNvGrpSpPr/>
          <p:nvPr/>
        </p:nvGrpSpPr>
        <p:grpSpPr>
          <a:xfrm>
            <a:off x="2423592" y="4941168"/>
            <a:ext cx="6264696" cy="1506686"/>
            <a:chOff x="755576" y="4919608"/>
            <a:chExt cx="6264696" cy="1653338"/>
          </a:xfrm>
        </p:grpSpPr>
        <p:sp>
          <p:nvSpPr>
            <p:cNvPr id="10" name="橢圓形圖說文字 9"/>
            <p:cNvSpPr/>
            <p:nvPr/>
          </p:nvSpPr>
          <p:spPr>
            <a:xfrm>
              <a:off x="755576" y="4919608"/>
              <a:ext cx="6228692" cy="1653338"/>
            </a:xfrm>
            <a:prstGeom prst="wedgeEllipseCallout">
              <a:avLst>
                <a:gd name="adj1" fmla="val 29977"/>
                <a:gd name="adj2" fmla="val -71420"/>
              </a:avLst>
            </a:prstGeom>
            <a:solidFill>
              <a:srgbClr val="FFFF0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sz="3200" dirty="0">
                <a:solidFill>
                  <a:srgbClr val="0000FF"/>
                </a:solidFill>
                <a:latin typeface="+mn-ea"/>
                <a:cs typeface="Times New Roman" pitchFamily="18" charset="0"/>
              </a:endParaRPr>
            </a:p>
          </p:txBody>
        </p:sp>
        <p:sp>
          <p:nvSpPr>
            <p:cNvPr id="11" name="矩形 10"/>
            <p:cNvSpPr/>
            <p:nvPr/>
          </p:nvSpPr>
          <p:spPr>
            <a:xfrm>
              <a:off x="1043608" y="5156659"/>
              <a:ext cx="5976664" cy="10530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55600" indent="-355600">
                <a:buFont typeface="Arial" pitchFamily="34" charset="0"/>
                <a:buChar char="•"/>
                <a:defRPr/>
              </a:pPr>
              <a:r>
                <a:rPr lang="zh-TW" altLang="en-US" sz="2600" dirty="0">
                  <a:solidFill>
                    <a:srgbClr val="0000FF"/>
                  </a:solidFill>
                  <a:latin typeface="標楷體" panose="03000509000000000000" pitchFamily="65" charset="-120"/>
                  <a:ea typeface="標楷體" panose="03000509000000000000" pitchFamily="65" charset="-120"/>
                </a:rPr>
                <a:t>是精熟、基礎還是待加強</a:t>
              </a:r>
              <a:r>
                <a:rPr lang="en-US" altLang="zh-TW" sz="2600" dirty="0">
                  <a:solidFill>
                    <a:srgbClr val="0000FF"/>
                  </a:solidFill>
                  <a:latin typeface="標楷體" panose="03000509000000000000" pitchFamily="65" charset="-120"/>
                  <a:ea typeface="標楷體" panose="03000509000000000000" pitchFamily="65" charset="-120"/>
                </a:rPr>
                <a:t>?</a:t>
              </a:r>
            </a:p>
            <a:p>
              <a:pPr marL="355600" indent="-355600">
                <a:buFont typeface="Arial" pitchFamily="34" charset="0"/>
                <a:buChar char="•"/>
                <a:defRPr/>
              </a:pPr>
              <a:r>
                <a:rPr lang="zh-TW" altLang="en-US" sz="2600" dirty="0">
                  <a:solidFill>
                    <a:srgbClr val="0000FF"/>
                  </a:solidFill>
                  <a:latin typeface="標楷體" panose="03000509000000000000" pitchFamily="65" charset="-120"/>
                  <a:ea typeface="標楷體" panose="03000509000000000000" pitchFamily="65" charset="-120"/>
                </a:rPr>
                <a:t>如果是精熟或基礎，又是哪個標示</a:t>
              </a:r>
              <a:r>
                <a:rPr lang="en-US" altLang="zh-TW" sz="2800" dirty="0">
                  <a:solidFill>
                    <a:srgbClr val="0000FF"/>
                  </a:solidFill>
                  <a:latin typeface="標楷體" panose="03000509000000000000" pitchFamily="65" charset="-120"/>
                  <a:ea typeface="標楷體" panose="03000509000000000000" pitchFamily="65" charset="-120"/>
                </a:rPr>
                <a:t>?</a:t>
              </a:r>
              <a:endParaRPr lang="zh-TW" altLang="en-US" sz="2800" dirty="0">
                <a:solidFill>
                  <a:srgbClr val="0000FF"/>
                </a:solidFill>
                <a:latin typeface="標楷體" panose="03000509000000000000" pitchFamily="65" charset="-120"/>
                <a:ea typeface="標楷體" panose="03000509000000000000" pitchFamily="65" charset="-120"/>
              </a:endParaRPr>
            </a:p>
          </p:txBody>
        </p:sp>
      </p:grpSp>
    </p:spTree>
    <p:extLst>
      <p:ext uri="{BB962C8B-B14F-4D97-AF65-F5344CB8AC3E}">
        <p14:creationId xmlns="" xmlns:p14="http://schemas.microsoft.com/office/powerpoint/2010/main" val="2560921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標題 1"/>
          <p:cNvSpPr>
            <a:spLocks noGrp="1"/>
          </p:cNvSpPr>
          <p:nvPr>
            <p:ph type="title"/>
          </p:nvPr>
        </p:nvSpPr>
        <p:spPr>
          <a:xfrm>
            <a:off x="2107308" y="533042"/>
            <a:ext cx="8229600" cy="1143000"/>
          </a:xfrm>
        </p:spPr>
        <p:txBody>
          <a:bodyPr/>
          <a:lstStyle/>
          <a:p>
            <a:r>
              <a:rPr kumimoji="1" lang="en-US" altLang="zh-TW" sz="3600" b="1" kern="0" dirty="0">
                <a:solidFill>
                  <a:schemeClr val="tx1"/>
                </a:solidFill>
                <a:latin typeface="標楷體" pitchFamily="65" charset="-120"/>
                <a:ea typeface="標楷體" pitchFamily="65" charset="-120"/>
                <a:cs typeface="+mj-cs"/>
              </a:rPr>
              <a:t>107</a:t>
            </a:r>
            <a:r>
              <a:rPr kumimoji="1" lang="zh-TW" altLang="en-US" sz="3600" b="1" kern="0" dirty="0">
                <a:solidFill>
                  <a:schemeClr val="tx1"/>
                </a:solidFill>
                <a:latin typeface="標楷體" pitchFamily="65" charset="-120"/>
                <a:ea typeface="標楷體" pitchFamily="65" charset="-120"/>
                <a:cs typeface="+mj-cs"/>
              </a:rPr>
              <a:t>年會考</a:t>
            </a:r>
            <a:r>
              <a:rPr kumimoji="1" lang="zh-TW" altLang="zh-TW" sz="3600" b="1" kern="0" dirty="0">
                <a:solidFill>
                  <a:schemeClr val="tx1"/>
                </a:solidFill>
                <a:latin typeface="標楷體" pitchFamily="65" charset="-120"/>
                <a:ea typeface="標楷體" pitchFamily="65" charset="-120"/>
                <a:cs typeface="+mj-cs"/>
              </a:rPr>
              <a:t>英語科</a:t>
            </a:r>
            <a:r>
              <a:rPr kumimoji="1" lang="zh-TW" altLang="en-US" sz="3600" b="1" kern="0" dirty="0">
                <a:solidFill>
                  <a:schemeClr val="tx1"/>
                </a:solidFill>
                <a:latin typeface="標楷體" pitchFamily="65" charset="-120"/>
                <a:ea typeface="標楷體" pitchFamily="65" charset="-120"/>
                <a:cs typeface="+mj-cs"/>
              </a:rPr>
              <a:t>三等級四標示</a:t>
            </a:r>
          </a:p>
        </p:txBody>
      </p:sp>
      <p:sp>
        <p:nvSpPr>
          <p:cNvPr id="38915" name="內容版面配置區 2"/>
          <p:cNvSpPr>
            <a:spLocks noGrp="1"/>
          </p:cNvSpPr>
          <p:nvPr>
            <p:ph idx="1"/>
          </p:nvPr>
        </p:nvSpPr>
        <p:spPr>
          <a:xfrm>
            <a:off x="1775521" y="1339850"/>
            <a:ext cx="8893175" cy="2736850"/>
          </a:xfrm>
        </p:spPr>
        <p:txBody>
          <a:bodyPr/>
          <a:lstStyle/>
          <a:p>
            <a:pPr>
              <a:buFontTx/>
              <a:buNone/>
            </a:pPr>
            <a:endParaRPr lang="en-US" altLang="zh-TW">
              <a:latin typeface="微軟正黑體" pitchFamily="34" charset="-120"/>
              <a:ea typeface="微軟正黑體" pitchFamily="34" charset="-120"/>
            </a:endParaRPr>
          </a:p>
          <a:p>
            <a:pPr>
              <a:buFontTx/>
              <a:buNone/>
            </a:pPr>
            <a:endParaRPr lang="en-US" altLang="zh-TW" sz="800">
              <a:latin typeface="微軟正黑體" pitchFamily="34" charset="-120"/>
              <a:ea typeface="微軟正黑體" pitchFamily="34" charset="-120"/>
            </a:endParaRPr>
          </a:p>
          <a:p>
            <a:pPr>
              <a:buFontTx/>
              <a:buNone/>
            </a:pPr>
            <a:endParaRPr lang="zh-TW" altLang="en-US">
              <a:latin typeface="微軟正黑體" pitchFamily="34" charset="-120"/>
              <a:ea typeface="微軟正黑體" pitchFamily="34" charset="-120"/>
            </a:endParaRPr>
          </a:p>
        </p:txBody>
      </p:sp>
      <p:graphicFrame>
        <p:nvGraphicFramePr>
          <p:cNvPr id="2" name="表格 1"/>
          <p:cNvGraphicFramePr>
            <a:graphicFrameLocks noGrp="1"/>
          </p:cNvGraphicFramePr>
          <p:nvPr>
            <p:extLst>
              <p:ext uri="{D42A27DB-BD31-4B8C-83A1-F6EECF244321}">
                <p14:modId xmlns="" xmlns:p14="http://schemas.microsoft.com/office/powerpoint/2010/main" val="2096964474"/>
              </p:ext>
            </p:extLst>
          </p:nvPr>
        </p:nvGraphicFramePr>
        <p:xfrm>
          <a:off x="2222075" y="1500935"/>
          <a:ext cx="7488832" cy="4205722"/>
        </p:xfrm>
        <a:graphic>
          <a:graphicData uri="http://schemas.openxmlformats.org/drawingml/2006/table">
            <a:tbl>
              <a:tblPr firstRow="1" firstCol="1" bandRow="1">
                <a:tableStyleId>{21E4AEA4-8DFA-4A89-87EB-49C32662AFE0}</a:tableStyleId>
              </a:tblPr>
              <a:tblGrid>
                <a:gridCol w="1255377">
                  <a:extLst>
                    <a:ext uri="{9D8B030D-6E8A-4147-A177-3AD203B41FA5}">
                      <a16:colId xmlns="" xmlns:a16="http://schemas.microsoft.com/office/drawing/2014/main" val="20000"/>
                    </a:ext>
                  </a:extLst>
                </a:gridCol>
                <a:gridCol w="1433001">
                  <a:extLst>
                    <a:ext uri="{9D8B030D-6E8A-4147-A177-3AD203B41FA5}">
                      <a16:colId xmlns="" xmlns:a16="http://schemas.microsoft.com/office/drawing/2014/main" val="20001"/>
                    </a:ext>
                  </a:extLst>
                </a:gridCol>
                <a:gridCol w="2198254">
                  <a:extLst>
                    <a:ext uri="{9D8B030D-6E8A-4147-A177-3AD203B41FA5}">
                      <a16:colId xmlns="" xmlns:a16="http://schemas.microsoft.com/office/drawing/2014/main" val="20002"/>
                    </a:ext>
                  </a:extLst>
                </a:gridCol>
                <a:gridCol w="2602200">
                  <a:extLst>
                    <a:ext uri="{9D8B030D-6E8A-4147-A177-3AD203B41FA5}">
                      <a16:colId xmlns="" xmlns:a16="http://schemas.microsoft.com/office/drawing/2014/main" val="20003"/>
                    </a:ext>
                  </a:extLst>
                </a:gridCol>
              </a:tblGrid>
              <a:tr h="792088">
                <a:tc>
                  <a:txBody>
                    <a:bodyPr/>
                    <a:lstStyle/>
                    <a:p>
                      <a:pPr algn="ctr">
                        <a:spcAft>
                          <a:spcPts val="0"/>
                        </a:spcAft>
                      </a:pPr>
                      <a:r>
                        <a:rPr lang="zh-TW" sz="2800" kern="0" dirty="0">
                          <a:effectLst/>
                        </a:rPr>
                        <a:t>等級</a:t>
                      </a:r>
                      <a:endParaRPr lang="zh-TW" sz="2800" kern="0" dirty="0">
                        <a:solidFill>
                          <a:srgbClr val="0000FF"/>
                        </a:solidFill>
                        <a:effectLst/>
                        <a:latin typeface="標楷體" pitchFamily="65" charset="-120"/>
                        <a:ea typeface="標楷體" pitchFamily="65" charset="-120"/>
                        <a:cs typeface="+mn-cs"/>
                      </a:endParaRPr>
                    </a:p>
                  </a:txBody>
                  <a:tcPr marL="17781" marR="17781" marT="0" marB="0" anchor="ctr"/>
                </a:tc>
                <a:tc>
                  <a:txBody>
                    <a:bodyPr/>
                    <a:lstStyle/>
                    <a:p>
                      <a:pPr algn="ctr">
                        <a:spcAft>
                          <a:spcPts val="0"/>
                        </a:spcAft>
                      </a:pPr>
                      <a:r>
                        <a:rPr lang="zh-TW" sz="2800" kern="0" dirty="0">
                          <a:effectLst/>
                        </a:rPr>
                        <a:t>標示</a:t>
                      </a:r>
                      <a:endParaRPr lang="zh-TW" sz="2800" kern="0" dirty="0">
                        <a:solidFill>
                          <a:srgbClr val="0000FF"/>
                        </a:solidFill>
                        <a:effectLst/>
                        <a:latin typeface="標楷體" pitchFamily="65" charset="-120"/>
                        <a:ea typeface="標楷體" pitchFamily="65" charset="-120"/>
                        <a:cs typeface="+mn-cs"/>
                      </a:endParaRPr>
                    </a:p>
                  </a:txBody>
                  <a:tcPr marL="17781" marR="17781" marT="0" marB="0" anchor="ctr"/>
                </a:tc>
                <a:tc gridSpan="2">
                  <a:txBody>
                    <a:bodyPr/>
                    <a:lstStyle/>
                    <a:p>
                      <a:pPr algn="ctr">
                        <a:spcAft>
                          <a:spcPts val="0"/>
                        </a:spcAft>
                      </a:pPr>
                      <a:r>
                        <a:rPr lang="zh-TW" altLang="en-US" sz="2800" kern="0" dirty="0">
                          <a:effectLst/>
                        </a:rPr>
                        <a:t>英語科</a:t>
                      </a:r>
                      <a:r>
                        <a:rPr lang="zh-TW" sz="2800" kern="0" dirty="0">
                          <a:effectLst/>
                        </a:rPr>
                        <a:t>加權分數</a:t>
                      </a:r>
                      <a:endParaRPr lang="zh-TW" sz="2800" kern="0" dirty="0">
                        <a:solidFill>
                          <a:srgbClr val="0000FF"/>
                        </a:solidFill>
                        <a:effectLst/>
                        <a:latin typeface="標楷體" pitchFamily="65" charset="-120"/>
                        <a:ea typeface="標楷體" pitchFamily="65" charset="-120"/>
                        <a:cs typeface="+mn-cs"/>
                      </a:endParaRPr>
                    </a:p>
                  </a:txBody>
                  <a:tcPr marL="17781" marR="17781" marT="0" marB="0" anchor="ctr"/>
                </a:tc>
                <a:tc hMerge="1">
                  <a:txBody>
                    <a:bodyPr/>
                    <a:lstStyle/>
                    <a:p>
                      <a:endParaRPr lang="zh-TW" altLang="en-US"/>
                    </a:p>
                  </a:txBody>
                  <a:tcPr/>
                </a:tc>
                <a:extLst>
                  <a:ext uri="{0D108BD9-81ED-4DB2-BD59-A6C34878D82A}">
                    <a16:rowId xmlns="" xmlns:a16="http://schemas.microsoft.com/office/drawing/2014/main" val="10000"/>
                  </a:ext>
                </a:extLst>
              </a:tr>
              <a:tr h="426693">
                <a:tc rowSpan="3">
                  <a:txBody>
                    <a:bodyPr/>
                    <a:lstStyle/>
                    <a:p>
                      <a:pPr algn="ctr">
                        <a:spcAft>
                          <a:spcPts val="0"/>
                        </a:spcAft>
                      </a:pPr>
                      <a:r>
                        <a:rPr lang="zh-TW" sz="2800" kern="0" dirty="0">
                          <a:effectLst/>
                        </a:rPr>
                        <a:t>精熟</a:t>
                      </a:r>
                      <a:endParaRPr lang="zh-TW" sz="2800" kern="0" dirty="0">
                        <a:solidFill>
                          <a:srgbClr val="0000FF"/>
                        </a:solidFill>
                        <a:effectLst/>
                        <a:latin typeface="標楷體" pitchFamily="65" charset="-120"/>
                        <a:ea typeface="標楷體" pitchFamily="65" charset="-120"/>
                        <a:cs typeface="+mn-cs"/>
                      </a:endParaRPr>
                    </a:p>
                  </a:txBody>
                  <a:tcPr marL="17781" marR="17781" marT="0" marB="0" anchor="ctr"/>
                </a:tc>
                <a:tc>
                  <a:txBody>
                    <a:bodyPr/>
                    <a:lstStyle/>
                    <a:p>
                      <a:pPr algn="l">
                        <a:spcAft>
                          <a:spcPts val="0"/>
                        </a:spcAft>
                      </a:pPr>
                      <a:r>
                        <a:rPr lang="en-US" sz="2800" kern="0" dirty="0">
                          <a:effectLst/>
                          <a:latin typeface="Times New Roman" pitchFamily="18" charset="0"/>
                          <a:cs typeface="Times New Roman" pitchFamily="18" charset="0"/>
                        </a:rPr>
                        <a:t>   </a:t>
                      </a:r>
                      <a:r>
                        <a:rPr lang="zh-TW" altLang="en-US" sz="2800" kern="0" dirty="0">
                          <a:effectLst/>
                          <a:latin typeface="Times New Roman" pitchFamily="18" charset="0"/>
                          <a:cs typeface="Times New Roman" pitchFamily="18" charset="0"/>
                        </a:rPr>
                        <a:t> </a:t>
                      </a:r>
                      <a:r>
                        <a:rPr lang="en-US" sz="2800" kern="0" dirty="0">
                          <a:effectLst/>
                          <a:latin typeface="Times New Roman" pitchFamily="18" charset="0"/>
                          <a:cs typeface="Times New Roman" pitchFamily="18" charset="0"/>
                        </a:rPr>
                        <a:t>A++</a:t>
                      </a:r>
                      <a:endParaRPr lang="zh-TW" sz="2800" kern="0" dirty="0">
                        <a:solidFill>
                          <a:schemeClr val="tx1"/>
                        </a:solidFill>
                        <a:effectLst/>
                        <a:latin typeface="Times New Roman" pitchFamily="18" charset="0"/>
                        <a:ea typeface="微軟正黑體" pitchFamily="34" charset="-120"/>
                        <a:cs typeface="Times New Roman" pitchFamily="18" charset="0"/>
                      </a:endParaRPr>
                    </a:p>
                  </a:txBody>
                  <a:tcPr marL="17781" marR="17781" marT="0" marB="0" anchor="ctr"/>
                </a:tc>
                <a:tc rowSpan="3">
                  <a:txBody>
                    <a:bodyPr/>
                    <a:lstStyle/>
                    <a:p>
                      <a:pPr algn="ctr">
                        <a:spcAft>
                          <a:spcPts val="0"/>
                        </a:spcAft>
                      </a:pPr>
                      <a:r>
                        <a:rPr lang="zh-TW" altLang="en-US" sz="2600" kern="0" dirty="0">
                          <a:effectLst/>
                          <a:latin typeface="Times New Roman" pitchFamily="18" charset="0"/>
                          <a:cs typeface="Times New Roman" pitchFamily="18" charset="0"/>
                        </a:rPr>
                        <a:t> </a:t>
                      </a:r>
                      <a:r>
                        <a:rPr lang="en-US" sz="2600" kern="0" dirty="0">
                          <a:effectLst/>
                          <a:latin typeface="Times New Roman" pitchFamily="18" charset="0"/>
                          <a:cs typeface="Times New Roman" pitchFamily="18" charset="0"/>
                        </a:rPr>
                        <a:t>88</a:t>
                      </a:r>
                      <a:r>
                        <a:rPr lang="en-US" altLang="zh-TW" sz="2600" kern="0" dirty="0">
                          <a:effectLst/>
                          <a:latin typeface="Times New Roman" pitchFamily="18" charset="0"/>
                          <a:cs typeface="Times New Roman" pitchFamily="18" charset="0"/>
                        </a:rPr>
                        <a:t>.29</a:t>
                      </a:r>
                      <a:r>
                        <a:rPr lang="en-US" sz="2600" kern="0" dirty="0">
                          <a:effectLst/>
                          <a:latin typeface="Times New Roman" pitchFamily="18" charset="0"/>
                          <a:cs typeface="Times New Roman" pitchFamily="18" charset="0"/>
                        </a:rPr>
                        <a:t>-100.00</a:t>
                      </a:r>
                      <a:endParaRPr lang="zh-TW" sz="2600" kern="0" dirty="0">
                        <a:solidFill>
                          <a:schemeClr val="tx1"/>
                        </a:solidFill>
                        <a:effectLst/>
                        <a:latin typeface="Times New Roman" pitchFamily="18" charset="0"/>
                        <a:ea typeface="微軟正黑體" pitchFamily="34" charset="-120"/>
                        <a:cs typeface="Times New Roman" pitchFamily="18" charset="0"/>
                      </a:endParaRPr>
                    </a:p>
                  </a:txBody>
                  <a:tcPr marL="17781" marR="17781" marT="0" marB="0" anchor="ctr"/>
                </a:tc>
                <a:tc>
                  <a:txBody>
                    <a:bodyPr/>
                    <a:lstStyle/>
                    <a:p>
                      <a:pPr algn="l">
                        <a:spcAft>
                          <a:spcPts val="0"/>
                        </a:spcAft>
                      </a:pPr>
                      <a:r>
                        <a:rPr lang="en-US" sz="2600" kern="0" dirty="0">
                          <a:effectLst/>
                          <a:latin typeface="Times New Roman" pitchFamily="18" charset="0"/>
                          <a:cs typeface="Times New Roman" pitchFamily="18" charset="0"/>
                        </a:rPr>
                        <a:t>  97.10-100.00  </a:t>
                      </a:r>
                      <a:endParaRPr lang="zh-TW" sz="2600" kern="0" dirty="0">
                        <a:solidFill>
                          <a:schemeClr val="tx1"/>
                        </a:solidFill>
                        <a:effectLst/>
                        <a:latin typeface="Times New Roman" pitchFamily="18" charset="0"/>
                        <a:ea typeface="微軟正黑體" pitchFamily="34" charset="-120"/>
                        <a:cs typeface="Times New Roman" pitchFamily="18" charset="0"/>
                      </a:endParaRPr>
                    </a:p>
                  </a:txBody>
                  <a:tcPr marL="17781" marR="17781" marT="0" marB="0" anchor="ctr"/>
                </a:tc>
                <a:extLst>
                  <a:ext uri="{0D108BD9-81ED-4DB2-BD59-A6C34878D82A}">
                    <a16:rowId xmlns="" xmlns:a16="http://schemas.microsoft.com/office/drawing/2014/main" val="10001"/>
                  </a:ext>
                </a:extLst>
              </a:tr>
              <a:tr h="426693">
                <a:tc vMerge="1">
                  <a:txBody>
                    <a:bodyPr/>
                    <a:lstStyle/>
                    <a:p>
                      <a:endParaRPr lang="zh-TW" altLang="en-US"/>
                    </a:p>
                  </a:txBody>
                  <a:tcPr/>
                </a:tc>
                <a:tc>
                  <a:txBody>
                    <a:bodyPr/>
                    <a:lstStyle/>
                    <a:p>
                      <a:pPr algn="l">
                        <a:spcAft>
                          <a:spcPts val="0"/>
                        </a:spcAft>
                      </a:pPr>
                      <a:r>
                        <a:rPr lang="en-US" sz="2800" kern="0" dirty="0">
                          <a:effectLst/>
                          <a:latin typeface="Times New Roman" pitchFamily="18" charset="0"/>
                          <a:cs typeface="Times New Roman" pitchFamily="18" charset="0"/>
                        </a:rPr>
                        <a:t>   </a:t>
                      </a:r>
                      <a:r>
                        <a:rPr lang="zh-TW" altLang="en-US" sz="2800" kern="0" dirty="0">
                          <a:effectLst/>
                          <a:latin typeface="Times New Roman" pitchFamily="18" charset="0"/>
                          <a:cs typeface="Times New Roman" pitchFamily="18" charset="0"/>
                        </a:rPr>
                        <a:t> </a:t>
                      </a:r>
                      <a:r>
                        <a:rPr lang="en-US" sz="2800" kern="0" dirty="0">
                          <a:effectLst/>
                          <a:latin typeface="Times New Roman" pitchFamily="18" charset="0"/>
                          <a:cs typeface="Times New Roman" pitchFamily="18" charset="0"/>
                        </a:rPr>
                        <a:t>A+</a:t>
                      </a:r>
                      <a:endParaRPr lang="zh-TW" sz="2800" kern="0" dirty="0">
                        <a:solidFill>
                          <a:schemeClr val="tx1"/>
                        </a:solidFill>
                        <a:effectLst/>
                        <a:latin typeface="Times New Roman" pitchFamily="18" charset="0"/>
                        <a:ea typeface="微軟正黑體" pitchFamily="34" charset="-120"/>
                        <a:cs typeface="Times New Roman" pitchFamily="18" charset="0"/>
                      </a:endParaRPr>
                    </a:p>
                  </a:txBody>
                  <a:tcPr marL="17781" marR="17781" marT="0" marB="0" anchor="ctr"/>
                </a:tc>
                <a:tc vMerge="1">
                  <a:txBody>
                    <a:bodyPr/>
                    <a:lstStyle/>
                    <a:p>
                      <a:endParaRPr lang="zh-TW" altLang="en-US"/>
                    </a:p>
                  </a:txBody>
                  <a:tcPr/>
                </a:tc>
                <a:tc>
                  <a:txBody>
                    <a:bodyPr/>
                    <a:lstStyle/>
                    <a:p>
                      <a:pPr algn="l">
                        <a:spcAft>
                          <a:spcPts val="0"/>
                        </a:spcAft>
                      </a:pPr>
                      <a:r>
                        <a:rPr lang="en-US" sz="2600" kern="0" dirty="0">
                          <a:effectLst/>
                          <a:latin typeface="Times New Roman" pitchFamily="18" charset="0"/>
                          <a:cs typeface="Times New Roman" pitchFamily="18" charset="0"/>
                        </a:rPr>
                        <a:t>  94</a:t>
                      </a:r>
                      <a:r>
                        <a:rPr lang="en-US" altLang="zh-TW" sz="2600" kern="0" dirty="0">
                          <a:effectLst/>
                          <a:latin typeface="Times New Roman" pitchFamily="18" charset="0"/>
                          <a:cs typeface="Times New Roman" pitchFamily="18" charset="0"/>
                        </a:rPr>
                        <a:t>.15-96.19</a:t>
                      </a:r>
                      <a:endParaRPr lang="zh-TW" sz="2600" kern="0" dirty="0">
                        <a:solidFill>
                          <a:schemeClr val="tx1"/>
                        </a:solidFill>
                        <a:effectLst/>
                        <a:latin typeface="Times New Roman" pitchFamily="18" charset="0"/>
                        <a:ea typeface="微軟正黑體" pitchFamily="34" charset="-120"/>
                        <a:cs typeface="Times New Roman" pitchFamily="18" charset="0"/>
                      </a:endParaRPr>
                    </a:p>
                  </a:txBody>
                  <a:tcPr marL="17781" marR="17781" marT="0" marB="0" anchor="ctr"/>
                </a:tc>
                <a:extLst>
                  <a:ext uri="{0D108BD9-81ED-4DB2-BD59-A6C34878D82A}">
                    <a16:rowId xmlns="" xmlns:a16="http://schemas.microsoft.com/office/drawing/2014/main" val="10002"/>
                  </a:ext>
                </a:extLst>
              </a:tr>
              <a:tr h="426693">
                <a:tc vMerge="1">
                  <a:txBody>
                    <a:bodyPr/>
                    <a:lstStyle/>
                    <a:p>
                      <a:endParaRPr lang="zh-TW" altLang="en-US"/>
                    </a:p>
                  </a:txBody>
                  <a:tcPr/>
                </a:tc>
                <a:tc>
                  <a:txBody>
                    <a:bodyPr/>
                    <a:lstStyle/>
                    <a:p>
                      <a:pPr algn="l">
                        <a:spcAft>
                          <a:spcPts val="0"/>
                        </a:spcAft>
                      </a:pPr>
                      <a:r>
                        <a:rPr lang="en-US" sz="2800" kern="0" dirty="0">
                          <a:effectLst/>
                          <a:latin typeface="Times New Roman" pitchFamily="18" charset="0"/>
                          <a:cs typeface="Times New Roman" pitchFamily="18" charset="0"/>
                        </a:rPr>
                        <a:t>   </a:t>
                      </a:r>
                      <a:r>
                        <a:rPr lang="zh-TW" altLang="en-US" sz="2800" kern="0" dirty="0">
                          <a:effectLst/>
                          <a:latin typeface="Times New Roman" pitchFamily="18" charset="0"/>
                          <a:cs typeface="Times New Roman" pitchFamily="18" charset="0"/>
                        </a:rPr>
                        <a:t> </a:t>
                      </a:r>
                      <a:r>
                        <a:rPr lang="en-US" sz="2800" kern="0" dirty="0">
                          <a:effectLst/>
                          <a:latin typeface="Times New Roman" pitchFamily="18" charset="0"/>
                          <a:cs typeface="Times New Roman" pitchFamily="18" charset="0"/>
                        </a:rPr>
                        <a:t>A</a:t>
                      </a:r>
                      <a:endParaRPr lang="zh-TW" sz="2800" kern="0" dirty="0">
                        <a:solidFill>
                          <a:schemeClr val="tx1"/>
                        </a:solidFill>
                        <a:effectLst/>
                        <a:latin typeface="Times New Roman" pitchFamily="18" charset="0"/>
                        <a:ea typeface="微軟正黑體" pitchFamily="34" charset="-120"/>
                        <a:cs typeface="Times New Roman" pitchFamily="18" charset="0"/>
                      </a:endParaRPr>
                    </a:p>
                  </a:txBody>
                  <a:tcPr marL="17781" marR="17781" marT="0" marB="0" anchor="ctr"/>
                </a:tc>
                <a:tc vMerge="1">
                  <a:txBody>
                    <a:bodyPr/>
                    <a:lstStyle/>
                    <a:p>
                      <a:endParaRPr lang="zh-TW" altLang="en-US"/>
                    </a:p>
                  </a:txBody>
                  <a:tcPr/>
                </a:tc>
                <a:tc>
                  <a:txBody>
                    <a:bodyPr/>
                    <a:lstStyle/>
                    <a:p>
                      <a:pPr algn="l">
                        <a:spcAft>
                          <a:spcPts val="0"/>
                        </a:spcAft>
                      </a:pPr>
                      <a:r>
                        <a:rPr lang="en-US" sz="2600" kern="0" dirty="0">
                          <a:effectLst/>
                          <a:latin typeface="Times New Roman" pitchFamily="18" charset="0"/>
                          <a:cs typeface="Times New Roman" pitchFamily="18" charset="0"/>
                        </a:rPr>
                        <a:t>  88.29</a:t>
                      </a:r>
                      <a:r>
                        <a:rPr lang="en-US" altLang="zh-TW" sz="2600" kern="0" dirty="0">
                          <a:effectLst/>
                          <a:latin typeface="Times New Roman" pitchFamily="18" charset="0"/>
                          <a:cs typeface="Times New Roman" pitchFamily="18" charset="0"/>
                        </a:rPr>
                        <a:t>-</a:t>
                      </a:r>
                      <a:r>
                        <a:rPr lang="en-US" sz="2600" kern="0" dirty="0">
                          <a:effectLst/>
                          <a:latin typeface="Times New Roman" pitchFamily="18" charset="0"/>
                          <a:cs typeface="Times New Roman" pitchFamily="18" charset="0"/>
                        </a:rPr>
                        <a:t>93.33</a:t>
                      </a:r>
                      <a:endParaRPr lang="zh-TW" sz="2600" kern="0" dirty="0">
                        <a:solidFill>
                          <a:schemeClr val="tx1"/>
                        </a:solidFill>
                        <a:effectLst/>
                        <a:latin typeface="Times New Roman" pitchFamily="18" charset="0"/>
                        <a:ea typeface="微軟正黑體" pitchFamily="34" charset="-120"/>
                        <a:cs typeface="Times New Roman" pitchFamily="18" charset="0"/>
                      </a:endParaRPr>
                    </a:p>
                  </a:txBody>
                  <a:tcPr marL="17781" marR="17781" marT="0" marB="0" anchor="ctr"/>
                </a:tc>
                <a:extLst>
                  <a:ext uri="{0D108BD9-81ED-4DB2-BD59-A6C34878D82A}">
                    <a16:rowId xmlns="" xmlns:a16="http://schemas.microsoft.com/office/drawing/2014/main" val="10003"/>
                  </a:ext>
                </a:extLst>
              </a:tr>
              <a:tr h="426693">
                <a:tc rowSpan="3">
                  <a:txBody>
                    <a:bodyPr/>
                    <a:lstStyle/>
                    <a:p>
                      <a:pPr algn="ctr">
                        <a:spcAft>
                          <a:spcPts val="0"/>
                        </a:spcAft>
                      </a:pPr>
                      <a:r>
                        <a:rPr lang="zh-TW" sz="2800" kern="0" dirty="0">
                          <a:effectLst/>
                        </a:rPr>
                        <a:t>基礎</a:t>
                      </a:r>
                      <a:endParaRPr lang="zh-TW" sz="2800" kern="0" dirty="0">
                        <a:solidFill>
                          <a:srgbClr val="0000FF"/>
                        </a:solidFill>
                        <a:effectLst/>
                        <a:latin typeface="標楷體" pitchFamily="65" charset="-120"/>
                        <a:ea typeface="標楷體" pitchFamily="65" charset="-120"/>
                        <a:cs typeface="+mn-cs"/>
                      </a:endParaRPr>
                    </a:p>
                  </a:txBody>
                  <a:tcPr marL="17781" marR="17781" marT="0" marB="0" anchor="ctr"/>
                </a:tc>
                <a:tc>
                  <a:txBody>
                    <a:bodyPr/>
                    <a:lstStyle/>
                    <a:p>
                      <a:pPr algn="l">
                        <a:spcAft>
                          <a:spcPts val="0"/>
                        </a:spcAft>
                      </a:pPr>
                      <a:r>
                        <a:rPr lang="en-US" sz="2800" kern="0" dirty="0">
                          <a:effectLst/>
                          <a:latin typeface="Times New Roman" pitchFamily="18" charset="0"/>
                          <a:cs typeface="Times New Roman" pitchFamily="18" charset="0"/>
                        </a:rPr>
                        <a:t>  </a:t>
                      </a:r>
                      <a:r>
                        <a:rPr lang="zh-TW" altLang="en-US" sz="2800" kern="0" dirty="0">
                          <a:effectLst/>
                          <a:latin typeface="Times New Roman" pitchFamily="18" charset="0"/>
                          <a:cs typeface="Times New Roman" pitchFamily="18" charset="0"/>
                        </a:rPr>
                        <a:t>  </a:t>
                      </a:r>
                      <a:r>
                        <a:rPr lang="en-US" sz="2800" kern="0" dirty="0">
                          <a:effectLst/>
                          <a:latin typeface="Times New Roman" pitchFamily="18" charset="0"/>
                          <a:cs typeface="Times New Roman" pitchFamily="18" charset="0"/>
                        </a:rPr>
                        <a:t>B++</a:t>
                      </a:r>
                      <a:endParaRPr lang="zh-TW" sz="2800" kern="0" dirty="0">
                        <a:solidFill>
                          <a:schemeClr val="tx1"/>
                        </a:solidFill>
                        <a:effectLst/>
                        <a:latin typeface="Times New Roman" pitchFamily="18" charset="0"/>
                        <a:ea typeface="微軟正黑體" pitchFamily="34" charset="-120"/>
                        <a:cs typeface="Times New Roman" pitchFamily="18" charset="0"/>
                      </a:endParaRPr>
                    </a:p>
                  </a:txBody>
                  <a:tcPr marL="17781" marR="17781" marT="0" marB="0" anchor="ctr"/>
                </a:tc>
                <a:tc rowSpan="3">
                  <a:txBody>
                    <a:bodyPr/>
                    <a:lstStyle/>
                    <a:p>
                      <a:pPr algn="ctr">
                        <a:spcAft>
                          <a:spcPts val="0"/>
                        </a:spcAft>
                      </a:pPr>
                      <a:r>
                        <a:rPr lang="en-US" altLang="zh-TW" sz="2600" kern="0" dirty="0">
                          <a:effectLst/>
                          <a:latin typeface="Times New Roman" pitchFamily="18" charset="0"/>
                          <a:cs typeface="Times New Roman" pitchFamily="18" charset="0"/>
                        </a:rPr>
                        <a:t>39.70</a:t>
                      </a:r>
                      <a:r>
                        <a:rPr lang="en-US" sz="2600" kern="0" dirty="0">
                          <a:effectLst/>
                          <a:latin typeface="Times New Roman" pitchFamily="18" charset="0"/>
                          <a:cs typeface="Times New Roman" pitchFamily="18" charset="0"/>
                        </a:rPr>
                        <a:t>-</a:t>
                      </a:r>
                      <a:r>
                        <a:rPr lang="en-US" altLang="zh-TW" sz="2600" kern="0" dirty="0">
                          <a:effectLst/>
                          <a:latin typeface="Times New Roman" pitchFamily="18" charset="0"/>
                          <a:cs typeface="Times New Roman" pitchFamily="18" charset="0"/>
                        </a:rPr>
                        <a:t>87.62</a:t>
                      </a:r>
                      <a:endParaRPr lang="zh-TW" sz="2600" kern="0" dirty="0">
                        <a:solidFill>
                          <a:schemeClr val="tx1"/>
                        </a:solidFill>
                        <a:effectLst/>
                        <a:latin typeface="Times New Roman" pitchFamily="18" charset="0"/>
                        <a:ea typeface="微軟正黑體" pitchFamily="34" charset="-120"/>
                        <a:cs typeface="Times New Roman" pitchFamily="18" charset="0"/>
                      </a:endParaRPr>
                    </a:p>
                  </a:txBody>
                  <a:tcPr marL="17781" marR="17781" marT="0" marB="0" anchor="ctr"/>
                </a:tc>
                <a:tc>
                  <a:txBody>
                    <a:bodyPr/>
                    <a:lstStyle/>
                    <a:p>
                      <a:pPr algn="l">
                        <a:spcAft>
                          <a:spcPts val="0"/>
                        </a:spcAft>
                      </a:pPr>
                      <a:r>
                        <a:rPr lang="en-US" sz="2600" kern="0" dirty="0">
                          <a:effectLst/>
                          <a:latin typeface="Times New Roman" pitchFamily="18" charset="0"/>
                          <a:cs typeface="Times New Roman" pitchFamily="18" charset="0"/>
                        </a:rPr>
                        <a:t>  78.54-87.62</a:t>
                      </a:r>
                      <a:endParaRPr lang="zh-TW" sz="2600" kern="0" dirty="0">
                        <a:solidFill>
                          <a:schemeClr val="tx1"/>
                        </a:solidFill>
                        <a:effectLst/>
                        <a:latin typeface="Times New Roman" pitchFamily="18" charset="0"/>
                        <a:ea typeface="微軟正黑體" pitchFamily="34" charset="-120"/>
                        <a:cs typeface="Times New Roman" pitchFamily="18" charset="0"/>
                      </a:endParaRPr>
                    </a:p>
                  </a:txBody>
                  <a:tcPr marL="17781" marR="17781" marT="0" marB="0" anchor="ctr"/>
                </a:tc>
                <a:extLst>
                  <a:ext uri="{0D108BD9-81ED-4DB2-BD59-A6C34878D82A}">
                    <a16:rowId xmlns="" xmlns:a16="http://schemas.microsoft.com/office/drawing/2014/main" val="10004"/>
                  </a:ext>
                </a:extLst>
              </a:tr>
              <a:tr h="426693">
                <a:tc vMerge="1">
                  <a:txBody>
                    <a:bodyPr/>
                    <a:lstStyle/>
                    <a:p>
                      <a:endParaRPr lang="zh-TW" altLang="en-US"/>
                    </a:p>
                  </a:txBody>
                  <a:tcPr/>
                </a:tc>
                <a:tc>
                  <a:txBody>
                    <a:bodyPr/>
                    <a:lstStyle/>
                    <a:p>
                      <a:pPr algn="l">
                        <a:spcAft>
                          <a:spcPts val="0"/>
                        </a:spcAft>
                      </a:pPr>
                      <a:r>
                        <a:rPr lang="en-US" sz="2800" kern="0" dirty="0">
                          <a:effectLst/>
                          <a:latin typeface="Times New Roman" pitchFamily="18" charset="0"/>
                          <a:cs typeface="Times New Roman" pitchFamily="18" charset="0"/>
                        </a:rPr>
                        <a:t>  </a:t>
                      </a:r>
                      <a:r>
                        <a:rPr lang="zh-TW" altLang="en-US" sz="2800" kern="0" dirty="0">
                          <a:effectLst/>
                          <a:latin typeface="Times New Roman" pitchFamily="18" charset="0"/>
                          <a:cs typeface="Times New Roman" pitchFamily="18" charset="0"/>
                        </a:rPr>
                        <a:t>  </a:t>
                      </a:r>
                      <a:r>
                        <a:rPr lang="en-US" sz="2800" kern="0" dirty="0">
                          <a:effectLst/>
                          <a:latin typeface="Times New Roman" pitchFamily="18" charset="0"/>
                          <a:cs typeface="Times New Roman" pitchFamily="18" charset="0"/>
                        </a:rPr>
                        <a:t>B+</a:t>
                      </a:r>
                      <a:endParaRPr lang="zh-TW" sz="2800" kern="0" dirty="0">
                        <a:solidFill>
                          <a:schemeClr val="tx1"/>
                        </a:solidFill>
                        <a:effectLst/>
                        <a:latin typeface="Times New Roman" pitchFamily="18" charset="0"/>
                        <a:ea typeface="微軟正黑體" pitchFamily="34" charset="-120"/>
                        <a:cs typeface="Times New Roman" pitchFamily="18" charset="0"/>
                      </a:endParaRPr>
                    </a:p>
                  </a:txBody>
                  <a:tcPr marL="17781" marR="17781" marT="0" marB="0" anchor="ctr"/>
                </a:tc>
                <a:tc vMerge="1">
                  <a:txBody>
                    <a:bodyPr/>
                    <a:lstStyle/>
                    <a:p>
                      <a:endParaRPr lang="zh-TW" altLang="en-US"/>
                    </a:p>
                  </a:txBody>
                  <a:tcPr/>
                </a:tc>
                <a:tc>
                  <a:txBody>
                    <a:bodyPr/>
                    <a:lstStyle/>
                    <a:p>
                      <a:pPr algn="l">
                        <a:spcAft>
                          <a:spcPts val="0"/>
                        </a:spcAft>
                      </a:pPr>
                      <a:r>
                        <a:rPr lang="en-US" sz="2600" kern="0" dirty="0">
                          <a:effectLst/>
                          <a:latin typeface="Times New Roman" pitchFamily="18" charset="0"/>
                          <a:cs typeface="Times New Roman" pitchFamily="18" charset="0"/>
                        </a:rPr>
                        <a:t>  66.88-78.05</a:t>
                      </a:r>
                      <a:endParaRPr lang="zh-TW" sz="2600" kern="0" dirty="0">
                        <a:solidFill>
                          <a:schemeClr val="tx1"/>
                        </a:solidFill>
                        <a:effectLst/>
                        <a:latin typeface="Times New Roman" pitchFamily="18" charset="0"/>
                        <a:ea typeface="微軟正黑體" pitchFamily="34" charset="-120"/>
                        <a:cs typeface="Times New Roman" pitchFamily="18" charset="0"/>
                      </a:endParaRPr>
                    </a:p>
                  </a:txBody>
                  <a:tcPr marL="17781" marR="17781" marT="0" marB="0" anchor="ctr"/>
                </a:tc>
                <a:extLst>
                  <a:ext uri="{0D108BD9-81ED-4DB2-BD59-A6C34878D82A}">
                    <a16:rowId xmlns="" xmlns:a16="http://schemas.microsoft.com/office/drawing/2014/main" val="10005"/>
                  </a:ext>
                </a:extLst>
              </a:tr>
              <a:tr h="426693">
                <a:tc vMerge="1">
                  <a:txBody>
                    <a:bodyPr/>
                    <a:lstStyle/>
                    <a:p>
                      <a:endParaRPr lang="zh-TW" altLang="en-US"/>
                    </a:p>
                  </a:txBody>
                  <a:tcPr/>
                </a:tc>
                <a:tc>
                  <a:txBody>
                    <a:bodyPr/>
                    <a:lstStyle/>
                    <a:p>
                      <a:pPr algn="l">
                        <a:spcAft>
                          <a:spcPts val="0"/>
                        </a:spcAft>
                      </a:pPr>
                      <a:r>
                        <a:rPr lang="en-US" sz="2800" kern="0" dirty="0">
                          <a:effectLst/>
                          <a:latin typeface="Times New Roman" pitchFamily="18" charset="0"/>
                          <a:cs typeface="Times New Roman" pitchFamily="18" charset="0"/>
                        </a:rPr>
                        <a:t>  </a:t>
                      </a:r>
                      <a:r>
                        <a:rPr lang="zh-TW" altLang="en-US" sz="2800" kern="0" dirty="0">
                          <a:effectLst/>
                          <a:latin typeface="Times New Roman" pitchFamily="18" charset="0"/>
                          <a:cs typeface="Times New Roman" pitchFamily="18" charset="0"/>
                        </a:rPr>
                        <a:t>  </a:t>
                      </a:r>
                      <a:r>
                        <a:rPr lang="en-US" sz="2800" kern="0" dirty="0">
                          <a:effectLst/>
                          <a:latin typeface="Times New Roman" pitchFamily="18" charset="0"/>
                          <a:cs typeface="Times New Roman" pitchFamily="18" charset="0"/>
                        </a:rPr>
                        <a:t>B</a:t>
                      </a:r>
                      <a:endParaRPr lang="zh-TW" sz="2800" kern="0" dirty="0">
                        <a:solidFill>
                          <a:schemeClr val="tx1"/>
                        </a:solidFill>
                        <a:effectLst/>
                        <a:latin typeface="Times New Roman" pitchFamily="18" charset="0"/>
                        <a:ea typeface="微軟正黑體" pitchFamily="34" charset="-120"/>
                        <a:cs typeface="Times New Roman" pitchFamily="18" charset="0"/>
                      </a:endParaRPr>
                    </a:p>
                  </a:txBody>
                  <a:tcPr marL="17781" marR="17781" marT="0" marB="0" anchor="ctr"/>
                </a:tc>
                <a:tc vMerge="1">
                  <a:txBody>
                    <a:bodyPr/>
                    <a:lstStyle/>
                    <a:p>
                      <a:endParaRPr lang="zh-TW" altLang="en-US"/>
                    </a:p>
                  </a:txBody>
                  <a:tcPr/>
                </a:tc>
                <a:tc>
                  <a:txBody>
                    <a:bodyPr/>
                    <a:lstStyle/>
                    <a:p>
                      <a:pPr algn="l">
                        <a:spcAft>
                          <a:spcPts val="0"/>
                        </a:spcAft>
                      </a:pPr>
                      <a:r>
                        <a:rPr lang="en-US" altLang="zh-TW" sz="2600" kern="0" dirty="0">
                          <a:effectLst/>
                          <a:latin typeface="Times New Roman" pitchFamily="18" charset="0"/>
                          <a:cs typeface="Times New Roman" pitchFamily="18" charset="0"/>
                        </a:rPr>
                        <a:t>  39.70-66.83</a:t>
                      </a:r>
                      <a:endParaRPr lang="zh-TW" sz="2600" kern="0" dirty="0">
                        <a:solidFill>
                          <a:schemeClr val="tx1"/>
                        </a:solidFill>
                        <a:effectLst/>
                        <a:latin typeface="Times New Roman" pitchFamily="18" charset="0"/>
                        <a:ea typeface="微軟正黑體" pitchFamily="34" charset="-120"/>
                        <a:cs typeface="Times New Roman" pitchFamily="18" charset="0"/>
                      </a:endParaRPr>
                    </a:p>
                  </a:txBody>
                  <a:tcPr marL="17781" marR="17781" marT="0" marB="0" anchor="ctr"/>
                </a:tc>
                <a:extLst>
                  <a:ext uri="{0D108BD9-81ED-4DB2-BD59-A6C34878D82A}">
                    <a16:rowId xmlns="" xmlns:a16="http://schemas.microsoft.com/office/drawing/2014/main" val="10006"/>
                  </a:ext>
                </a:extLst>
              </a:tr>
              <a:tr h="853314">
                <a:tc>
                  <a:txBody>
                    <a:bodyPr/>
                    <a:lstStyle/>
                    <a:p>
                      <a:pPr algn="ctr">
                        <a:spcAft>
                          <a:spcPts val="0"/>
                        </a:spcAft>
                      </a:pPr>
                      <a:r>
                        <a:rPr lang="zh-TW" sz="2800" kern="0" dirty="0">
                          <a:effectLst/>
                        </a:rPr>
                        <a:t>待加強</a:t>
                      </a:r>
                      <a:endParaRPr lang="zh-TW" sz="2800" kern="0" dirty="0">
                        <a:solidFill>
                          <a:srgbClr val="0000FF"/>
                        </a:solidFill>
                        <a:effectLst/>
                        <a:latin typeface="標楷體" pitchFamily="65" charset="-120"/>
                        <a:ea typeface="標楷體" pitchFamily="65" charset="-120"/>
                        <a:cs typeface="+mn-cs"/>
                      </a:endParaRPr>
                    </a:p>
                  </a:txBody>
                  <a:tcPr marL="17781" marR="17781" marT="0" marB="0" anchor="ctr"/>
                </a:tc>
                <a:tc>
                  <a:txBody>
                    <a:bodyPr/>
                    <a:lstStyle/>
                    <a:p>
                      <a:pPr algn="l">
                        <a:spcAft>
                          <a:spcPts val="0"/>
                        </a:spcAft>
                      </a:pPr>
                      <a:r>
                        <a:rPr lang="en-US" sz="2800" kern="0" dirty="0">
                          <a:effectLst/>
                          <a:latin typeface="Times New Roman" pitchFamily="18" charset="0"/>
                          <a:cs typeface="Times New Roman" pitchFamily="18" charset="0"/>
                        </a:rPr>
                        <a:t>   </a:t>
                      </a:r>
                      <a:r>
                        <a:rPr lang="zh-TW" altLang="en-US" sz="2800" kern="0" dirty="0">
                          <a:effectLst/>
                          <a:latin typeface="Times New Roman" pitchFamily="18" charset="0"/>
                          <a:cs typeface="Times New Roman" pitchFamily="18" charset="0"/>
                        </a:rPr>
                        <a:t> </a:t>
                      </a:r>
                      <a:r>
                        <a:rPr lang="en-US" sz="2800" kern="0" dirty="0">
                          <a:effectLst/>
                          <a:latin typeface="Times New Roman" pitchFamily="18" charset="0"/>
                          <a:cs typeface="Times New Roman" pitchFamily="18" charset="0"/>
                        </a:rPr>
                        <a:t>C</a:t>
                      </a:r>
                      <a:endParaRPr lang="zh-TW" sz="2800" kern="0" dirty="0">
                        <a:solidFill>
                          <a:schemeClr val="tx1"/>
                        </a:solidFill>
                        <a:effectLst/>
                        <a:latin typeface="Times New Roman" pitchFamily="18" charset="0"/>
                        <a:ea typeface="微軟正黑體" pitchFamily="34" charset="-120"/>
                        <a:cs typeface="Times New Roman" pitchFamily="18" charset="0"/>
                      </a:endParaRPr>
                    </a:p>
                  </a:txBody>
                  <a:tcPr marL="17781" marR="17781" marT="0" marB="0" anchor="ctr"/>
                </a:tc>
                <a:tc gridSpan="2">
                  <a:txBody>
                    <a:bodyPr/>
                    <a:lstStyle/>
                    <a:p>
                      <a:pPr algn="l">
                        <a:spcAft>
                          <a:spcPts val="0"/>
                        </a:spcAft>
                      </a:pPr>
                      <a:r>
                        <a:rPr lang="zh-TW" altLang="en-US" sz="2800" kern="0" dirty="0">
                          <a:effectLst/>
                          <a:latin typeface="Times New Roman" pitchFamily="18" charset="0"/>
                          <a:cs typeface="Times New Roman" pitchFamily="18" charset="0"/>
                        </a:rPr>
                        <a:t>      </a:t>
                      </a:r>
                      <a:r>
                        <a:rPr lang="en-US" sz="2600" kern="0" dirty="0">
                          <a:effectLst/>
                          <a:latin typeface="Times New Roman" pitchFamily="18" charset="0"/>
                          <a:cs typeface="Times New Roman" pitchFamily="18" charset="0"/>
                        </a:rPr>
                        <a:t>0.00-</a:t>
                      </a:r>
                      <a:r>
                        <a:rPr lang="en-US" altLang="zh-TW" sz="2600" kern="0" dirty="0">
                          <a:effectLst/>
                          <a:latin typeface="Times New Roman" pitchFamily="18" charset="0"/>
                          <a:cs typeface="Times New Roman" pitchFamily="18" charset="0"/>
                        </a:rPr>
                        <a:t>39.65</a:t>
                      </a:r>
                      <a:endParaRPr lang="zh-TW" sz="2600" kern="0" dirty="0">
                        <a:solidFill>
                          <a:schemeClr val="tx1"/>
                        </a:solidFill>
                        <a:effectLst/>
                        <a:latin typeface="Times New Roman" pitchFamily="18" charset="0"/>
                        <a:ea typeface="微軟正黑體" pitchFamily="34" charset="-120"/>
                        <a:cs typeface="Times New Roman" pitchFamily="18" charset="0"/>
                      </a:endParaRPr>
                    </a:p>
                  </a:txBody>
                  <a:tcPr marL="17781" marR="17781" marT="0" marB="0" anchor="ctr"/>
                </a:tc>
                <a:tc hMerge="1">
                  <a:txBody>
                    <a:bodyPr/>
                    <a:lstStyle/>
                    <a:p>
                      <a:endParaRPr lang="zh-TW" altLang="en-US"/>
                    </a:p>
                  </a:txBody>
                  <a:tcPr/>
                </a:tc>
                <a:extLst>
                  <a:ext uri="{0D108BD9-81ED-4DB2-BD59-A6C34878D82A}">
                    <a16:rowId xmlns="" xmlns:a16="http://schemas.microsoft.com/office/drawing/2014/main" val="10007"/>
                  </a:ext>
                </a:extLst>
              </a:tr>
            </a:tbl>
          </a:graphicData>
        </a:graphic>
      </p:graphicFrame>
      <p:sp>
        <p:nvSpPr>
          <p:cNvPr id="5" name="橢圓形圖說文字 4"/>
          <p:cNvSpPr/>
          <p:nvPr/>
        </p:nvSpPr>
        <p:spPr>
          <a:xfrm>
            <a:off x="7990810" y="5031986"/>
            <a:ext cx="2389406" cy="1349342"/>
          </a:xfrm>
          <a:prstGeom prst="wedgeEllipseCallout">
            <a:avLst>
              <a:gd name="adj1" fmla="val -5722"/>
              <a:gd name="adj2" fmla="val -150747"/>
            </a:avLst>
          </a:prstGeom>
          <a:solidFill>
            <a:srgbClr val="FFFF0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2800" dirty="0">
                <a:solidFill>
                  <a:srgbClr val="0000FF"/>
                </a:solidFill>
                <a:latin typeface="Times New Roman" pitchFamily="18" charset="0"/>
                <a:ea typeface="微軟正黑體" pitchFamily="34" charset="-120"/>
                <a:cs typeface="Times New Roman" pitchFamily="18" charset="0"/>
              </a:rPr>
              <a:t>81.49</a:t>
            </a:r>
            <a:r>
              <a:rPr lang="zh-TW" altLang="en-US" sz="2800" dirty="0">
                <a:solidFill>
                  <a:srgbClr val="0000FF"/>
                </a:solidFill>
                <a:latin typeface="Times New Roman" pitchFamily="18" charset="0"/>
                <a:ea typeface="標楷體" pitchFamily="65" charset="-120"/>
                <a:cs typeface="Times New Roman" pitchFamily="18" charset="0"/>
              </a:rPr>
              <a:t>分</a:t>
            </a:r>
            <a:r>
              <a:rPr lang="zh-TW" altLang="en-US" sz="2800" dirty="0">
                <a:solidFill>
                  <a:srgbClr val="0000FF"/>
                </a:solidFill>
                <a:latin typeface="Times New Roman" pitchFamily="18" charset="0"/>
                <a:ea typeface="微軟正黑體" pitchFamily="34" charset="-120"/>
                <a:cs typeface="Times New Roman" pitchFamily="18" charset="0"/>
              </a:rPr>
              <a:t> </a:t>
            </a:r>
            <a:r>
              <a:rPr lang="en-US" altLang="zh-TW" sz="2800" dirty="0">
                <a:solidFill>
                  <a:srgbClr val="0000FF"/>
                </a:solidFill>
                <a:latin typeface="Times New Roman" pitchFamily="18" charset="0"/>
                <a:ea typeface="微軟正黑體" pitchFamily="34" charset="-120"/>
                <a:cs typeface="Times New Roman" pitchFamily="18" charset="0"/>
              </a:rPr>
              <a:t/>
            </a:r>
            <a:br>
              <a:rPr lang="en-US" altLang="zh-TW" sz="2800" dirty="0">
                <a:solidFill>
                  <a:srgbClr val="0000FF"/>
                </a:solidFill>
                <a:latin typeface="Times New Roman" pitchFamily="18" charset="0"/>
                <a:ea typeface="微軟正黑體" pitchFamily="34" charset="-120"/>
                <a:cs typeface="Times New Roman" pitchFamily="18" charset="0"/>
              </a:rPr>
            </a:br>
            <a:r>
              <a:rPr lang="zh-TW" altLang="en-US" sz="2800" dirty="0">
                <a:solidFill>
                  <a:srgbClr val="0000FF"/>
                </a:solidFill>
                <a:latin typeface="Times New Roman" pitchFamily="18" charset="0"/>
                <a:ea typeface="標楷體" pitchFamily="65" charset="-120"/>
                <a:cs typeface="Times New Roman" pitchFamily="18" charset="0"/>
              </a:rPr>
              <a:t>是</a:t>
            </a:r>
            <a:r>
              <a:rPr lang="en-US" altLang="zh-TW" sz="2800" dirty="0">
                <a:solidFill>
                  <a:srgbClr val="FF0000"/>
                </a:solidFill>
                <a:latin typeface="Times New Roman" pitchFamily="18" charset="0"/>
                <a:ea typeface="微軟正黑體" pitchFamily="34" charset="-120"/>
                <a:cs typeface="Times New Roman" pitchFamily="18" charset="0"/>
              </a:rPr>
              <a:t>B++</a:t>
            </a:r>
            <a:endParaRPr lang="zh-TW" altLang="en-US" sz="2800" dirty="0">
              <a:solidFill>
                <a:srgbClr val="0000FF"/>
              </a:solidFill>
              <a:latin typeface="Times New Roman" pitchFamily="18" charset="0"/>
              <a:ea typeface="微軟正黑體" pitchFamily="34" charset="-120"/>
              <a:cs typeface="Times New Roman" pitchFamily="18" charset="0"/>
            </a:endParaRPr>
          </a:p>
        </p:txBody>
      </p:sp>
      <p:sp>
        <p:nvSpPr>
          <p:cNvPr id="6" name="投影片編號版面配置區 5"/>
          <p:cNvSpPr>
            <a:spLocks noGrp="1"/>
          </p:cNvSpPr>
          <p:nvPr>
            <p:ph type="sldNum" sz="quarter" idx="4294967295"/>
          </p:nvPr>
        </p:nvSpPr>
        <p:spPr/>
        <p:txBody>
          <a:bodyPr/>
          <a:lstStyle/>
          <a:p>
            <a:fld id="{1C6E4CFB-D5C7-44F8-8B47-D3E0F5D904E7}" type="slidenum">
              <a:rPr lang="zh-TW" altLang="en-US" smtClean="0"/>
              <a:pPr/>
              <a:t>51</a:t>
            </a:fld>
            <a:endParaRPr lang="zh-TW" altLang="en-US"/>
          </a:p>
        </p:txBody>
      </p:sp>
      <p:sp>
        <p:nvSpPr>
          <p:cNvPr id="7" name="矩形 6"/>
          <p:cNvSpPr/>
          <p:nvPr/>
        </p:nvSpPr>
        <p:spPr>
          <a:xfrm>
            <a:off x="4653438" y="1955558"/>
            <a:ext cx="380246" cy="3711911"/>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800" dirty="0" smtClean="0">
                <a:solidFill>
                  <a:srgbClr val="FF0000"/>
                </a:solidFill>
              </a:rPr>
              <a:t>7</a:t>
            </a:r>
          </a:p>
          <a:p>
            <a:r>
              <a:rPr lang="en-US" altLang="zh-TW" sz="2800" dirty="0" smtClean="0">
                <a:solidFill>
                  <a:srgbClr val="FF0000"/>
                </a:solidFill>
              </a:rPr>
              <a:t>6</a:t>
            </a:r>
          </a:p>
          <a:p>
            <a:r>
              <a:rPr lang="en-US" altLang="zh-TW" sz="2800" dirty="0" smtClean="0">
                <a:solidFill>
                  <a:srgbClr val="FF0000"/>
                </a:solidFill>
              </a:rPr>
              <a:t>5</a:t>
            </a:r>
          </a:p>
          <a:p>
            <a:r>
              <a:rPr lang="en-US" altLang="zh-TW" sz="2800" dirty="0" smtClean="0">
                <a:solidFill>
                  <a:srgbClr val="FF0000"/>
                </a:solidFill>
              </a:rPr>
              <a:t>4</a:t>
            </a:r>
          </a:p>
          <a:p>
            <a:r>
              <a:rPr lang="en-US" altLang="zh-TW" sz="2800" dirty="0" smtClean="0">
                <a:solidFill>
                  <a:srgbClr val="FF0000"/>
                </a:solidFill>
              </a:rPr>
              <a:t>3</a:t>
            </a:r>
          </a:p>
          <a:p>
            <a:r>
              <a:rPr lang="en-US" altLang="zh-TW" sz="2800" dirty="0" smtClean="0">
                <a:solidFill>
                  <a:srgbClr val="FF0000"/>
                </a:solidFill>
              </a:rPr>
              <a:t>2</a:t>
            </a:r>
          </a:p>
          <a:p>
            <a:pPr algn="dist"/>
            <a:r>
              <a:rPr lang="en-US" altLang="zh-TW" sz="2800" dirty="0" smtClean="0">
                <a:solidFill>
                  <a:srgbClr val="FF0000"/>
                </a:solidFill>
              </a:rPr>
              <a:t>1</a:t>
            </a:r>
            <a:endParaRPr lang="zh-TW" altLang="en-US" sz="2800" dirty="0">
              <a:solidFill>
                <a:srgbClr val="FF0000"/>
              </a:solidFill>
            </a:endParaRPr>
          </a:p>
        </p:txBody>
      </p:sp>
    </p:spTree>
    <p:extLst>
      <p:ext uri="{BB962C8B-B14F-4D97-AF65-F5344CB8AC3E}">
        <p14:creationId xmlns="" xmlns:p14="http://schemas.microsoft.com/office/powerpoint/2010/main" val="25991521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B799C0E0-F326-44AD-AB2C-404775AFBFD3}" type="slidenum">
              <a:rPr lang="zh-TW" altLang="en-US" smtClean="0"/>
              <a:pPr>
                <a:defRPr/>
              </a:pPr>
              <a:t>52</a:t>
            </a:fld>
            <a:endParaRPr lang="zh-TW" altLang="en-US"/>
          </a:p>
        </p:txBody>
      </p:sp>
      <p:sp>
        <p:nvSpPr>
          <p:cNvPr id="5" name="標題 1"/>
          <p:cNvSpPr>
            <a:spLocks noGrp="1"/>
          </p:cNvSpPr>
          <p:nvPr>
            <p:ph type="title"/>
          </p:nvPr>
        </p:nvSpPr>
        <p:spPr>
          <a:xfrm>
            <a:off x="1820193" y="688505"/>
            <a:ext cx="7019007" cy="911695"/>
          </a:xfr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kumimoji="1" lang="zh-TW" altLang="en-US" sz="3600" b="1" kern="0" dirty="0">
                <a:solidFill>
                  <a:schemeClr val="tx1"/>
                </a:solidFill>
                <a:latin typeface="標楷體" pitchFamily="65" charset="-120"/>
                <a:ea typeface="標楷體" pitchFamily="65" charset="-120"/>
                <a:cs typeface="+mj-cs"/>
              </a:rPr>
              <a:t>數學科</a:t>
            </a:r>
            <a:r>
              <a:rPr kumimoji="1" lang="zh-TW" altLang="zh-TW" sz="3600" b="1" kern="0" dirty="0">
                <a:solidFill>
                  <a:schemeClr val="tx1"/>
                </a:solidFill>
                <a:latin typeface="標楷體" pitchFamily="65" charset="-120"/>
                <a:ea typeface="標楷體" pitchFamily="65" charset="-120"/>
                <a:cs typeface="+mj-cs"/>
              </a:rPr>
              <a:t>整體</a:t>
            </a:r>
            <a:r>
              <a:rPr kumimoji="1" lang="zh-TW" altLang="en-US" sz="3600" b="1" kern="0" dirty="0">
                <a:solidFill>
                  <a:schemeClr val="tx1"/>
                </a:solidFill>
                <a:latin typeface="標楷體" pitchFamily="65" charset="-120"/>
                <a:ea typeface="標楷體" pitchFamily="65" charset="-120"/>
                <a:cs typeface="+mj-cs"/>
              </a:rPr>
              <a:t>能力等級如何計算？</a:t>
            </a:r>
          </a:p>
        </p:txBody>
      </p:sp>
      <p:sp>
        <p:nvSpPr>
          <p:cNvPr id="6" name="內容版面配置區 2"/>
          <p:cNvSpPr>
            <a:spLocks noGrp="1"/>
          </p:cNvSpPr>
          <p:nvPr>
            <p:ph idx="1"/>
          </p:nvPr>
        </p:nvSpPr>
        <p:spPr>
          <a:xfrm>
            <a:off x="1631504" y="1600200"/>
            <a:ext cx="8568630" cy="4781550"/>
          </a:xfrm>
        </p:spPr>
        <p:txBody>
          <a:bodyPr/>
          <a:lstStyle/>
          <a:p>
            <a:endParaRPr lang="en-US" altLang="zh-TW" sz="1000" dirty="0">
              <a:latin typeface="標楷體" panose="03000509000000000000" pitchFamily="65" charset="-120"/>
              <a:ea typeface="標楷體" panose="03000509000000000000" pitchFamily="65" charset="-120"/>
            </a:endParaRPr>
          </a:p>
          <a:p>
            <a:pPr>
              <a:buFont typeface="Wingdings" pitchFamily="2" charset="2"/>
              <a:buChar char="u"/>
            </a:pPr>
            <a:r>
              <a:rPr lang="zh-TW" altLang="zh-TW" sz="2400" dirty="0">
                <a:latin typeface="標楷體" panose="03000509000000000000" pitchFamily="65" charset="-120"/>
                <a:ea typeface="標楷體" panose="03000509000000000000" pitchFamily="65" charset="-120"/>
              </a:rPr>
              <a:t>加權比重</a:t>
            </a:r>
            <a:r>
              <a:rPr lang="zh-TW" altLang="en-US" sz="2400" dirty="0">
                <a:latin typeface="標楷體" panose="03000509000000000000" pitchFamily="65" charset="-120"/>
                <a:ea typeface="標楷體" panose="03000509000000000000" pitchFamily="65" charset="-120"/>
              </a:rPr>
              <a:t>：</a:t>
            </a:r>
            <a:r>
              <a:rPr lang="zh-TW" altLang="zh-TW" sz="2400" dirty="0">
                <a:latin typeface="標楷體" panose="03000509000000000000" pitchFamily="65" charset="-120"/>
                <a:ea typeface="標楷體" panose="03000509000000000000" pitchFamily="65" charset="-120"/>
                <a:cs typeface="Times New Roman" pitchFamily="18" charset="0"/>
              </a:rPr>
              <a:t>選擇題佔</a:t>
            </a:r>
            <a:r>
              <a:rPr lang="en-US" altLang="zh-TW" sz="2400" dirty="0">
                <a:latin typeface="標楷體" panose="03000509000000000000" pitchFamily="65" charset="-120"/>
                <a:ea typeface="標楷體" panose="03000509000000000000" pitchFamily="65" charset="-120"/>
                <a:cs typeface="Times New Roman" pitchFamily="18" charset="0"/>
              </a:rPr>
              <a:t>85</a:t>
            </a:r>
            <a:r>
              <a:rPr lang="zh-TW" altLang="zh-TW" sz="2400" dirty="0">
                <a:latin typeface="標楷體" panose="03000509000000000000" pitchFamily="65" charset="-120"/>
                <a:ea typeface="標楷體" panose="03000509000000000000" pitchFamily="65" charset="-120"/>
                <a:cs typeface="Times New Roman" pitchFamily="18" charset="0"/>
              </a:rPr>
              <a:t>％，非選擇題佔</a:t>
            </a:r>
            <a:r>
              <a:rPr lang="en-US" altLang="zh-TW" sz="2400" dirty="0">
                <a:latin typeface="標楷體" panose="03000509000000000000" pitchFamily="65" charset="-120"/>
                <a:ea typeface="標楷體" panose="03000509000000000000" pitchFamily="65" charset="-120"/>
                <a:cs typeface="Times New Roman" pitchFamily="18" charset="0"/>
              </a:rPr>
              <a:t>15</a:t>
            </a:r>
            <a:r>
              <a:rPr lang="zh-TW" altLang="zh-TW" sz="2400" dirty="0">
                <a:latin typeface="標楷體" panose="03000509000000000000" pitchFamily="65" charset="-120"/>
                <a:ea typeface="標楷體" panose="03000509000000000000" pitchFamily="65" charset="-120"/>
                <a:cs typeface="Times New Roman" pitchFamily="18" charset="0"/>
              </a:rPr>
              <a:t>％</a:t>
            </a:r>
            <a:endParaRPr lang="en-US" altLang="zh-TW" sz="2400" dirty="0">
              <a:latin typeface="標楷體" panose="03000509000000000000" pitchFamily="65" charset="-120"/>
              <a:ea typeface="標楷體" panose="03000509000000000000" pitchFamily="65" charset="-120"/>
              <a:cs typeface="Times New Roman" pitchFamily="18" charset="0"/>
            </a:endParaRPr>
          </a:p>
          <a:p>
            <a:pPr>
              <a:buFontTx/>
              <a:buNone/>
            </a:pPr>
            <a:endParaRPr lang="en-US" altLang="zh-TW" dirty="0">
              <a:latin typeface="標楷體" panose="03000509000000000000" pitchFamily="65" charset="-120"/>
              <a:ea typeface="標楷體" panose="03000509000000000000" pitchFamily="65" charset="-120"/>
            </a:endParaRPr>
          </a:p>
          <a:p>
            <a:pPr>
              <a:buFontTx/>
              <a:buNone/>
            </a:pPr>
            <a:endParaRPr lang="en-US" altLang="zh-TW" dirty="0">
              <a:latin typeface="標楷體" panose="03000509000000000000" pitchFamily="65" charset="-120"/>
              <a:ea typeface="標楷體" panose="03000509000000000000" pitchFamily="65" charset="-120"/>
            </a:endParaRPr>
          </a:p>
          <a:p>
            <a:pPr>
              <a:buFontTx/>
              <a:buNone/>
            </a:pPr>
            <a:endParaRPr lang="en-US" altLang="zh-TW" dirty="0">
              <a:latin typeface="標楷體" panose="03000509000000000000" pitchFamily="65" charset="-120"/>
              <a:ea typeface="標楷體" panose="03000509000000000000" pitchFamily="65" charset="-120"/>
            </a:endParaRPr>
          </a:p>
          <a:p>
            <a:pPr>
              <a:buFontTx/>
              <a:buNone/>
            </a:pPr>
            <a:endParaRPr lang="en-US" altLang="zh-TW" sz="1200" dirty="0">
              <a:latin typeface="標楷體" panose="03000509000000000000" pitchFamily="65" charset="-120"/>
              <a:ea typeface="標楷體" panose="03000509000000000000" pitchFamily="65" charset="-120"/>
            </a:endParaRPr>
          </a:p>
          <a:p>
            <a:pPr>
              <a:buFontTx/>
              <a:buNone/>
            </a:pPr>
            <a:endParaRPr lang="zh-TW" altLang="en-US" sz="2000" dirty="0">
              <a:latin typeface="標楷體" panose="03000509000000000000" pitchFamily="65" charset="-120"/>
              <a:ea typeface="標楷體" panose="03000509000000000000" pitchFamily="65" charset="-120"/>
            </a:endParaRPr>
          </a:p>
        </p:txBody>
      </p:sp>
      <p:graphicFrame>
        <p:nvGraphicFramePr>
          <p:cNvPr id="7" name="Object 2"/>
          <p:cNvGraphicFramePr>
            <a:graphicFrameLocks noChangeAspect="1"/>
          </p:cNvGraphicFramePr>
          <p:nvPr>
            <p:extLst>
              <p:ext uri="{D42A27DB-BD31-4B8C-83A1-F6EECF244321}">
                <p14:modId xmlns="" xmlns:p14="http://schemas.microsoft.com/office/powerpoint/2010/main" val="1612252357"/>
              </p:ext>
            </p:extLst>
          </p:nvPr>
        </p:nvGraphicFramePr>
        <p:xfrm>
          <a:off x="2047876" y="2997200"/>
          <a:ext cx="8296275" cy="1511300"/>
        </p:xfrm>
        <a:graphic>
          <a:graphicData uri="http://schemas.openxmlformats.org/presentationml/2006/ole">
            <p:oleObj spid="_x0000_s112158" name="方程式" r:id="rId3" imgW="3467100" imgH="635000" progId="">
              <p:embed/>
            </p:oleObj>
          </a:graphicData>
        </a:graphic>
      </p:graphicFrame>
      <p:graphicFrame>
        <p:nvGraphicFramePr>
          <p:cNvPr id="8" name="Object 3"/>
          <p:cNvGraphicFramePr>
            <a:graphicFrameLocks noChangeAspect="1"/>
          </p:cNvGraphicFramePr>
          <p:nvPr>
            <p:extLst>
              <p:ext uri="{D42A27DB-BD31-4B8C-83A1-F6EECF244321}">
                <p14:modId xmlns="" xmlns:p14="http://schemas.microsoft.com/office/powerpoint/2010/main" val="2066472984"/>
              </p:ext>
            </p:extLst>
          </p:nvPr>
        </p:nvGraphicFramePr>
        <p:xfrm>
          <a:off x="1991545" y="4509120"/>
          <a:ext cx="8410575" cy="2032000"/>
        </p:xfrm>
        <a:graphic>
          <a:graphicData uri="http://schemas.openxmlformats.org/presentationml/2006/ole">
            <p:oleObj spid="_x0000_s112159" name="方程式" r:id="rId4" imgW="3517900" imgH="850900" progId="">
              <p:embed/>
            </p:oleObj>
          </a:graphicData>
        </a:graphic>
      </p:graphicFrame>
    </p:spTree>
    <p:extLst>
      <p:ext uri="{BB962C8B-B14F-4D97-AF65-F5344CB8AC3E}">
        <p14:creationId xmlns="" xmlns:p14="http://schemas.microsoft.com/office/powerpoint/2010/main" val="116947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標題 1"/>
          <p:cNvSpPr>
            <a:spLocks noGrp="1"/>
          </p:cNvSpPr>
          <p:nvPr>
            <p:ph type="title"/>
          </p:nvPr>
        </p:nvSpPr>
        <p:spPr>
          <a:xfrm>
            <a:off x="2154777" y="582835"/>
            <a:ext cx="7160674" cy="690340"/>
          </a:xfrm>
        </p:spPr>
        <p:txBody>
          <a:bodyPr/>
          <a:lstStyle/>
          <a:p>
            <a:r>
              <a:rPr kumimoji="1" lang="en-US" altLang="zh-TW" sz="3600" b="1" kern="0" dirty="0">
                <a:solidFill>
                  <a:schemeClr val="tx1"/>
                </a:solidFill>
                <a:latin typeface="標楷體" pitchFamily="65" charset="-120"/>
                <a:ea typeface="標楷體" pitchFamily="65" charset="-120"/>
                <a:cs typeface="+mj-cs"/>
              </a:rPr>
              <a:t>107</a:t>
            </a:r>
            <a:r>
              <a:rPr kumimoji="1" lang="zh-TW" altLang="en-US" sz="3600" b="1" kern="0" dirty="0">
                <a:solidFill>
                  <a:schemeClr val="tx1"/>
                </a:solidFill>
                <a:latin typeface="標楷體" pitchFamily="65" charset="-120"/>
                <a:ea typeface="標楷體" pitchFamily="65" charset="-120"/>
                <a:cs typeface="+mj-cs"/>
              </a:rPr>
              <a:t>年會考數學</a:t>
            </a:r>
            <a:r>
              <a:rPr kumimoji="1" lang="zh-TW" altLang="zh-TW" sz="3600" b="1" kern="0" dirty="0">
                <a:solidFill>
                  <a:schemeClr val="tx1"/>
                </a:solidFill>
                <a:latin typeface="標楷體" pitchFamily="65" charset="-120"/>
                <a:ea typeface="標楷體" pitchFamily="65" charset="-120"/>
                <a:cs typeface="+mj-cs"/>
              </a:rPr>
              <a:t>科</a:t>
            </a:r>
            <a:r>
              <a:rPr kumimoji="1" lang="zh-TW" altLang="en-US" sz="3600" b="1" kern="0" dirty="0">
                <a:solidFill>
                  <a:schemeClr val="tx1"/>
                </a:solidFill>
                <a:latin typeface="標楷體" pitchFamily="65" charset="-120"/>
                <a:ea typeface="標楷體" pitchFamily="65" charset="-120"/>
                <a:cs typeface="+mj-cs"/>
              </a:rPr>
              <a:t>三等級四標示</a:t>
            </a:r>
          </a:p>
        </p:txBody>
      </p:sp>
      <p:graphicFrame>
        <p:nvGraphicFramePr>
          <p:cNvPr id="4" name="內容版面配置區 3"/>
          <p:cNvGraphicFramePr>
            <a:graphicFrameLocks noGrp="1"/>
          </p:cNvGraphicFramePr>
          <p:nvPr>
            <p:ph idx="1"/>
            <p:extLst/>
          </p:nvPr>
        </p:nvGraphicFramePr>
        <p:xfrm>
          <a:off x="2351584" y="1500189"/>
          <a:ext cx="7560840" cy="4485273"/>
        </p:xfrm>
        <a:graphic>
          <a:graphicData uri="http://schemas.openxmlformats.org/drawingml/2006/table">
            <a:tbl>
              <a:tblPr firstRow="1" firstCol="1" bandRow="1">
                <a:tableStyleId>{21E4AEA4-8DFA-4A89-87EB-49C32662AFE0}</a:tableStyleId>
              </a:tblPr>
              <a:tblGrid>
                <a:gridCol w="1378162">
                  <a:extLst>
                    <a:ext uri="{9D8B030D-6E8A-4147-A177-3AD203B41FA5}">
                      <a16:colId xmlns="" xmlns:a16="http://schemas.microsoft.com/office/drawing/2014/main" val="20000"/>
                    </a:ext>
                  </a:extLst>
                </a:gridCol>
                <a:gridCol w="1310486">
                  <a:extLst>
                    <a:ext uri="{9D8B030D-6E8A-4147-A177-3AD203B41FA5}">
                      <a16:colId xmlns="" xmlns:a16="http://schemas.microsoft.com/office/drawing/2014/main" val="20001"/>
                    </a:ext>
                  </a:extLst>
                </a:gridCol>
                <a:gridCol w="2495928">
                  <a:extLst>
                    <a:ext uri="{9D8B030D-6E8A-4147-A177-3AD203B41FA5}">
                      <a16:colId xmlns="" xmlns:a16="http://schemas.microsoft.com/office/drawing/2014/main" val="20002"/>
                    </a:ext>
                  </a:extLst>
                </a:gridCol>
                <a:gridCol w="2376264">
                  <a:extLst>
                    <a:ext uri="{9D8B030D-6E8A-4147-A177-3AD203B41FA5}">
                      <a16:colId xmlns="" xmlns:a16="http://schemas.microsoft.com/office/drawing/2014/main" val="20003"/>
                    </a:ext>
                  </a:extLst>
                </a:gridCol>
              </a:tblGrid>
              <a:tr h="776684">
                <a:tc>
                  <a:txBody>
                    <a:bodyPr/>
                    <a:lstStyle/>
                    <a:p>
                      <a:pPr marL="0" algn="ctr" defTabSz="914400" rtl="0" eaLnBrk="1" latinLnBrk="0" hangingPunct="1">
                        <a:spcAft>
                          <a:spcPts val="0"/>
                        </a:spcAft>
                      </a:pPr>
                      <a:r>
                        <a:rPr lang="zh-TW" sz="2800" kern="0" baseline="0" dirty="0">
                          <a:effectLst/>
                        </a:rPr>
                        <a:t>等級</a:t>
                      </a:r>
                      <a:endParaRPr lang="zh-TW" sz="2800" b="1" kern="0" baseline="0" dirty="0">
                        <a:solidFill>
                          <a:srgbClr val="0000FF"/>
                        </a:solidFill>
                        <a:effectLst/>
                        <a:latin typeface="Times New Roman" pitchFamily="18" charset="0"/>
                        <a:ea typeface="標楷體" pitchFamily="65" charset="-120"/>
                        <a:cs typeface="+mn-cs"/>
                      </a:endParaRPr>
                    </a:p>
                  </a:txBody>
                  <a:tcPr marL="17780" marR="17780" marT="0" marB="0" anchor="ctr"/>
                </a:tc>
                <a:tc>
                  <a:txBody>
                    <a:bodyPr/>
                    <a:lstStyle/>
                    <a:p>
                      <a:pPr marL="0" algn="ctr" defTabSz="914400" rtl="0" eaLnBrk="1" latinLnBrk="0" hangingPunct="1">
                        <a:spcAft>
                          <a:spcPts val="0"/>
                        </a:spcAft>
                      </a:pPr>
                      <a:r>
                        <a:rPr lang="zh-TW" sz="2800" kern="0" baseline="0" dirty="0">
                          <a:effectLst/>
                        </a:rPr>
                        <a:t>標示</a:t>
                      </a:r>
                      <a:endParaRPr lang="zh-TW" sz="2800" b="1" kern="0" baseline="0" dirty="0">
                        <a:solidFill>
                          <a:srgbClr val="0000FF"/>
                        </a:solidFill>
                        <a:effectLst/>
                        <a:latin typeface="Times New Roman" pitchFamily="18" charset="0"/>
                        <a:ea typeface="標楷體" pitchFamily="65" charset="-120"/>
                        <a:cs typeface="+mn-cs"/>
                      </a:endParaRPr>
                    </a:p>
                  </a:txBody>
                  <a:tcPr marL="17780" marR="17780" marT="0" marB="0" anchor="ctr"/>
                </a:tc>
                <a:tc gridSpan="2">
                  <a:txBody>
                    <a:bodyPr/>
                    <a:lstStyle/>
                    <a:p>
                      <a:pPr marL="0" algn="ctr" defTabSz="914400" rtl="0" eaLnBrk="1" latinLnBrk="0" hangingPunct="1">
                        <a:spcAft>
                          <a:spcPts val="0"/>
                        </a:spcAft>
                      </a:pPr>
                      <a:r>
                        <a:rPr lang="zh-TW" altLang="en-US" sz="2800" kern="0" baseline="0" dirty="0">
                          <a:effectLst/>
                        </a:rPr>
                        <a:t>數學科</a:t>
                      </a:r>
                      <a:r>
                        <a:rPr lang="zh-TW" sz="2800" kern="0" baseline="0" dirty="0">
                          <a:effectLst/>
                        </a:rPr>
                        <a:t>加權分數</a:t>
                      </a:r>
                      <a:endParaRPr lang="zh-TW" sz="2800" b="1" kern="0" baseline="0" dirty="0">
                        <a:solidFill>
                          <a:srgbClr val="0000FF"/>
                        </a:solidFill>
                        <a:effectLst/>
                        <a:latin typeface="Times New Roman" pitchFamily="18" charset="0"/>
                        <a:ea typeface="標楷體" pitchFamily="65" charset="-120"/>
                        <a:cs typeface="+mn-cs"/>
                      </a:endParaRPr>
                    </a:p>
                  </a:txBody>
                  <a:tcPr marL="17780" marR="17780" marT="0" marB="0" anchor="ctr"/>
                </a:tc>
                <a:tc hMerge="1">
                  <a:txBody>
                    <a:bodyPr/>
                    <a:lstStyle/>
                    <a:p>
                      <a:endParaRPr lang="zh-TW" altLang="en-US"/>
                    </a:p>
                  </a:txBody>
                  <a:tcPr/>
                </a:tc>
                <a:extLst>
                  <a:ext uri="{0D108BD9-81ED-4DB2-BD59-A6C34878D82A}">
                    <a16:rowId xmlns="" xmlns:a16="http://schemas.microsoft.com/office/drawing/2014/main" val="10000"/>
                  </a:ext>
                </a:extLst>
              </a:tr>
              <a:tr h="426848">
                <a:tc rowSpan="3">
                  <a:txBody>
                    <a:bodyPr/>
                    <a:lstStyle/>
                    <a:p>
                      <a:pPr marL="0" algn="ctr" defTabSz="914400" rtl="0" eaLnBrk="1" latinLnBrk="0" hangingPunct="1">
                        <a:spcAft>
                          <a:spcPts val="0"/>
                        </a:spcAft>
                      </a:pPr>
                      <a:r>
                        <a:rPr lang="zh-TW" sz="2800" kern="0" baseline="0" dirty="0">
                          <a:effectLst/>
                        </a:rPr>
                        <a:t>精熟</a:t>
                      </a:r>
                      <a:endParaRPr lang="zh-TW" sz="2800" b="1" kern="0" baseline="0" dirty="0">
                        <a:solidFill>
                          <a:srgbClr val="0000FF"/>
                        </a:solidFill>
                        <a:effectLst/>
                        <a:latin typeface="Times New Roman" pitchFamily="18" charset="0"/>
                        <a:ea typeface="標楷體" pitchFamily="65" charset="-120"/>
                        <a:cs typeface="+mn-cs"/>
                      </a:endParaRPr>
                    </a:p>
                  </a:txBody>
                  <a:tcPr marL="17780" marR="17780" marT="0" marB="0" anchor="ctr"/>
                </a:tc>
                <a:tc>
                  <a:txBody>
                    <a:bodyPr/>
                    <a:lstStyle/>
                    <a:p>
                      <a:pPr marL="0" algn="l" defTabSz="914400" rtl="0" eaLnBrk="1" latinLnBrk="0" hangingPunct="1">
                        <a:spcAft>
                          <a:spcPts val="0"/>
                        </a:spcAft>
                      </a:pPr>
                      <a:r>
                        <a:rPr lang="en-US" sz="2800" kern="0" baseline="0" dirty="0">
                          <a:effectLst/>
                          <a:latin typeface="Times New Roman" pitchFamily="18" charset="0"/>
                          <a:cs typeface="Times New Roman" pitchFamily="18" charset="0"/>
                        </a:rPr>
                        <a:t>   A++</a:t>
                      </a:r>
                      <a:endParaRPr lang="zh-TW" sz="2800" b="0" kern="0" baseline="0" dirty="0">
                        <a:solidFill>
                          <a:srgbClr val="0000FF"/>
                        </a:solidFill>
                        <a:effectLst/>
                        <a:latin typeface="Times New Roman" pitchFamily="18" charset="0"/>
                        <a:ea typeface="標楷體" pitchFamily="65" charset="-120"/>
                        <a:cs typeface="Times New Roman" pitchFamily="18" charset="0"/>
                      </a:endParaRPr>
                    </a:p>
                  </a:txBody>
                  <a:tcPr marL="17780" marR="17780" marT="0" marB="0" anchor="ctr"/>
                </a:tc>
                <a:tc rowSpan="3">
                  <a:txBody>
                    <a:bodyPr/>
                    <a:lstStyle/>
                    <a:p>
                      <a:pPr marL="0" algn="ctr" defTabSz="914400" rtl="0" eaLnBrk="1" latinLnBrk="0" hangingPunct="1">
                        <a:spcAft>
                          <a:spcPts val="0"/>
                        </a:spcAft>
                      </a:pPr>
                      <a:r>
                        <a:rPr lang="en-US" sz="2600" kern="0" baseline="0" dirty="0">
                          <a:effectLst/>
                          <a:latin typeface="Times New Roman" pitchFamily="18" charset="0"/>
                          <a:cs typeface="Times New Roman" pitchFamily="18" charset="0"/>
                        </a:rPr>
                        <a:t>80.19-100.00</a:t>
                      </a:r>
                      <a:endParaRPr lang="zh-TW" sz="2600" b="0" kern="0" baseline="0" dirty="0">
                        <a:solidFill>
                          <a:schemeClr val="tx1"/>
                        </a:solidFill>
                        <a:effectLst/>
                        <a:latin typeface="Times New Roman" pitchFamily="18" charset="0"/>
                        <a:ea typeface="標楷體" pitchFamily="65" charset="-120"/>
                        <a:cs typeface="Times New Roman" pitchFamily="18" charset="0"/>
                      </a:endParaRPr>
                    </a:p>
                  </a:txBody>
                  <a:tcPr marL="17780" marR="17780" marT="0" marB="0" anchor="ctr"/>
                </a:tc>
                <a:tc>
                  <a:txBody>
                    <a:bodyPr/>
                    <a:lstStyle/>
                    <a:p>
                      <a:pPr marL="0" algn="ctr" defTabSz="914400" rtl="0" eaLnBrk="1" latinLnBrk="0" hangingPunct="1">
                        <a:spcAft>
                          <a:spcPts val="0"/>
                        </a:spcAft>
                      </a:pPr>
                      <a:r>
                        <a:rPr lang="en-US" sz="2600" kern="0" baseline="0" dirty="0">
                          <a:effectLst/>
                          <a:latin typeface="Times New Roman" pitchFamily="18" charset="0"/>
                          <a:cs typeface="Times New Roman" pitchFamily="18" charset="0"/>
                        </a:rPr>
                        <a:t>94.23-100.00</a:t>
                      </a:r>
                      <a:endParaRPr lang="zh-TW" sz="2600" b="0" kern="0" baseline="0" dirty="0">
                        <a:solidFill>
                          <a:schemeClr val="tx1"/>
                        </a:solidFill>
                        <a:effectLst/>
                        <a:latin typeface="Times New Roman" pitchFamily="18" charset="0"/>
                        <a:ea typeface="標楷體" pitchFamily="65" charset="-120"/>
                        <a:cs typeface="Times New Roman" pitchFamily="18" charset="0"/>
                      </a:endParaRPr>
                    </a:p>
                  </a:txBody>
                  <a:tcPr marL="17780" marR="17780" marT="0" marB="0" anchor="ctr"/>
                </a:tc>
                <a:extLst>
                  <a:ext uri="{0D108BD9-81ED-4DB2-BD59-A6C34878D82A}">
                    <a16:rowId xmlns="" xmlns:a16="http://schemas.microsoft.com/office/drawing/2014/main" val="10001"/>
                  </a:ext>
                </a:extLst>
              </a:tr>
              <a:tr h="485609">
                <a:tc vMerge="1">
                  <a:txBody>
                    <a:bodyPr/>
                    <a:lstStyle/>
                    <a:p>
                      <a:endParaRPr lang="zh-TW" altLang="en-US"/>
                    </a:p>
                  </a:txBody>
                  <a:tcPr/>
                </a:tc>
                <a:tc>
                  <a:txBody>
                    <a:bodyPr/>
                    <a:lstStyle/>
                    <a:p>
                      <a:pPr marL="0" algn="l" defTabSz="914400" rtl="0" eaLnBrk="1" latinLnBrk="0" hangingPunct="1">
                        <a:spcAft>
                          <a:spcPts val="0"/>
                        </a:spcAft>
                      </a:pPr>
                      <a:r>
                        <a:rPr lang="en-US" sz="2800" kern="0" baseline="0" dirty="0">
                          <a:effectLst/>
                          <a:latin typeface="Times New Roman" pitchFamily="18" charset="0"/>
                          <a:cs typeface="Times New Roman" pitchFamily="18" charset="0"/>
                        </a:rPr>
                        <a:t>   A+</a:t>
                      </a:r>
                      <a:endParaRPr lang="zh-TW" sz="2800" b="0" kern="0" baseline="0" dirty="0">
                        <a:solidFill>
                          <a:srgbClr val="0000FF"/>
                        </a:solidFill>
                        <a:effectLst/>
                        <a:latin typeface="Times New Roman" pitchFamily="18" charset="0"/>
                        <a:ea typeface="標楷體" pitchFamily="65" charset="-120"/>
                        <a:cs typeface="Times New Roman" pitchFamily="18" charset="0"/>
                      </a:endParaRPr>
                    </a:p>
                  </a:txBody>
                  <a:tcPr marL="17780" marR="17780" marT="0" marB="0" anchor="ctr"/>
                </a:tc>
                <a:tc vMerge="1">
                  <a:txBody>
                    <a:bodyPr/>
                    <a:lstStyle/>
                    <a:p>
                      <a:endParaRPr lang="zh-TW" altLang="en-US"/>
                    </a:p>
                  </a:txBody>
                  <a:tcPr/>
                </a:tc>
                <a:tc>
                  <a:txBody>
                    <a:bodyPr/>
                    <a:lstStyle/>
                    <a:p>
                      <a:pPr marL="0" algn="ctr" defTabSz="914400" rtl="0" eaLnBrk="1" latinLnBrk="0" hangingPunct="1">
                        <a:spcAft>
                          <a:spcPts val="0"/>
                        </a:spcAft>
                      </a:pPr>
                      <a:r>
                        <a:rPr lang="en-US" sz="2600" kern="0" baseline="0" dirty="0">
                          <a:effectLst/>
                          <a:latin typeface="Times New Roman" pitchFamily="18" charset="0"/>
                          <a:cs typeface="Times New Roman" pitchFamily="18" charset="0"/>
                        </a:rPr>
                        <a:t>88.46-93</a:t>
                      </a:r>
                      <a:r>
                        <a:rPr lang="en-US" altLang="zh-TW" sz="2600" kern="0" baseline="0" dirty="0">
                          <a:effectLst/>
                          <a:latin typeface="Times New Roman" pitchFamily="18" charset="0"/>
                          <a:cs typeface="Times New Roman" pitchFamily="18" charset="0"/>
                        </a:rPr>
                        <a:t>.46</a:t>
                      </a:r>
                      <a:endParaRPr lang="zh-TW" sz="2600" b="0" kern="0" baseline="0" dirty="0">
                        <a:solidFill>
                          <a:schemeClr val="tx1"/>
                        </a:solidFill>
                        <a:effectLst/>
                        <a:latin typeface="Times New Roman" pitchFamily="18" charset="0"/>
                        <a:ea typeface="標楷體" pitchFamily="65" charset="-120"/>
                        <a:cs typeface="Times New Roman" pitchFamily="18" charset="0"/>
                      </a:endParaRPr>
                    </a:p>
                  </a:txBody>
                  <a:tcPr marL="17780" marR="17780" marT="0" marB="0" anchor="ctr"/>
                </a:tc>
                <a:extLst>
                  <a:ext uri="{0D108BD9-81ED-4DB2-BD59-A6C34878D82A}">
                    <a16:rowId xmlns="" xmlns:a16="http://schemas.microsoft.com/office/drawing/2014/main" val="10002"/>
                  </a:ext>
                </a:extLst>
              </a:tr>
              <a:tr h="485609">
                <a:tc vMerge="1">
                  <a:txBody>
                    <a:bodyPr/>
                    <a:lstStyle/>
                    <a:p>
                      <a:endParaRPr lang="zh-TW" altLang="en-US"/>
                    </a:p>
                  </a:txBody>
                  <a:tcPr/>
                </a:tc>
                <a:tc>
                  <a:txBody>
                    <a:bodyPr/>
                    <a:lstStyle/>
                    <a:p>
                      <a:pPr marL="0" algn="l" defTabSz="914400" rtl="0" eaLnBrk="1" latinLnBrk="0" hangingPunct="1">
                        <a:spcAft>
                          <a:spcPts val="0"/>
                        </a:spcAft>
                      </a:pPr>
                      <a:r>
                        <a:rPr lang="en-US" sz="2800" kern="0" baseline="0" dirty="0">
                          <a:effectLst/>
                          <a:latin typeface="Times New Roman" pitchFamily="18" charset="0"/>
                          <a:cs typeface="Times New Roman" pitchFamily="18" charset="0"/>
                        </a:rPr>
                        <a:t>   A</a:t>
                      </a:r>
                      <a:endParaRPr lang="zh-TW" sz="2800" b="0" kern="0" baseline="0" dirty="0">
                        <a:solidFill>
                          <a:srgbClr val="0000FF"/>
                        </a:solidFill>
                        <a:effectLst/>
                        <a:latin typeface="Times New Roman" pitchFamily="18" charset="0"/>
                        <a:ea typeface="標楷體" pitchFamily="65" charset="-120"/>
                        <a:cs typeface="Times New Roman" pitchFamily="18" charset="0"/>
                      </a:endParaRPr>
                    </a:p>
                  </a:txBody>
                  <a:tcPr marL="17780" marR="17780" marT="0" marB="0" anchor="ctr"/>
                </a:tc>
                <a:tc vMerge="1">
                  <a:txBody>
                    <a:bodyPr/>
                    <a:lstStyle/>
                    <a:p>
                      <a:endParaRPr lang="zh-TW" altLang="en-US"/>
                    </a:p>
                  </a:txBody>
                  <a:tcPr/>
                </a:tc>
                <a:tc>
                  <a:txBody>
                    <a:bodyPr/>
                    <a:lstStyle/>
                    <a:p>
                      <a:pPr marL="0" algn="ctr" defTabSz="914400" rtl="0" eaLnBrk="1" latinLnBrk="0" hangingPunct="1">
                        <a:spcAft>
                          <a:spcPts val="0"/>
                        </a:spcAft>
                      </a:pPr>
                      <a:r>
                        <a:rPr lang="en-US" altLang="zh-TW" sz="2600" kern="0" baseline="0" dirty="0">
                          <a:effectLst/>
                          <a:latin typeface="Times New Roman" pitchFamily="18" charset="0"/>
                          <a:cs typeface="Times New Roman" pitchFamily="18" charset="0"/>
                        </a:rPr>
                        <a:t>80.19</a:t>
                      </a:r>
                      <a:r>
                        <a:rPr lang="en-US" sz="2600" kern="0" baseline="0" dirty="0">
                          <a:effectLst/>
                          <a:latin typeface="Times New Roman" pitchFamily="18" charset="0"/>
                          <a:cs typeface="Times New Roman" pitchFamily="18" charset="0"/>
                        </a:rPr>
                        <a:t>-87.69</a:t>
                      </a:r>
                      <a:endParaRPr lang="zh-TW" sz="2600" b="0" kern="0" baseline="0" dirty="0">
                        <a:solidFill>
                          <a:schemeClr val="tx1"/>
                        </a:solidFill>
                        <a:effectLst/>
                        <a:latin typeface="Times New Roman" pitchFamily="18" charset="0"/>
                        <a:ea typeface="標楷體" pitchFamily="65" charset="-120"/>
                        <a:cs typeface="Times New Roman" pitchFamily="18" charset="0"/>
                      </a:endParaRPr>
                    </a:p>
                  </a:txBody>
                  <a:tcPr marL="17780" marR="17780" marT="0" marB="0" anchor="ctr"/>
                </a:tc>
                <a:extLst>
                  <a:ext uri="{0D108BD9-81ED-4DB2-BD59-A6C34878D82A}">
                    <a16:rowId xmlns="" xmlns:a16="http://schemas.microsoft.com/office/drawing/2014/main" val="10003"/>
                  </a:ext>
                </a:extLst>
              </a:tr>
              <a:tr h="485609">
                <a:tc rowSpan="3">
                  <a:txBody>
                    <a:bodyPr/>
                    <a:lstStyle/>
                    <a:p>
                      <a:pPr marL="0" algn="ctr" defTabSz="914400" rtl="0" eaLnBrk="1" latinLnBrk="0" hangingPunct="1">
                        <a:spcAft>
                          <a:spcPts val="0"/>
                        </a:spcAft>
                      </a:pPr>
                      <a:r>
                        <a:rPr lang="zh-TW" sz="2800" kern="0" baseline="0">
                          <a:effectLst/>
                        </a:rPr>
                        <a:t>基礎</a:t>
                      </a:r>
                      <a:endParaRPr lang="zh-TW" sz="2800" b="1" kern="0" baseline="0">
                        <a:solidFill>
                          <a:srgbClr val="0000FF"/>
                        </a:solidFill>
                        <a:effectLst/>
                        <a:latin typeface="Times New Roman" pitchFamily="18" charset="0"/>
                        <a:ea typeface="標楷體" pitchFamily="65" charset="-120"/>
                        <a:cs typeface="+mn-cs"/>
                      </a:endParaRPr>
                    </a:p>
                  </a:txBody>
                  <a:tcPr marL="17780" marR="17780" marT="0" marB="0" anchor="ctr"/>
                </a:tc>
                <a:tc>
                  <a:txBody>
                    <a:bodyPr/>
                    <a:lstStyle/>
                    <a:p>
                      <a:pPr marL="0" algn="l" defTabSz="914400" rtl="0" eaLnBrk="1" latinLnBrk="0" hangingPunct="1">
                        <a:spcAft>
                          <a:spcPts val="0"/>
                        </a:spcAft>
                      </a:pPr>
                      <a:r>
                        <a:rPr lang="en-US" sz="2800" kern="0" baseline="0" dirty="0">
                          <a:effectLst/>
                          <a:latin typeface="Times New Roman" pitchFamily="18" charset="0"/>
                          <a:cs typeface="Times New Roman" pitchFamily="18" charset="0"/>
                        </a:rPr>
                        <a:t>   B++</a:t>
                      </a:r>
                      <a:endParaRPr lang="zh-TW" sz="2800" b="0" kern="0" baseline="0" dirty="0">
                        <a:solidFill>
                          <a:srgbClr val="0000FF"/>
                        </a:solidFill>
                        <a:effectLst/>
                        <a:latin typeface="Times New Roman" pitchFamily="18" charset="0"/>
                        <a:ea typeface="標楷體" pitchFamily="65" charset="-120"/>
                        <a:cs typeface="Times New Roman" pitchFamily="18" charset="0"/>
                      </a:endParaRPr>
                    </a:p>
                  </a:txBody>
                  <a:tcPr marL="17780" marR="17780" marT="0" marB="0" anchor="ctr"/>
                </a:tc>
                <a:tc rowSpan="3">
                  <a:txBody>
                    <a:bodyPr/>
                    <a:lstStyle/>
                    <a:p>
                      <a:pPr marL="0" algn="ctr" defTabSz="914400" rtl="0" eaLnBrk="1" latinLnBrk="0" hangingPunct="1">
                        <a:spcAft>
                          <a:spcPts val="0"/>
                        </a:spcAft>
                      </a:pPr>
                      <a:r>
                        <a:rPr lang="en-US" sz="2600" kern="0" baseline="0" dirty="0">
                          <a:effectLst/>
                          <a:latin typeface="Times New Roman" pitchFamily="18" charset="0"/>
                          <a:cs typeface="Times New Roman" pitchFamily="18" charset="0"/>
                        </a:rPr>
                        <a:t>36.92-79.42</a:t>
                      </a:r>
                      <a:endParaRPr lang="zh-TW" sz="2600" b="0" kern="0" baseline="0" dirty="0">
                        <a:solidFill>
                          <a:schemeClr val="tx1"/>
                        </a:solidFill>
                        <a:effectLst/>
                        <a:latin typeface="Times New Roman" pitchFamily="18" charset="0"/>
                        <a:ea typeface="標楷體" pitchFamily="65" charset="-120"/>
                        <a:cs typeface="Times New Roman" pitchFamily="18" charset="0"/>
                      </a:endParaRPr>
                    </a:p>
                  </a:txBody>
                  <a:tcPr marL="17780" marR="17780" marT="0" marB="0" anchor="ctr"/>
                </a:tc>
                <a:tc>
                  <a:txBody>
                    <a:bodyPr/>
                    <a:lstStyle/>
                    <a:p>
                      <a:pPr marL="0" algn="ctr" defTabSz="914400" rtl="0" eaLnBrk="1" latinLnBrk="0" hangingPunct="1">
                        <a:spcAft>
                          <a:spcPts val="0"/>
                        </a:spcAft>
                      </a:pPr>
                      <a:r>
                        <a:rPr lang="en-US" altLang="zh-TW" sz="2600" kern="0" baseline="0" dirty="0">
                          <a:effectLst/>
                          <a:latin typeface="Times New Roman" pitchFamily="18" charset="0"/>
                          <a:cs typeface="Times New Roman" pitchFamily="18" charset="0"/>
                        </a:rPr>
                        <a:t>69.62-79.42</a:t>
                      </a:r>
                      <a:endParaRPr lang="zh-TW" sz="2600" b="0" kern="0" baseline="0" dirty="0">
                        <a:solidFill>
                          <a:schemeClr val="tx1"/>
                        </a:solidFill>
                        <a:effectLst/>
                        <a:latin typeface="Times New Roman" pitchFamily="18" charset="0"/>
                        <a:ea typeface="標楷體" pitchFamily="65" charset="-120"/>
                        <a:cs typeface="Times New Roman" pitchFamily="18" charset="0"/>
                      </a:endParaRPr>
                    </a:p>
                  </a:txBody>
                  <a:tcPr marL="17780" marR="17780" marT="0" marB="0" anchor="ctr"/>
                </a:tc>
                <a:extLst>
                  <a:ext uri="{0D108BD9-81ED-4DB2-BD59-A6C34878D82A}">
                    <a16:rowId xmlns="" xmlns:a16="http://schemas.microsoft.com/office/drawing/2014/main" val="10004"/>
                  </a:ext>
                </a:extLst>
              </a:tr>
              <a:tr h="485609">
                <a:tc vMerge="1">
                  <a:txBody>
                    <a:bodyPr/>
                    <a:lstStyle/>
                    <a:p>
                      <a:endParaRPr lang="zh-TW" altLang="en-US"/>
                    </a:p>
                  </a:txBody>
                  <a:tcPr/>
                </a:tc>
                <a:tc>
                  <a:txBody>
                    <a:bodyPr/>
                    <a:lstStyle/>
                    <a:p>
                      <a:pPr marL="0" algn="l" defTabSz="914400" rtl="0" eaLnBrk="1" latinLnBrk="0" hangingPunct="1">
                        <a:spcAft>
                          <a:spcPts val="0"/>
                        </a:spcAft>
                      </a:pPr>
                      <a:r>
                        <a:rPr lang="en-US" sz="2800" kern="0" baseline="0" dirty="0">
                          <a:effectLst/>
                          <a:latin typeface="Times New Roman" pitchFamily="18" charset="0"/>
                          <a:cs typeface="Times New Roman" pitchFamily="18" charset="0"/>
                        </a:rPr>
                        <a:t>   B+</a:t>
                      </a:r>
                      <a:endParaRPr lang="zh-TW" sz="2800" b="0" kern="0" baseline="0" dirty="0">
                        <a:solidFill>
                          <a:srgbClr val="0000FF"/>
                        </a:solidFill>
                        <a:effectLst/>
                        <a:latin typeface="Times New Roman" pitchFamily="18" charset="0"/>
                        <a:ea typeface="標楷體" pitchFamily="65" charset="-120"/>
                        <a:cs typeface="Times New Roman" pitchFamily="18" charset="0"/>
                      </a:endParaRPr>
                    </a:p>
                  </a:txBody>
                  <a:tcPr marL="17780" marR="17780" marT="0" marB="0" anchor="ctr"/>
                </a:tc>
                <a:tc vMerge="1">
                  <a:txBody>
                    <a:bodyPr/>
                    <a:lstStyle/>
                    <a:p>
                      <a:endParaRPr lang="zh-TW" altLang="en-US"/>
                    </a:p>
                  </a:txBody>
                  <a:tcPr/>
                </a:tc>
                <a:tc>
                  <a:txBody>
                    <a:bodyPr/>
                    <a:lstStyle/>
                    <a:p>
                      <a:pPr marL="0" algn="ctr" defTabSz="914400" rtl="0" eaLnBrk="1" latinLnBrk="0" hangingPunct="1">
                        <a:spcAft>
                          <a:spcPts val="0"/>
                        </a:spcAft>
                      </a:pPr>
                      <a:r>
                        <a:rPr lang="en-US" sz="2600" kern="0" baseline="0" dirty="0">
                          <a:effectLst/>
                          <a:latin typeface="Times New Roman" pitchFamily="18" charset="0"/>
                          <a:cs typeface="Times New Roman" pitchFamily="18" charset="0"/>
                        </a:rPr>
                        <a:t>59.81-68.85</a:t>
                      </a:r>
                      <a:endParaRPr lang="zh-TW" sz="2600" b="0" kern="0" baseline="0" dirty="0">
                        <a:solidFill>
                          <a:schemeClr val="tx1"/>
                        </a:solidFill>
                        <a:effectLst/>
                        <a:latin typeface="Times New Roman" pitchFamily="18" charset="0"/>
                        <a:ea typeface="標楷體" pitchFamily="65" charset="-120"/>
                        <a:cs typeface="Times New Roman" pitchFamily="18" charset="0"/>
                      </a:endParaRPr>
                    </a:p>
                  </a:txBody>
                  <a:tcPr marL="17780" marR="17780" marT="0" marB="0" anchor="ctr"/>
                </a:tc>
                <a:extLst>
                  <a:ext uri="{0D108BD9-81ED-4DB2-BD59-A6C34878D82A}">
                    <a16:rowId xmlns="" xmlns:a16="http://schemas.microsoft.com/office/drawing/2014/main" val="10005"/>
                  </a:ext>
                </a:extLst>
              </a:tr>
              <a:tr h="485609">
                <a:tc vMerge="1">
                  <a:txBody>
                    <a:bodyPr/>
                    <a:lstStyle/>
                    <a:p>
                      <a:endParaRPr lang="zh-TW" altLang="en-US"/>
                    </a:p>
                  </a:txBody>
                  <a:tcPr/>
                </a:tc>
                <a:tc>
                  <a:txBody>
                    <a:bodyPr/>
                    <a:lstStyle/>
                    <a:p>
                      <a:pPr marL="0" algn="l" defTabSz="914400" rtl="0" eaLnBrk="1" latinLnBrk="0" hangingPunct="1">
                        <a:spcAft>
                          <a:spcPts val="0"/>
                        </a:spcAft>
                      </a:pPr>
                      <a:r>
                        <a:rPr lang="en-US" sz="2800" kern="0" baseline="0" dirty="0">
                          <a:effectLst/>
                          <a:latin typeface="Times New Roman" pitchFamily="18" charset="0"/>
                          <a:cs typeface="Times New Roman" pitchFamily="18" charset="0"/>
                        </a:rPr>
                        <a:t>   B</a:t>
                      </a:r>
                      <a:endParaRPr lang="zh-TW" sz="2800" b="0" kern="0" baseline="0" dirty="0">
                        <a:solidFill>
                          <a:srgbClr val="0000FF"/>
                        </a:solidFill>
                        <a:effectLst/>
                        <a:latin typeface="Times New Roman" pitchFamily="18" charset="0"/>
                        <a:ea typeface="標楷體" pitchFamily="65" charset="-120"/>
                        <a:cs typeface="Times New Roman" pitchFamily="18" charset="0"/>
                      </a:endParaRPr>
                    </a:p>
                  </a:txBody>
                  <a:tcPr marL="17780" marR="17780" marT="0" marB="0" anchor="ctr"/>
                </a:tc>
                <a:tc vMerge="1">
                  <a:txBody>
                    <a:bodyPr/>
                    <a:lstStyle/>
                    <a:p>
                      <a:endParaRPr lang="zh-TW" altLang="en-US"/>
                    </a:p>
                  </a:txBody>
                  <a:tcPr/>
                </a:tc>
                <a:tc>
                  <a:txBody>
                    <a:bodyPr/>
                    <a:lstStyle/>
                    <a:p>
                      <a:pPr marL="0" algn="ctr" defTabSz="914400" rtl="0" eaLnBrk="1" latinLnBrk="0" hangingPunct="1">
                        <a:spcAft>
                          <a:spcPts val="0"/>
                        </a:spcAft>
                      </a:pPr>
                      <a:r>
                        <a:rPr lang="en-US" sz="2600" kern="0" baseline="0" dirty="0">
                          <a:effectLst/>
                          <a:latin typeface="Times New Roman" pitchFamily="18" charset="0"/>
                          <a:cs typeface="Times New Roman" pitchFamily="18" charset="0"/>
                        </a:rPr>
                        <a:t>36.92-59.04</a:t>
                      </a:r>
                      <a:endParaRPr lang="zh-TW" sz="2600" b="0" kern="0" baseline="0" dirty="0">
                        <a:solidFill>
                          <a:schemeClr val="tx1"/>
                        </a:solidFill>
                        <a:effectLst/>
                        <a:latin typeface="Times New Roman" pitchFamily="18" charset="0"/>
                        <a:ea typeface="標楷體" pitchFamily="65" charset="-120"/>
                        <a:cs typeface="Times New Roman" pitchFamily="18" charset="0"/>
                      </a:endParaRPr>
                    </a:p>
                  </a:txBody>
                  <a:tcPr marL="17780" marR="17780" marT="0" marB="0" anchor="ctr"/>
                </a:tc>
                <a:extLst>
                  <a:ext uri="{0D108BD9-81ED-4DB2-BD59-A6C34878D82A}">
                    <a16:rowId xmlns="" xmlns:a16="http://schemas.microsoft.com/office/drawing/2014/main" val="10006"/>
                  </a:ext>
                </a:extLst>
              </a:tr>
              <a:tr h="853696">
                <a:tc>
                  <a:txBody>
                    <a:bodyPr/>
                    <a:lstStyle/>
                    <a:p>
                      <a:pPr marL="0" algn="ctr" defTabSz="914400" rtl="0" eaLnBrk="1" latinLnBrk="0" hangingPunct="1">
                        <a:spcAft>
                          <a:spcPts val="0"/>
                        </a:spcAft>
                      </a:pPr>
                      <a:r>
                        <a:rPr lang="zh-TW" sz="2800" kern="0" baseline="0">
                          <a:effectLst/>
                        </a:rPr>
                        <a:t>待加強</a:t>
                      </a:r>
                      <a:endParaRPr lang="zh-TW" sz="2800" b="1" kern="0" baseline="0">
                        <a:solidFill>
                          <a:srgbClr val="0000FF"/>
                        </a:solidFill>
                        <a:effectLst/>
                        <a:latin typeface="Times New Roman" pitchFamily="18" charset="0"/>
                        <a:ea typeface="標楷體" pitchFamily="65" charset="-120"/>
                        <a:cs typeface="+mn-cs"/>
                      </a:endParaRPr>
                    </a:p>
                  </a:txBody>
                  <a:tcPr marL="17780" marR="17780" marT="0" marB="0" anchor="ctr"/>
                </a:tc>
                <a:tc>
                  <a:txBody>
                    <a:bodyPr/>
                    <a:lstStyle/>
                    <a:p>
                      <a:pPr marL="0" algn="l" defTabSz="914400" rtl="0" eaLnBrk="1" latinLnBrk="0" hangingPunct="1">
                        <a:spcAft>
                          <a:spcPts val="0"/>
                        </a:spcAft>
                      </a:pPr>
                      <a:r>
                        <a:rPr lang="en-US" sz="2800" kern="0" baseline="0" dirty="0">
                          <a:effectLst/>
                          <a:latin typeface="Times New Roman" pitchFamily="18" charset="0"/>
                          <a:cs typeface="Times New Roman" pitchFamily="18" charset="0"/>
                        </a:rPr>
                        <a:t>   C</a:t>
                      </a:r>
                      <a:endParaRPr lang="zh-TW" sz="2800" b="0" kern="0" baseline="0" dirty="0">
                        <a:solidFill>
                          <a:srgbClr val="0000FF"/>
                        </a:solidFill>
                        <a:effectLst/>
                        <a:latin typeface="Times New Roman" pitchFamily="18" charset="0"/>
                        <a:ea typeface="標楷體" pitchFamily="65" charset="-120"/>
                        <a:cs typeface="Times New Roman" pitchFamily="18" charset="0"/>
                      </a:endParaRPr>
                    </a:p>
                  </a:txBody>
                  <a:tcPr marL="17780" marR="17780" marT="0" marB="0" anchor="ctr"/>
                </a:tc>
                <a:tc gridSpan="2">
                  <a:txBody>
                    <a:bodyPr/>
                    <a:lstStyle/>
                    <a:p>
                      <a:pPr marL="0" indent="269875" algn="ctr" defTabSz="914400" rtl="0" eaLnBrk="1" latinLnBrk="0" hangingPunct="1">
                        <a:spcAft>
                          <a:spcPts val="0"/>
                        </a:spcAft>
                      </a:pPr>
                      <a:r>
                        <a:rPr lang="zh-TW" altLang="en-US" sz="2600" kern="0" baseline="0" dirty="0">
                          <a:effectLst/>
                          <a:latin typeface="Times New Roman" pitchFamily="18" charset="0"/>
                          <a:cs typeface="Times New Roman" pitchFamily="18" charset="0"/>
                        </a:rPr>
                        <a:t>    </a:t>
                      </a:r>
                      <a:r>
                        <a:rPr lang="en-US" sz="2600" kern="0" baseline="0" dirty="0">
                          <a:effectLst/>
                          <a:latin typeface="Times New Roman" pitchFamily="18" charset="0"/>
                          <a:cs typeface="Times New Roman" pitchFamily="18" charset="0"/>
                        </a:rPr>
                        <a:t>0.00-36.15</a:t>
                      </a:r>
                      <a:endParaRPr lang="zh-TW" sz="2600" b="0" kern="0" baseline="0" dirty="0">
                        <a:solidFill>
                          <a:schemeClr val="tx1"/>
                        </a:solidFill>
                        <a:effectLst/>
                        <a:latin typeface="Times New Roman" pitchFamily="18" charset="0"/>
                        <a:ea typeface="標楷體" pitchFamily="65" charset="-120"/>
                        <a:cs typeface="Times New Roman" pitchFamily="18" charset="0"/>
                      </a:endParaRPr>
                    </a:p>
                  </a:txBody>
                  <a:tcPr marL="17780" marR="17780" marT="0" marB="0" anchor="ctr"/>
                </a:tc>
                <a:tc hMerge="1">
                  <a:txBody>
                    <a:bodyPr/>
                    <a:lstStyle/>
                    <a:p>
                      <a:endParaRPr lang="zh-TW" altLang="en-US"/>
                    </a:p>
                  </a:txBody>
                  <a:tcPr/>
                </a:tc>
                <a:extLst>
                  <a:ext uri="{0D108BD9-81ED-4DB2-BD59-A6C34878D82A}">
                    <a16:rowId xmlns="" xmlns:a16="http://schemas.microsoft.com/office/drawing/2014/main" val="10007"/>
                  </a:ext>
                </a:extLst>
              </a:tr>
            </a:tbl>
          </a:graphicData>
        </a:graphic>
      </p:graphicFrame>
      <p:sp>
        <p:nvSpPr>
          <p:cNvPr id="5" name="橢圓形圖說文字 4"/>
          <p:cNvSpPr/>
          <p:nvPr/>
        </p:nvSpPr>
        <p:spPr>
          <a:xfrm>
            <a:off x="8967631" y="5241964"/>
            <a:ext cx="2389406" cy="1349342"/>
          </a:xfrm>
          <a:prstGeom prst="wedgeEllipseCallout">
            <a:avLst>
              <a:gd name="adj1" fmla="val -21980"/>
              <a:gd name="adj2" fmla="val -75845"/>
            </a:avLst>
          </a:prstGeom>
          <a:solidFill>
            <a:srgbClr val="FFFF0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2800" dirty="0">
                <a:solidFill>
                  <a:srgbClr val="0000FF"/>
                </a:solidFill>
                <a:latin typeface="Times New Roman" pitchFamily="18" charset="0"/>
                <a:ea typeface="微軟正黑體" pitchFamily="34" charset="-120"/>
                <a:cs typeface="Times New Roman" pitchFamily="18" charset="0"/>
              </a:rPr>
              <a:t>57.50</a:t>
            </a:r>
            <a:r>
              <a:rPr lang="zh-TW" altLang="en-US" sz="2800" dirty="0">
                <a:solidFill>
                  <a:srgbClr val="0000FF"/>
                </a:solidFill>
                <a:latin typeface="Times New Roman" pitchFamily="18" charset="0"/>
                <a:ea typeface="標楷體" pitchFamily="65" charset="-120"/>
                <a:cs typeface="Times New Roman" pitchFamily="18" charset="0"/>
              </a:rPr>
              <a:t>分</a:t>
            </a:r>
            <a:r>
              <a:rPr lang="zh-TW" altLang="en-US" sz="2800" dirty="0">
                <a:solidFill>
                  <a:srgbClr val="0000FF"/>
                </a:solidFill>
                <a:latin typeface="Times New Roman" pitchFamily="18" charset="0"/>
                <a:ea typeface="微軟正黑體" pitchFamily="34" charset="-120"/>
                <a:cs typeface="Times New Roman" pitchFamily="18" charset="0"/>
              </a:rPr>
              <a:t> </a:t>
            </a:r>
            <a:r>
              <a:rPr lang="en-US" altLang="zh-TW" sz="2800" dirty="0">
                <a:solidFill>
                  <a:srgbClr val="0000FF"/>
                </a:solidFill>
                <a:latin typeface="Times New Roman" pitchFamily="18" charset="0"/>
                <a:ea typeface="微軟正黑體" pitchFamily="34" charset="-120"/>
                <a:cs typeface="Times New Roman" pitchFamily="18" charset="0"/>
              </a:rPr>
              <a:t/>
            </a:r>
            <a:br>
              <a:rPr lang="en-US" altLang="zh-TW" sz="2800" dirty="0">
                <a:solidFill>
                  <a:srgbClr val="0000FF"/>
                </a:solidFill>
                <a:latin typeface="Times New Roman" pitchFamily="18" charset="0"/>
                <a:ea typeface="微軟正黑體" pitchFamily="34" charset="-120"/>
                <a:cs typeface="Times New Roman" pitchFamily="18" charset="0"/>
              </a:rPr>
            </a:br>
            <a:r>
              <a:rPr lang="zh-TW" altLang="en-US" sz="2800" dirty="0">
                <a:solidFill>
                  <a:srgbClr val="0000FF"/>
                </a:solidFill>
                <a:latin typeface="Times New Roman" pitchFamily="18" charset="0"/>
                <a:ea typeface="標楷體" pitchFamily="65" charset="-120"/>
                <a:cs typeface="Times New Roman" pitchFamily="18" charset="0"/>
              </a:rPr>
              <a:t>是</a:t>
            </a:r>
            <a:r>
              <a:rPr lang="en-US" altLang="zh-TW" sz="2800" dirty="0">
                <a:solidFill>
                  <a:srgbClr val="FF0000"/>
                </a:solidFill>
                <a:latin typeface="Times New Roman" pitchFamily="18" charset="0"/>
                <a:ea typeface="微軟正黑體" pitchFamily="34" charset="-120"/>
                <a:cs typeface="Times New Roman" pitchFamily="18" charset="0"/>
              </a:rPr>
              <a:t>B</a:t>
            </a:r>
            <a:endParaRPr lang="zh-TW" altLang="en-US" sz="2800" dirty="0">
              <a:solidFill>
                <a:srgbClr val="0000FF"/>
              </a:solidFill>
              <a:latin typeface="Times New Roman" pitchFamily="18" charset="0"/>
              <a:ea typeface="微軟正黑體" pitchFamily="34" charset="-120"/>
              <a:cs typeface="Times New Roman" pitchFamily="18" charset="0"/>
            </a:endParaRPr>
          </a:p>
        </p:txBody>
      </p:sp>
      <p:sp>
        <p:nvSpPr>
          <p:cNvPr id="6" name="投影片編號版面配置區 5"/>
          <p:cNvSpPr>
            <a:spLocks noGrp="1"/>
          </p:cNvSpPr>
          <p:nvPr>
            <p:ph type="sldNum" sz="quarter" idx="4294967295"/>
          </p:nvPr>
        </p:nvSpPr>
        <p:spPr/>
        <p:txBody>
          <a:bodyPr/>
          <a:lstStyle/>
          <a:p>
            <a:fld id="{1C6E4CFB-D5C7-44F8-8B47-D3E0F5D904E7}" type="slidenum">
              <a:rPr lang="zh-TW" altLang="en-US" smtClean="0"/>
              <a:pPr/>
              <a:t>53</a:t>
            </a:fld>
            <a:endParaRPr lang="zh-TW" altLang="en-US"/>
          </a:p>
        </p:txBody>
      </p:sp>
      <p:sp>
        <p:nvSpPr>
          <p:cNvPr id="7" name="矩形 6"/>
          <p:cNvSpPr/>
          <p:nvPr/>
        </p:nvSpPr>
        <p:spPr>
          <a:xfrm>
            <a:off x="4852652" y="2000814"/>
            <a:ext cx="380246" cy="3920151"/>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3200" dirty="0" smtClean="0">
                <a:solidFill>
                  <a:srgbClr val="FF0000"/>
                </a:solidFill>
              </a:rPr>
              <a:t>7</a:t>
            </a:r>
          </a:p>
          <a:p>
            <a:r>
              <a:rPr lang="en-US" altLang="zh-TW" sz="3200" dirty="0" smtClean="0">
                <a:solidFill>
                  <a:srgbClr val="FF0000"/>
                </a:solidFill>
              </a:rPr>
              <a:t>6</a:t>
            </a:r>
          </a:p>
          <a:p>
            <a:r>
              <a:rPr lang="en-US" altLang="zh-TW" sz="3200" dirty="0" smtClean="0">
                <a:solidFill>
                  <a:srgbClr val="FF0000"/>
                </a:solidFill>
              </a:rPr>
              <a:t>5</a:t>
            </a:r>
          </a:p>
          <a:p>
            <a:r>
              <a:rPr lang="en-US" altLang="zh-TW" sz="3200" dirty="0" smtClean="0">
                <a:solidFill>
                  <a:srgbClr val="FF0000"/>
                </a:solidFill>
              </a:rPr>
              <a:t>4</a:t>
            </a:r>
          </a:p>
          <a:p>
            <a:r>
              <a:rPr lang="en-US" altLang="zh-TW" sz="3200" dirty="0" smtClean="0">
                <a:solidFill>
                  <a:srgbClr val="FF0000"/>
                </a:solidFill>
              </a:rPr>
              <a:t>3</a:t>
            </a:r>
          </a:p>
          <a:p>
            <a:r>
              <a:rPr lang="en-US" altLang="zh-TW" sz="3200" dirty="0" smtClean="0">
                <a:solidFill>
                  <a:srgbClr val="FF0000"/>
                </a:solidFill>
              </a:rPr>
              <a:t>2</a:t>
            </a:r>
          </a:p>
          <a:p>
            <a:pPr algn="dist"/>
            <a:r>
              <a:rPr lang="en-US" altLang="zh-TW" sz="3200" dirty="0" smtClean="0">
                <a:solidFill>
                  <a:srgbClr val="FF0000"/>
                </a:solidFill>
              </a:rPr>
              <a:t>1</a:t>
            </a:r>
            <a:endParaRPr lang="zh-TW" altLang="en-US" sz="3200" dirty="0">
              <a:solidFill>
                <a:srgbClr val="FF0000"/>
              </a:solidFill>
            </a:endParaRPr>
          </a:p>
        </p:txBody>
      </p:sp>
    </p:spTree>
    <p:extLst>
      <p:ext uri="{BB962C8B-B14F-4D97-AF65-F5344CB8AC3E}">
        <p14:creationId xmlns="" xmlns:p14="http://schemas.microsoft.com/office/powerpoint/2010/main" val="3674392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B799C0E0-F326-44AD-AB2C-404775AFBFD3}" type="slidenum">
              <a:rPr lang="zh-TW" altLang="en-US" smtClean="0"/>
              <a:pPr>
                <a:defRPr/>
              </a:pPr>
              <a:t>54</a:t>
            </a:fld>
            <a:endParaRPr lang="zh-TW" altLang="en-US"/>
          </a:p>
        </p:txBody>
      </p:sp>
      <p:sp>
        <p:nvSpPr>
          <p:cNvPr id="9" name="Rectangle 2"/>
          <p:cNvSpPr>
            <a:spLocks noGrp="1" noChangeArrowheads="1"/>
          </p:cNvSpPr>
          <p:nvPr>
            <p:ph type="title"/>
          </p:nvPr>
        </p:nvSpPr>
        <p:spPr>
          <a:xfrm>
            <a:off x="2015280" y="2071171"/>
            <a:ext cx="8915399" cy="2331868"/>
          </a:xfrm>
        </p:spPr>
        <p:txBody>
          <a:bodyPr/>
          <a:lstStyle/>
          <a:p>
            <a:pPr algn="ctr" eaLnBrk="1" hangingPunct="1"/>
            <a:r>
              <a:rPr lang="zh-TW" altLang="en-US" sz="6000" b="1" dirty="0">
                <a:solidFill>
                  <a:srgbClr val="002060"/>
                </a:solidFill>
                <a:latin typeface="標楷體" panose="03000509000000000000" pitchFamily="65" charset="-120"/>
                <a:ea typeface="標楷體" panose="03000509000000000000" pitchFamily="65" charset="-120"/>
              </a:rPr>
              <a:t>數學科非選擇題</a:t>
            </a:r>
            <a:r>
              <a:rPr lang="en-US" altLang="zh-TW" sz="6000" b="1" dirty="0">
                <a:solidFill>
                  <a:srgbClr val="002060"/>
                </a:solidFill>
                <a:latin typeface="標楷體" panose="03000509000000000000" pitchFamily="65" charset="-120"/>
                <a:ea typeface="標楷體" panose="03000509000000000000" pitchFamily="65" charset="-120"/>
              </a:rPr>
              <a:t/>
            </a:r>
            <a:br>
              <a:rPr lang="en-US" altLang="zh-TW" sz="6000" b="1" dirty="0">
                <a:solidFill>
                  <a:srgbClr val="002060"/>
                </a:solidFill>
                <a:latin typeface="標楷體" panose="03000509000000000000" pitchFamily="65" charset="-120"/>
                <a:ea typeface="標楷體" panose="03000509000000000000" pitchFamily="65" charset="-120"/>
              </a:rPr>
            </a:br>
            <a:r>
              <a:rPr lang="zh-TW" altLang="en-US" sz="6000" b="1" dirty="0">
                <a:solidFill>
                  <a:srgbClr val="002060"/>
                </a:solidFill>
                <a:latin typeface="標楷體" panose="03000509000000000000" pitchFamily="65" charset="-120"/>
                <a:ea typeface="標楷體" panose="03000509000000000000" pitchFamily="65" charset="-120"/>
              </a:rPr>
              <a:t>評分說明</a:t>
            </a:r>
          </a:p>
        </p:txBody>
      </p:sp>
    </p:spTree>
    <p:extLst>
      <p:ext uri="{BB962C8B-B14F-4D97-AF65-F5344CB8AC3E}">
        <p14:creationId xmlns="" xmlns:p14="http://schemas.microsoft.com/office/powerpoint/2010/main" val="2699249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標題 1"/>
          <p:cNvSpPr>
            <a:spLocks noGrp="1"/>
          </p:cNvSpPr>
          <p:nvPr>
            <p:ph type="title"/>
          </p:nvPr>
        </p:nvSpPr>
        <p:spPr>
          <a:xfrm>
            <a:off x="2008761" y="596217"/>
            <a:ext cx="6055775" cy="747490"/>
          </a:xfr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342900"/>
            <a:r>
              <a:rPr kumimoji="1" lang="zh-TW" altLang="en-US" b="1" kern="0" dirty="0">
                <a:solidFill>
                  <a:schemeClr val="tx1"/>
                </a:solidFill>
                <a:latin typeface="標楷體" pitchFamily="65" charset="-120"/>
                <a:ea typeface="標楷體" pitchFamily="65" charset="-120"/>
                <a:cs typeface="+mj-cs"/>
              </a:rPr>
              <a:t>數學非選擇題評量的能力</a:t>
            </a:r>
          </a:p>
        </p:txBody>
      </p:sp>
      <p:sp>
        <p:nvSpPr>
          <p:cNvPr id="47107" name="內容版面配置區 2"/>
          <p:cNvSpPr>
            <a:spLocks noGrp="1"/>
          </p:cNvSpPr>
          <p:nvPr>
            <p:ph idx="1"/>
          </p:nvPr>
        </p:nvSpPr>
        <p:spPr>
          <a:xfrm>
            <a:off x="1748028" y="1485900"/>
            <a:ext cx="9659938" cy="4533900"/>
          </a:xfrm>
        </p:spPr>
        <p:txBody>
          <a:bodyPr/>
          <a:lstStyle/>
          <a:p>
            <a:pPr marL="396000" indent="-396000" eaLnBrk="1" hangingPunct="1">
              <a:buFont typeface="Wingdings" pitchFamily="2" charset="2"/>
              <a:buChar char="u"/>
            </a:pPr>
            <a:r>
              <a:rPr lang="zh-TW" altLang="zh-TW" sz="3200" b="1" dirty="0">
                <a:latin typeface="標楷體" panose="03000509000000000000" pitchFamily="65" charset="-120"/>
                <a:ea typeface="標楷體" panose="03000509000000000000" pitchFamily="65" charset="-120"/>
              </a:rPr>
              <a:t>評量學生</a:t>
            </a:r>
            <a:r>
              <a:rPr lang="zh-TW" altLang="zh-TW" sz="3200" b="1" dirty="0">
                <a:solidFill>
                  <a:srgbClr val="0000FF"/>
                </a:solidFill>
                <a:latin typeface="標楷體" panose="03000509000000000000" pitchFamily="65" charset="-120"/>
                <a:ea typeface="標楷體" panose="03000509000000000000" pitchFamily="65" charset="-120"/>
              </a:rPr>
              <a:t>運用數學知識解題</a:t>
            </a:r>
            <a:r>
              <a:rPr lang="zh-TW" altLang="zh-TW" sz="3200" b="1" dirty="0">
                <a:latin typeface="標楷體" panose="03000509000000000000" pitchFamily="65" charset="-120"/>
                <a:ea typeface="標楷體" panose="03000509000000000000" pitchFamily="65" charset="-120"/>
              </a:rPr>
              <a:t>，並</a:t>
            </a:r>
            <a:r>
              <a:rPr lang="zh-TW" altLang="zh-TW" sz="3200" b="1" dirty="0">
                <a:solidFill>
                  <a:srgbClr val="0000FF"/>
                </a:solidFill>
                <a:latin typeface="標楷體" panose="03000509000000000000" pitchFamily="65" charset="-120"/>
                <a:ea typeface="標楷體" panose="03000509000000000000" pitchFamily="65" charset="-120"/>
              </a:rPr>
              <a:t>表達其解題思維過程與說明理由的能力</a:t>
            </a:r>
            <a:r>
              <a:rPr lang="zh-TW" altLang="zh-TW" sz="3200" b="1" dirty="0">
                <a:latin typeface="標楷體" panose="03000509000000000000" pitchFamily="65" charset="-120"/>
                <a:ea typeface="標楷體" panose="03000509000000000000" pitchFamily="65" charset="-120"/>
              </a:rPr>
              <a:t>。</a:t>
            </a:r>
            <a:endParaRPr lang="en-US" altLang="zh-TW" sz="3200" b="1" dirty="0">
              <a:latin typeface="標楷體" panose="03000509000000000000" pitchFamily="65" charset="-120"/>
              <a:ea typeface="標楷體" panose="03000509000000000000" pitchFamily="65" charset="-120"/>
            </a:endParaRPr>
          </a:p>
          <a:p>
            <a:pPr eaLnBrk="1" hangingPunct="1">
              <a:buFont typeface="Wingdings" pitchFamily="2" charset="2"/>
              <a:buChar char="u"/>
            </a:pPr>
            <a:r>
              <a:rPr lang="zh-TW" altLang="zh-TW" sz="3200" b="1" dirty="0">
                <a:latin typeface="標楷體" panose="03000509000000000000" pitchFamily="65" charset="-120"/>
                <a:ea typeface="標楷體" panose="03000509000000000000" pitchFamily="65" charset="-120"/>
              </a:rPr>
              <a:t>評分規準</a:t>
            </a:r>
            <a:r>
              <a:rPr lang="zh-TW" altLang="en-US" sz="3200" b="1" dirty="0">
                <a:latin typeface="標楷體" panose="03000509000000000000" pitchFamily="65" charset="-120"/>
                <a:ea typeface="標楷體" panose="03000509000000000000" pitchFamily="65" charset="-120"/>
              </a:rPr>
              <a:t>：</a:t>
            </a:r>
            <a:endParaRPr lang="en-US" altLang="zh-TW" sz="3200" b="1" dirty="0">
              <a:latin typeface="標楷體" panose="03000509000000000000" pitchFamily="65" charset="-120"/>
              <a:ea typeface="標楷體" panose="03000509000000000000" pitchFamily="65" charset="-120"/>
            </a:endParaRPr>
          </a:p>
          <a:p>
            <a:pPr marL="396000" indent="-396000" eaLnBrk="1" hangingPunct="1">
              <a:buNone/>
            </a:pPr>
            <a:r>
              <a:rPr lang="zh-TW" altLang="en-US" sz="3200" b="1" dirty="0">
                <a:latin typeface="標楷體" panose="03000509000000000000" pitchFamily="65" charset="-120"/>
                <a:ea typeface="標楷體" panose="03000509000000000000" pitchFamily="65" charset="-120"/>
              </a:rPr>
              <a:t>    評閱</a:t>
            </a:r>
            <a:r>
              <a:rPr lang="zh-TW" altLang="zh-TW" sz="3200" b="1" dirty="0">
                <a:latin typeface="標楷體" panose="03000509000000000000" pitchFamily="65" charset="-120"/>
                <a:ea typeface="標楷體" panose="03000509000000000000" pitchFamily="65" charset="-120"/>
              </a:rPr>
              <a:t>學生解題過程中擬定「</a:t>
            </a:r>
            <a:r>
              <a:rPr lang="zh-TW" altLang="zh-TW" sz="3200" b="1" dirty="0">
                <a:solidFill>
                  <a:srgbClr val="0000FF"/>
                </a:solidFill>
                <a:latin typeface="標楷體" panose="03000509000000000000" pitchFamily="65" charset="-120"/>
                <a:ea typeface="標楷體" panose="03000509000000000000" pitchFamily="65" charset="-120"/>
              </a:rPr>
              <a:t>策略</a:t>
            </a:r>
            <a:r>
              <a:rPr lang="zh-TW" altLang="zh-TW" sz="3200" b="1" dirty="0">
                <a:latin typeface="標楷體" panose="03000509000000000000" pitchFamily="65" charset="-120"/>
                <a:ea typeface="標楷體" panose="03000509000000000000" pitchFamily="65" charset="-120"/>
              </a:rPr>
              <a:t>」的適切</a:t>
            </a:r>
            <a:r>
              <a:rPr lang="zh-TW" altLang="en-US" sz="3200" b="1" dirty="0">
                <a:latin typeface="標楷體" panose="03000509000000000000" pitchFamily="65" charset="-120"/>
                <a:ea typeface="標楷體" panose="03000509000000000000" pitchFamily="65" charset="-120"/>
              </a:rPr>
              <a:t>  </a:t>
            </a:r>
            <a:r>
              <a:rPr lang="zh-TW" altLang="zh-TW" sz="3200" b="1" dirty="0">
                <a:latin typeface="標楷體" panose="03000509000000000000" pitchFamily="65" charset="-120"/>
                <a:ea typeface="標楷體" panose="03000509000000000000" pitchFamily="65" charset="-120"/>
              </a:rPr>
              <a:t>性，及過程「</a:t>
            </a:r>
            <a:r>
              <a:rPr lang="zh-TW" altLang="zh-TW" sz="3200" b="1" dirty="0">
                <a:solidFill>
                  <a:srgbClr val="0000FF"/>
                </a:solidFill>
                <a:latin typeface="標楷體" panose="03000509000000000000" pitchFamily="65" charset="-120"/>
                <a:ea typeface="標楷體" panose="03000509000000000000" pitchFamily="65" charset="-120"/>
              </a:rPr>
              <a:t>表達</a:t>
            </a:r>
            <a:r>
              <a:rPr lang="zh-TW" altLang="zh-TW" sz="3200" b="1" dirty="0">
                <a:latin typeface="標楷體" panose="03000509000000000000" pitchFamily="65" charset="-120"/>
                <a:ea typeface="標楷體" panose="03000509000000000000" pitchFamily="65" charset="-120"/>
              </a:rPr>
              <a:t>」的合理、完整性。</a:t>
            </a:r>
            <a:endParaRPr lang="en-US" altLang="zh-TW" sz="3200" b="1" dirty="0">
              <a:latin typeface="標楷體" panose="03000509000000000000" pitchFamily="65" charset="-120"/>
              <a:ea typeface="標楷體" panose="03000509000000000000" pitchFamily="65" charset="-120"/>
            </a:endParaRPr>
          </a:p>
          <a:p>
            <a:pPr lvl="1" eaLnBrk="1" hangingPunct="1">
              <a:buFont typeface="Arial" pitchFamily="34" charset="0"/>
              <a:buChar char="•"/>
            </a:pPr>
            <a:r>
              <a:rPr lang="zh-TW" altLang="en-US" sz="2800" b="1" dirty="0">
                <a:latin typeface="標楷體" panose="03000509000000000000" pitchFamily="65" charset="-120"/>
                <a:ea typeface="標楷體" panose="03000509000000000000" pitchFamily="65" charset="-120"/>
              </a:rPr>
              <a:t>「</a:t>
            </a:r>
            <a:r>
              <a:rPr lang="zh-TW" altLang="en-US" sz="2800" b="1" dirty="0">
                <a:solidFill>
                  <a:srgbClr val="0000FF"/>
                </a:solidFill>
                <a:latin typeface="標楷體" panose="03000509000000000000" pitchFamily="65" charset="-120"/>
                <a:ea typeface="標楷體" panose="03000509000000000000" pitchFamily="65" charset="-120"/>
              </a:rPr>
              <a:t>策略</a:t>
            </a:r>
            <a:r>
              <a:rPr lang="zh-TW" altLang="en-US" sz="2800" b="1" dirty="0">
                <a:latin typeface="標楷體" panose="03000509000000000000" pitchFamily="65" charset="-120"/>
                <a:ea typeface="標楷體" panose="03000509000000000000" pitchFamily="65" charset="-120"/>
              </a:rPr>
              <a:t>」是指學生察覺題目條件要素，將題目轉化成數學問題並擬定解題方法。</a:t>
            </a:r>
            <a:endParaRPr lang="en-US" altLang="zh-TW" sz="2800" b="1" dirty="0">
              <a:latin typeface="標楷體" panose="03000509000000000000" pitchFamily="65" charset="-120"/>
              <a:ea typeface="標楷體" panose="03000509000000000000" pitchFamily="65" charset="-120"/>
            </a:endParaRPr>
          </a:p>
          <a:p>
            <a:pPr lvl="1" eaLnBrk="1" hangingPunct="1">
              <a:buFont typeface="Arial" pitchFamily="34" charset="0"/>
              <a:buChar char="•"/>
            </a:pPr>
            <a:r>
              <a:rPr lang="zh-TW" altLang="en-US" sz="2800" b="1" dirty="0">
                <a:latin typeface="標楷體" panose="03000509000000000000" pitchFamily="65" charset="-120"/>
                <a:ea typeface="標楷體" panose="03000509000000000000" pitchFamily="65" charset="-120"/>
              </a:rPr>
              <a:t>「</a:t>
            </a:r>
            <a:r>
              <a:rPr lang="zh-TW" altLang="en-US" sz="2800" b="1" dirty="0">
                <a:solidFill>
                  <a:srgbClr val="0000FF"/>
                </a:solidFill>
                <a:latin typeface="標楷體" panose="03000509000000000000" pitchFamily="65" charset="-120"/>
                <a:ea typeface="標楷體" panose="03000509000000000000" pitchFamily="65" charset="-120"/>
              </a:rPr>
              <a:t>表達</a:t>
            </a:r>
            <a:r>
              <a:rPr lang="zh-TW" altLang="en-US" sz="2800" b="1" dirty="0">
                <a:latin typeface="標楷體" panose="03000509000000000000" pitchFamily="65" charset="-120"/>
                <a:ea typeface="標楷體" panose="03000509000000000000" pitchFamily="65" charset="-120"/>
              </a:rPr>
              <a:t>」是指解題過程的呈現與步驟間合理性的說明。</a:t>
            </a:r>
          </a:p>
        </p:txBody>
      </p:sp>
      <p:sp>
        <p:nvSpPr>
          <p:cNvPr id="4" name="投影片編號版面配置區 3"/>
          <p:cNvSpPr>
            <a:spLocks noGrp="1"/>
          </p:cNvSpPr>
          <p:nvPr>
            <p:ph type="sldNum" sz="quarter" idx="12"/>
          </p:nvPr>
        </p:nvSpPr>
        <p:spPr/>
        <p:txBody>
          <a:bodyPr/>
          <a:lstStyle/>
          <a:p>
            <a:fld id="{1C6E4CFB-D5C7-44F8-8B47-D3E0F5D904E7}" type="slidenum">
              <a:rPr lang="zh-TW" altLang="en-US" smtClean="0">
                <a:ea typeface="新細明體" pitchFamily="18" charset="-120"/>
              </a:rPr>
              <a:pPr/>
              <a:t>55</a:t>
            </a:fld>
            <a:endParaRPr lang="zh-TW" altLang="en-US">
              <a:ea typeface="新細明體" pitchFamily="18" charset="-120"/>
            </a:endParaRPr>
          </a:p>
        </p:txBody>
      </p:sp>
    </p:spTree>
    <p:extLst>
      <p:ext uri="{BB962C8B-B14F-4D97-AF65-F5344CB8AC3E}">
        <p14:creationId xmlns="" xmlns:p14="http://schemas.microsoft.com/office/powerpoint/2010/main" val="419450747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標題 1"/>
          <p:cNvSpPr>
            <a:spLocks noGrp="1"/>
          </p:cNvSpPr>
          <p:nvPr>
            <p:ph type="title"/>
          </p:nvPr>
        </p:nvSpPr>
        <p:spPr>
          <a:xfrm>
            <a:off x="2016091" y="649240"/>
            <a:ext cx="2874425" cy="728440"/>
          </a:xfr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342900"/>
            <a:r>
              <a:rPr kumimoji="1" lang="zh-TW" altLang="en-US" b="1" kern="0" dirty="0">
                <a:solidFill>
                  <a:schemeClr val="tx1"/>
                </a:solidFill>
                <a:latin typeface="標楷體" pitchFamily="65" charset="-120"/>
                <a:ea typeface="標楷體" pitchFamily="65" charset="-120"/>
                <a:cs typeface="+mj-cs"/>
              </a:rPr>
              <a:t>評分規準</a:t>
            </a:r>
          </a:p>
        </p:txBody>
      </p:sp>
      <p:graphicFrame>
        <p:nvGraphicFramePr>
          <p:cNvPr id="4" name="內容版面配置區 3"/>
          <p:cNvGraphicFramePr>
            <a:graphicFrameLocks noGrp="1"/>
          </p:cNvGraphicFramePr>
          <p:nvPr>
            <p:ph idx="1"/>
            <p:extLst>
              <p:ext uri="{D42A27DB-BD31-4B8C-83A1-F6EECF244321}">
                <p14:modId xmlns="" xmlns:p14="http://schemas.microsoft.com/office/powerpoint/2010/main" val="1555265093"/>
              </p:ext>
            </p:extLst>
          </p:nvPr>
        </p:nvGraphicFramePr>
        <p:xfrm>
          <a:off x="2016091" y="1377680"/>
          <a:ext cx="8915148" cy="4714067"/>
        </p:xfrm>
        <a:graphic>
          <a:graphicData uri="http://schemas.openxmlformats.org/drawingml/2006/table">
            <a:tbl>
              <a:tblPr firstRow="1" bandRow="1">
                <a:tableStyleId>{21E4AEA4-8DFA-4A89-87EB-49C32662AFE0}</a:tableStyleId>
              </a:tblPr>
              <a:tblGrid>
                <a:gridCol w="1023050">
                  <a:extLst>
                    <a:ext uri="{9D8B030D-6E8A-4147-A177-3AD203B41FA5}">
                      <a16:colId xmlns="" xmlns:a16="http://schemas.microsoft.com/office/drawing/2014/main" val="20000"/>
                    </a:ext>
                  </a:extLst>
                </a:gridCol>
                <a:gridCol w="7892098">
                  <a:extLst>
                    <a:ext uri="{9D8B030D-6E8A-4147-A177-3AD203B41FA5}">
                      <a16:colId xmlns="" xmlns:a16="http://schemas.microsoft.com/office/drawing/2014/main" val="20001"/>
                    </a:ext>
                  </a:extLst>
                </a:gridCol>
              </a:tblGrid>
              <a:tr h="671917">
                <a:tc>
                  <a:txBody>
                    <a:bodyPr/>
                    <a:lstStyle/>
                    <a:p>
                      <a:pPr algn="ctr"/>
                      <a:r>
                        <a:rPr lang="zh-TW" altLang="en-US" sz="2800" baseline="0" dirty="0">
                          <a:latin typeface="標楷體" panose="03000509000000000000" pitchFamily="65" charset="-120"/>
                          <a:ea typeface="標楷體" panose="03000509000000000000" pitchFamily="65" charset="-120"/>
                          <a:cs typeface="Times New Roman" pitchFamily="18" charset="0"/>
                        </a:rPr>
                        <a:t>分數</a:t>
                      </a:r>
                      <a:endParaRPr lang="zh-TW" altLang="en-US" sz="2800" baseline="0" dirty="0">
                        <a:solidFill>
                          <a:srgbClr val="002060"/>
                        </a:solidFill>
                        <a:latin typeface="標楷體" panose="03000509000000000000" pitchFamily="65" charset="-120"/>
                        <a:ea typeface="標楷體" panose="03000509000000000000" pitchFamily="65" charset="-120"/>
                        <a:cs typeface="Times New Roman" pitchFamily="18" charset="0"/>
                      </a:endParaRPr>
                    </a:p>
                  </a:txBody>
                  <a:tcPr marL="89126" marR="89126" marT="45718" marB="45718"/>
                </a:tc>
                <a:tc>
                  <a:txBody>
                    <a:bodyPr/>
                    <a:lstStyle/>
                    <a:p>
                      <a:pPr algn="ctr"/>
                      <a:r>
                        <a:rPr lang="zh-TW" altLang="en-US" sz="2800" baseline="0" dirty="0">
                          <a:latin typeface="標楷體" panose="03000509000000000000" pitchFamily="65" charset="-120"/>
                          <a:ea typeface="標楷體" panose="03000509000000000000" pitchFamily="65" charset="-120"/>
                          <a:cs typeface="Times New Roman" pitchFamily="18" charset="0"/>
                        </a:rPr>
                        <a:t>評分規準</a:t>
                      </a:r>
                      <a:endParaRPr lang="zh-TW" altLang="en-US" sz="2800" baseline="0" dirty="0">
                        <a:solidFill>
                          <a:srgbClr val="002060"/>
                        </a:solidFill>
                        <a:latin typeface="標楷體" panose="03000509000000000000" pitchFamily="65" charset="-120"/>
                        <a:ea typeface="標楷體" panose="03000509000000000000" pitchFamily="65" charset="-120"/>
                        <a:cs typeface="Times New Roman" pitchFamily="18" charset="0"/>
                      </a:endParaRPr>
                    </a:p>
                  </a:txBody>
                  <a:tcPr marL="89126" marR="89126" marT="45718" marB="45718" anchor="ctr"/>
                </a:tc>
                <a:extLst>
                  <a:ext uri="{0D108BD9-81ED-4DB2-BD59-A6C34878D82A}">
                    <a16:rowId xmlns="" xmlns:a16="http://schemas.microsoft.com/office/drawing/2014/main" val="10000"/>
                  </a:ext>
                </a:extLst>
              </a:tr>
              <a:tr h="657774">
                <a:tc>
                  <a:txBody>
                    <a:bodyPr/>
                    <a:lstStyle/>
                    <a:p>
                      <a:pPr algn="ctr"/>
                      <a:r>
                        <a:rPr lang="en-US" altLang="zh-TW" sz="3200" b="1" baseline="0" dirty="0">
                          <a:solidFill>
                            <a:srgbClr val="FF0000"/>
                          </a:solidFill>
                          <a:latin typeface="Times New Roman" pitchFamily="18" charset="0"/>
                          <a:cs typeface="Times New Roman" pitchFamily="18" charset="0"/>
                        </a:rPr>
                        <a:t>3</a:t>
                      </a:r>
                      <a:endParaRPr lang="zh-TW" altLang="en-US" sz="3200" b="1" baseline="0" dirty="0">
                        <a:solidFill>
                          <a:srgbClr val="FF0000"/>
                        </a:solidFill>
                        <a:latin typeface="Times New Roman" pitchFamily="18" charset="0"/>
                        <a:ea typeface="標楷體" pitchFamily="65" charset="-120"/>
                        <a:cs typeface="Times New Roman" pitchFamily="18" charset="0"/>
                      </a:endParaRPr>
                    </a:p>
                  </a:txBody>
                  <a:tcPr marL="89126" marR="89126" marT="45718" marB="45718" anchor="ctr"/>
                </a:tc>
                <a:tc>
                  <a:txBody>
                    <a:bodyPr/>
                    <a:lstStyle/>
                    <a:p>
                      <a:r>
                        <a:rPr lang="zh-TW" altLang="en-US" sz="2400" baseline="0" dirty="0">
                          <a:latin typeface="標楷體" panose="03000509000000000000" pitchFamily="65" charset="-120"/>
                          <a:ea typeface="標楷體" panose="03000509000000000000" pitchFamily="65" charset="-120"/>
                          <a:cs typeface="Times New Roman" pitchFamily="18" charset="0"/>
                        </a:rPr>
                        <a:t>策略適切，表達合理、完整。</a:t>
                      </a:r>
                      <a:endParaRPr lang="en-US" altLang="zh-TW" sz="2400" baseline="0" dirty="0">
                        <a:latin typeface="標楷體" panose="03000509000000000000" pitchFamily="65" charset="-120"/>
                        <a:ea typeface="標楷體" panose="03000509000000000000" pitchFamily="65" charset="-120"/>
                        <a:cs typeface="Times New Roman" pitchFamily="18" charset="0"/>
                      </a:endParaRPr>
                    </a:p>
                  </a:txBody>
                  <a:tcPr marL="89126" marR="89126" marT="45718" marB="45718" anchor="ctr"/>
                </a:tc>
                <a:extLst>
                  <a:ext uri="{0D108BD9-81ED-4DB2-BD59-A6C34878D82A}">
                    <a16:rowId xmlns="" xmlns:a16="http://schemas.microsoft.com/office/drawing/2014/main" val="10001"/>
                  </a:ext>
                </a:extLst>
              </a:tr>
              <a:tr h="1368152">
                <a:tc>
                  <a:txBody>
                    <a:bodyPr/>
                    <a:lstStyle/>
                    <a:p>
                      <a:pPr algn="ctr"/>
                      <a:r>
                        <a:rPr lang="en-US" altLang="zh-TW" sz="3200" b="1" baseline="0" dirty="0">
                          <a:solidFill>
                            <a:srgbClr val="FF0000"/>
                          </a:solidFill>
                          <a:latin typeface="Times New Roman" pitchFamily="18" charset="0"/>
                          <a:cs typeface="Times New Roman" pitchFamily="18" charset="0"/>
                        </a:rPr>
                        <a:t>2</a:t>
                      </a:r>
                      <a:endParaRPr lang="zh-TW" altLang="en-US" sz="3200" b="1" baseline="0" dirty="0">
                        <a:solidFill>
                          <a:srgbClr val="FF0000"/>
                        </a:solidFill>
                        <a:latin typeface="Times New Roman" pitchFamily="18" charset="0"/>
                        <a:ea typeface="標楷體" pitchFamily="65" charset="-120"/>
                        <a:cs typeface="Times New Roman" pitchFamily="18" charset="0"/>
                      </a:endParaRPr>
                    </a:p>
                  </a:txBody>
                  <a:tcPr marL="89126" marR="89126" marT="45718" marB="45718" anchor="ctr"/>
                </a:tc>
                <a:tc>
                  <a:txBody>
                    <a:bodyPr/>
                    <a:lstStyle/>
                    <a:p>
                      <a:pPr marL="342900" indent="-342900">
                        <a:buAutoNum type="arabicPeriod"/>
                      </a:pPr>
                      <a:r>
                        <a:rPr lang="zh-TW" altLang="en-US" sz="2400" baseline="0" dirty="0">
                          <a:latin typeface="標楷體" panose="03000509000000000000" pitchFamily="65" charset="-120"/>
                          <a:ea typeface="標楷體" panose="03000509000000000000" pitchFamily="65" charset="-120"/>
                          <a:cs typeface="Times New Roman" pitchFamily="18" charset="0"/>
                        </a:rPr>
                        <a:t>策略適切，表達雖合理，大致完整，但出現計算錯誤。</a:t>
                      </a:r>
                      <a:endParaRPr lang="en-US" altLang="zh-TW" sz="2400" baseline="0" dirty="0">
                        <a:latin typeface="標楷體" panose="03000509000000000000" pitchFamily="65" charset="-120"/>
                        <a:ea typeface="標楷體" panose="03000509000000000000" pitchFamily="65" charset="-120"/>
                        <a:cs typeface="Times New Roman" pitchFamily="18" charset="0"/>
                      </a:endParaRPr>
                    </a:p>
                    <a:p>
                      <a:pPr marL="342900" indent="-342900">
                        <a:buAutoNum type="arabicPeriod"/>
                      </a:pPr>
                      <a:r>
                        <a:rPr lang="zh-TW" altLang="en-US" sz="2400" baseline="0" dirty="0">
                          <a:latin typeface="標楷體" panose="03000509000000000000" pitchFamily="65" charset="-120"/>
                          <a:ea typeface="標楷體" panose="03000509000000000000" pitchFamily="65" charset="-120"/>
                          <a:cs typeface="Times New Roman" pitchFamily="18" charset="0"/>
                        </a:rPr>
                        <a:t>策略適切，表達合理，大致完整，但沒有顯示部分步驟間的合理性。</a:t>
                      </a:r>
                    </a:p>
                  </a:txBody>
                  <a:tcPr marL="89126" marR="89126" marT="45718" marB="45718" anchor="ctr"/>
                </a:tc>
                <a:extLst>
                  <a:ext uri="{0D108BD9-81ED-4DB2-BD59-A6C34878D82A}">
                    <a16:rowId xmlns="" xmlns:a16="http://schemas.microsoft.com/office/drawing/2014/main" val="10002"/>
                  </a:ext>
                </a:extLst>
              </a:tr>
              <a:tr h="1368152">
                <a:tc>
                  <a:txBody>
                    <a:bodyPr/>
                    <a:lstStyle/>
                    <a:p>
                      <a:pPr algn="ctr"/>
                      <a:r>
                        <a:rPr lang="en-US" altLang="zh-TW" sz="3200" b="1" baseline="0" dirty="0">
                          <a:solidFill>
                            <a:srgbClr val="FF0000"/>
                          </a:solidFill>
                          <a:latin typeface="Times New Roman" pitchFamily="18" charset="0"/>
                          <a:cs typeface="Times New Roman" pitchFamily="18" charset="0"/>
                        </a:rPr>
                        <a:t>1</a:t>
                      </a:r>
                      <a:endParaRPr lang="zh-TW" altLang="en-US" sz="3200" b="1" baseline="0" dirty="0">
                        <a:solidFill>
                          <a:srgbClr val="FF0000"/>
                        </a:solidFill>
                        <a:latin typeface="Times New Roman" pitchFamily="18" charset="0"/>
                        <a:ea typeface="標楷體" pitchFamily="65" charset="-120"/>
                        <a:cs typeface="Times New Roman" pitchFamily="18" charset="0"/>
                      </a:endParaRPr>
                    </a:p>
                  </a:txBody>
                  <a:tcPr marL="89126" marR="89126" marT="45718" marB="45718" anchor="ctr"/>
                </a:tc>
                <a:tc>
                  <a:txBody>
                    <a:bodyPr/>
                    <a:lstStyle/>
                    <a:p>
                      <a:pPr marL="342900" indent="-342900">
                        <a:buAutoNum type="arabicPeriod"/>
                      </a:pPr>
                      <a:r>
                        <a:rPr lang="zh-TW" altLang="en-US" sz="2400" baseline="0" dirty="0">
                          <a:latin typeface="標楷體" panose="03000509000000000000" pitchFamily="65" charset="-120"/>
                          <a:ea typeface="標楷體" panose="03000509000000000000" pitchFamily="65" charset="-120"/>
                          <a:cs typeface="Times New Roman" pitchFamily="18" charset="0"/>
                        </a:rPr>
                        <a:t>策略適切，表達雖大致合理，但出現錯誤的引用。</a:t>
                      </a:r>
                      <a:endParaRPr lang="en-US" altLang="zh-TW" sz="2400" baseline="0" dirty="0">
                        <a:latin typeface="標楷體" panose="03000509000000000000" pitchFamily="65" charset="-120"/>
                        <a:ea typeface="標楷體" panose="03000509000000000000" pitchFamily="65" charset="-120"/>
                        <a:cs typeface="Times New Roman" pitchFamily="18" charset="0"/>
                      </a:endParaRPr>
                    </a:p>
                    <a:p>
                      <a:pPr marL="342900" indent="-342900">
                        <a:buAutoNum type="arabicPeriod"/>
                      </a:pPr>
                      <a:r>
                        <a:rPr lang="zh-TW" altLang="en-US" sz="2400" baseline="0" dirty="0">
                          <a:latin typeface="標楷體" panose="03000509000000000000" pitchFamily="65" charset="-120"/>
                          <a:ea typeface="標楷體" panose="03000509000000000000" pitchFamily="65" charset="-120"/>
                          <a:cs typeface="Times New Roman" pitchFamily="18" charset="0"/>
                        </a:rPr>
                        <a:t>策略方向正確，但缺乏嚴謹性，不足以解決題目問題。</a:t>
                      </a:r>
                      <a:endParaRPr lang="en-US" altLang="zh-TW" sz="2400" baseline="0" dirty="0">
                        <a:latin typeface="標楷體" panose="03000509000000000000" pitchFamily="65" charset="-120"/>
                        <a:ea typeface="標楷體" panose="03000509000000000000" pitchFamily="65" charset="-120"/>
                        <a:cs typeface="Times New Roman" pitchFamily="18" charset="0"/>
                      </a:endParaRPr>
                    </a:p>
                    <a:p>
                      <a:pPr marL="342900" indent="-342900">
                        <a:buAutoNum type="arabicPeriod"/>
                      </a:pPr>
                      <a:r>
                        <a:rPr lang="zh-TW" altLang="en-US" sz="2400" baseline="0" dirty="0">
                          <a:latin typeface="標楷體" panose="03000509000000000000" pitchFamily="65" charset="-120"/>
                          <a:ea typeface="標楷體" panose="03000509000000000000" pitchFamily="65" charset="-120"/>
                          <a:cs typeface="Times New Roman" pitchFamily="18" charset="0"/>
                        </a:rPr>
                        <a:t>策略方向正確，但未能完全將題目轉化成數學問題。</a:t>
                      </a:r>
                    </a:p>
                  </a:txBody>
                  <a:tcPr marL="89126" marR="89126" marT="45718" marB="45718" anchor="ctr"/>
                </a:tc>
                <a:extLst>
                  <a:ext uri="{0D108BD9-81ED-4DB2-BD59-A6C34878D82A}">
                    <a16:rowId xmlns="" xmlns:a16="http://schemas.microsoft.com/office/drawing/2014/main" val="10003"/>
                  </a:ext>
                </a:extLst>
              </a:tr>
              <a:tr h="648072">
                <a:tc>
                  <a:txBody>
                    <a:bodyPr/>
                    <a:lstStyle/>
                    <a:p>
                      <a:pPr algn="ctr"/>
                      <a:r>
                        <a:rPr lang="en-US" altLang="zh-TW" sz="3200" b="1" baseline="0" dirty="0">
                          <a:solidFill>
                            <a:srgbClr val="FF0000"/>
                          </a:solidFill>
                          <a:latin typeface="Times New Roman" pitchFamily="18" charset="0"/>
                          <a:cs typeface="Times New Roman" pitchFamily="18" charset="0"/>
                        </a:rPr>
                        <a:t>0</a:t>
                      </a:r>
                      <a:endParaRPr lang="zh-TW" altLang="en-US" sz="3200" b="1" baseline="0" dirty="0">
                        <a:solidFill>
                          <a:srgbClr val="FF0000"/>
                        </a:solidFill>
                        <a:latin typeface="Times New Roman" pitchFamily="18" charset="0"/>
                        <a:ea typeface="標楷體" pitchFamily="65" charset="-120"/>
                        <a:cs typeface="Times New Roman" pitchFamily="18" charset="0"/>
                      </a:endParaRPr>
                    </a:p>
                  </a:txBody>
                  <a:tcPr marL="89126" marR="89126" marT="45718" marB="45718" anchor="ctr"/>
                </a:tc>
                <a:tc>
                  <a:txBody>
                    <a:bodyPr/>
                    <a:lstStyle/>
                    <a:p>
                      <a:r>
                        <a:rPr lang="zh-TW" altLang="en-US" sz="2400" baseline="0" dirty="0">
                          <a:latin typeface="標楷體" panose="03000509000000000000" pitchFamily="65" charset="-120"/>
                          <a:ea typeface="標楷體" panose="03000509000000000000" pitchFamily="65" charset="-120"/>
                          <a:cs typeface="Times New Roman" pitchFamily="18" charset="0"/>
                        </a:rPr>
                        <a:t>策略模糊不清；解題過程空白或與題目無關。</a:t>
                      </a:r>
                    </a:p>
                  </a:txBody>
                  <a:tcPr marL="89126" marR="89126" marT="45718" marB="45718" anchor="ctr"/>
                </a:tc>
                <a:extLst>
                  <a:ext uri="{0D108BD9-81ED-4DB2-BD59-A6C34878D82A}">
                    <a16:rowId xmlns="" xmlns:a16="http://schemas.microsoft.com/office/drawing/2014/main" val="10004"/>
                  </a:ext>
                </a:extLst>
              </a:tr>
            </a:tbl>
          </a:graphicData>
        </a:graphic>
      </p:graphicFrame>
      <p:sp>
        <p:nvSpPr>
          <p:cNvPr id="5" name="投影片編號版面配置區 4"/>
          <p:cNvSpPr>
            <a:spLocks noGrp="1"/>
          </p:cNvSpPr>
          <p:nvPr>
            <p:ph type="sldNum" sz="quarter" idx="12"/>
          </p:nvPr>
        </p:nvSpPr>
        <p:spPr/>
        <p:txBody>
          <a:bodyPr/>
          <a:lstStyle/>
          <a:p>
            <a:fld id="{1C6E4CFB-D5C7-44F8-8B47-D3E0F5D904E7}" type="slidenum">
              <a:rPr lang="zh-TW" altLang="en-US">
                <a:ea typeface="新細明體" pitchFamily="18" charset="-120"/>
              </a:rPr>
              <a:pPr/>
              <a:t>56</a:t>
            </a:fld>
            <a:endParaRPr lang="zh-TW" altLang="en-US">
              <a:ea typeface="新細明體" pitchFamily="18" charset="-120"/>
            </a:endParaRPr>
          </a:p>
        </p:txBody>
      </p:sp>
    </p:spTree>
    <p:extLst>
      <p:ext uri="{BB962C8B-B14F-4D97-AF65-F5344CB8AC3E}">
        <p14:creationId xmlns="" xmlns:p14="http://schemas.microsoft.com/office/powerpoint/2010/main" val="17654985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標題 1"/>
          <p:cNvSpPr>
            <a:spLocks noGrp="1"/>
          </p:cNvSpPr>
          <p:nvPr>
            <p:ph type="title"/>
          </p:nvPr>
        </p:nvSpPr>
        <p:spPr>
          <a:xfrm>
            <a:off x="2056729" y="675320"/>
            <a:ext cx="2746625" cy="783320"/>
          </a:xfr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342900"/>
            <a:r>
              <a:rPr kumimoji="1" lang="zh-TW" altLang="en-US" b="1" kern="0" dirty="0">
                <a:solidFill>
                  <a:schemeClr val="tx1"/>
                </a:solidFill>
                <a:latin typeface="標楷體" pitchFamily="65" charset="-120"/>
                <a:ea typeface="標楷體" pitchFamily="65" charset="-120"/>
                <a:cs typeface="+mj-cs"/>
              </a:rPr>
              <a:t>評分指引</a:t>
            </a:r>
          </a:p>
        </p:txBody>
      </p:sp>
      <p:sp>
        <p:nvSpPr>
          <p:cNvPr id="3" name="內容版面配置區 2"/>
          <p:cNvSpPr>
            <a:spLocks noGrp="1"/>
          </p:cNvSpPr>
          <p:nvPr>
            <p:ph idx="1"/>
          </p:nvPr>
        </p:nvSpPr>
        <p:spPr>
          <a:xfrm>
            <a:off x="1825376" y="1458640"/>
            <a:ext cx="8915400" cy="3777622"/>
          </a:xfrm>
        </p:spPr>
        <p:txBody>
          <a:bodyPr>
            <a:normAutofit/>
          </a:bodyPr>
          <a:lstStyle/>
          <a:p>
            <a:pPr algn="just" eaLnBrk="1">
              <a:lnSpc>
                <a:spcPct val="120000"/>
              </a:lnSpc>
              <a:buFont typeface="Wingdings" pitchFamily="2" charset="2"/>
              <a:buChar char="u"/>
              <a:defRPr/>
            </a:pPr>
            <a:r>
              <a:rPr lang="zh-TW" altLang="en-US" sz="3200" b="1" dirty="0">
                <a:latin typeface="標楷體" panose="03000509000000000000" pitchFamily="65" charset="-120"/>
                <a:ea typeface="標楷體" panose="03000509000000000000" pitchFamily="65" charset="-120"/>
              </a:rPr>
              <a:t>評分規準為數學非選試題評分的架構。</a:t>
            </a:r>
            <a:endParaRPr lang="en-US" altLang="zh-TW" sz="3200" b="1" dirty="0">
              <a:latin typeface="標楷體" panose="03000509000000000000" pitchFamily="65" charset="-120"/>
              <a:ea typeface="標楷體" panose="03000509000000000000" pitchFamily="65" charset="-120"/>
            </a:endParaRPr>
          </a:p>
          <a:p>
            <a:pPr marL="396000" indent="-396000" algn="just" eaLnBrk="1">
              <a:lnSpc>
                <a:spcPct val="120000"/>
              </a:lnSpc>
              <a:buFont typeface="Wingdings" pitchFamily="2" charset="2"/>
              <a:buChar char="u"/>
              <a:defRPr/>
            </a:pPr>
            <a:r>
              <a:rPr lang="zh-TW" altLang="en-US" sz="3200" b="1" dirty="0">
                <a:latin typeface="標楷體" panose="03000509000000000000" pitchFamily="65" charset="-120"/>
                <a:ea typeface="標楷體" panose="03000509000000000000" pitchFamily="65" charset="-120"/>
              </a:rPr>
              <a:t>每一試題依據評分規準及該題評量目標，訂定</a:t>
            </a:r>
            <a:r>
              <a:rPr lang="zh-TW" altLang="en-US" sz="3200" b="1" dirty="0">
                <a:solidFill>
                  <a:srgbClr val="0000FF"/>
                </a:solidFill>
                <a:latin typeface="標楷體" panose="03000509000000000000" pitchFamily="65" charset="-120"/>
                <a:ea typeface="標楷體" panose="03000509000000000000" pitchFamily="65" charset="-120"/>
              </a:rPr>
              <a:t>評分指引，</a:t>
            </a:r>
            <a:r>
              <a:rPr lang="zh-TW" altLang="en-US" sz="3200" b="1" dirty="0">
                <a:latin typeface="標楷體" panose="03000509000000000000" pitchFamily="65" charset="-120"/>
                <a:ea typeface="標楷體" panose="03000509000000000000" pitchFamily="65" charset="-120"/>
              </a:rPr>
              <a:t>再進行進行閱卷。</a:t>
            </a:r>
            <a:endParaRPr lang="en-US" altLang="zh-TW" sz="3200" b="1" dirty="0">
              <a:latin typeface="標楷體" panose="03000509000000000000" pitchFamily="65" charset="-120"/>
              <a:ea typeface="標楷體" panose="03000509000000000000" pitchFamily="65" charset="-120"/>
            </a:endParaRPr>
          </a:p>
          <a:p>
            <a:pPr marL="396000" indent="-396000" eaLnBrk="1">
              <a:lnSpc>
                <a:spcPct val="120000"/>
              </a:lnSpc>
              <a:buFont typeface="Wingdings" pitchFamily="2" charset="2"/>
              <a:buChar char="u"/>
              <a:defRPr/>
            </a:pPr>
            <a:r>
              <a:rPr lang="zh-TW" altLang="en-US" sz="3200" b="1" dirty="0">
                <a:latin typeface="標楷體" panose="03000509000000000000" pitchFamily="65" charset="-120"/>
                <a:ea typeface="標楷體" panose="03000509000000000000" pitchFamily="65" charset="-120"/>
              </a:rPr>
              <a:t>評分指引由</a:t>
            </a:r>
            <a:r>
              <a:rPr lang="en-US" altLang="zh-TW" sz="3200" b="1" dirty="0">
                <a:latin typeface="標楷體" panose="03000509000000000000" pitchFamily="65" charset="-120"/>
                <a:ea typeface="標楷體" panose="03000509000000000000" pitchFamily="65" charset="-120"/>
                <a:cs typeface="Times New Roman" panose="02020603050405020304" pitchFamily="18" charset="0"/>
              </a:rPr>
              <a:t>20</a:t>
            </a:r>
            <a:r>
              <a:rPr lang="zh-TW" altLang="en-US" sz="3200" b="1" dirty="0">
                <a:latin typeface="標楷體" panose="03000509000000000000" pitchFamily="65" charset="-120"/>
                <a:ea typeface="標楷體" panose="03000509000000000000" pitchFamily="65" charset="-120"/>
              </a:rPr>
              <a:t>幾位核心委員依據評分規準及試題評量目標共同討論訂定。</a:t>
            </a:r>
            <a:endParaRPr lang="en-US" altLang="zh-TW" sz="3200" b="1" dirty="0">
              <a:latin typeface="標楷體" panose="03000509000000000000" pitchFamily="65" charset="-120"/>
              <a:ea typeface="標楷體" panose="03000509000000000000" pitchFamily="65" charset="-120"/>
            </a:endParaRPr>
          </a:p>
          <a:p>
            <a:pPr marL="457200" lvl="1" indent="0" eaLnBrk="1">
              <a:lnSpc>
                <a:spcPct val="120000"/>
              </a:lnSpc>
              <a:buNone/>
              <a:defRPr/>
            </a:pPr>
            <a:endParaRPr lang="en-US" altLang="zh-TW" sz="3200" b="1" dirty="0">
              <a:latin typeface="標楷體" pitchFamily="65" charset="-120"/>
            </a:endParaRPr>
          </a:p>
          <a:p>
            <a:pPr eaLnBrk="1">
              <a:lnSpc>
                <a:spcPct val="120000"/>
              </a:lnSpc>
              <a:defRPr/>
            </a:pPr>
            <a:endParaRPr lang="en-US" altLang="zh-TW" sz="3200" b="1" dirty="0">
              <a:latin typeface="標楷體" pitchFamily="65" charset="-120"/>
            </a:endParaRPr>
          </a:p>
          <a:p>
            <a:pPr eaLnBrk="1">
              <a:lnSpc>
                <a:spcPct val="120000"/>
              </a:lnSpc>
              <a:defRPr/>
            </a:pPr>
            <a:endParaRPr lang="en-US" altLang="zh-TW" sz="3200" b="1" dirty="0">
              <a:latin typeface="標楷體" pitchFamily="65" charset="-120"/>
            </a:endParaRPr>
          </a:p>
          <a:p>
            <a:pPr eaLnBrk="1">
              <a:defRPr/>
            </a:pPr>
            <a:endParaRPr lang="en-US" altLang="zh-TW" sz="3200" b="1" dirty="0">
              <a:latin typeface="標楷體" pitchFamily="65" charset="-120"/>
            </a:endParaRPr>
          </a:p>
          <a:p>
            <a:pPr eaLnBrk="1" hangingPunct="1">
              <a:defRPr/>
            </a:pPr>
            <a:endParaRPr lang="zh-TW" altLang="en-US" sz="3200" b="1" dirty="0">
              <a:latin typeface="標楷體" pitchFamily="65" charset="-120"/>
            </a:endParaRPr>
          </a:p>
        </p:txBody>
      </p:sp>
      <p:sp>
        <p:nvSpPr>
          <p:cNvPr id="4" name="投影片編號版面配置區 3"/>
          <p:cNvSpPr>
            <a:spLocks noGrp="1"/>
          </p:cNvSpPr>
          <p:nvPr>
            <p:ph type="sldNum" sz="quarter" idx="12"/>
          </p:nvPr>
        </p:nvSpPr>
        <p:spPr/>
        <p:txBody>
          <a:bodyPr/>
          <a:lstStyle/>
          <a:p>
            <a:fld id="{1C6E4CFB-D5C7-44F8-8B47-D3E0F5D904E7}" type="slidenum">
              <a:rPr lang="zh-TW" altLang="en-US">
                <a:ea typeface="新細明體" pitchFamily="18" charset="-120"/>
              </a:rPr>
              <a:pPr/>
              <a:t>57</a:t>
            </a:fld>
            <a:endParaRPr lang="zh-TW" altLang="en-US" dirty="0">
              <a:ea typeface="新細明體" pitchFamily="18" charset="-120"/>
            </a:endParaRPr>
          </a:p>
        </p:txBody>
      </p:sp>
    </p:spTree>
    <p:extLst>
      <p:ext uri="{BB962C8B-B14F-4D97-AF65-F5344CB8AC3E}">
        <p14:creationId xmlns="" xmlns:p14="http://schemas.microsoft.com/office/powerpoint/2010/main" val="25798265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695797B8-7E70-45A3-B78E-8E1ED62D50C4}" type="slidenum">
              <a:rPr lang="zh-TW" altLang="en-US" smtClean="0"/>
              <a:pPr>
                <a:defRPr/>
              </a:pPr>
              <a:t>58</a:t>
            </a:fld>
            <a:endParaRPr lang="zh-TW" altLang="en-US"/>
          </a:p>
        </p:txBody>
      </p:sp>
      <p:sp>
        <p:nvSpPr>
          <p:cNvPr id="5" name="標題 1"/>
          <p:cNvSpPr txBox="1">
            <a:spLocks/>
          </p:cNvSpPr>
          <p:nvPr/>
        </p:nvSpPr>
        <p:spPr bwMode="auto">
          <a:xfrm>
            <a:off x="1930914" y="646144"/>
            <a:ext cx="4969925" cy="8427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457200" rtl="0" eaLnBrk="0" fontAlgn="base" hangingPunct="0">
              <a:spcBef>
                <a:spcPct val="0"/>
              </a:spcBef>
              <a:spcAft>
                <a:spcPct val="0"/>
              </a:spcAft>
              <a:defRPr sz="3600" kern="1200">
                <a:solidFill>
                  <a:srgbClr val="262626"/>
                </a:solidFill>
                <a:latin typeface="+mj-lt"/>
                <a:ea typeface="+mj-ea"/>
                <a:cs typeface="微軟正黑體"/>
              </a:defRPr>
            </a:lvl1pPr>
            <a:lvl2pPr algn="l" defTabSz="457200" rtl="0" eaLnBrk="0" fontAlgn="base" hangingPunct="0">
              <a:spcBef>
                <a:spcPct val="0"/>
              </a:spcBef>
              <a:spcAft>
                <a:spcPct val="0"/>
              </a:spcAft>
              <a:defRPr sz="3600">
                <a:solidFill>
                  <a:srgbClr val="262626"/>
                </a:solidFill>
                <a:latin typeface="Century Gothic" pitchFamily="34" charset="0"/>
                <a:ea typeface="微軟正黑體"/>
                <a:cs typeface="微軟正黑體"/>
              </a:defRPr>
            </a:lvl2pPr>
            <a:lvl3pPr algn="l" defTabSz="457200" rtl="0" eaLnBrk="0" fontAlgn="base" hangingPunct="0">
              <a:spcBef>
                <a:spcPct val="0"/>
              </a:spcBef>
              <a:spcAft>
                <a:spcPct val="0"/>
              </a:spcAft>
              <a:defRPr sz="3600">
                <a:solidFill>
                  <a:srgbClr val="262626"/>
                </a:solidFill>
                <a:latin typeface="Century Gothic" pitchFamily="34" charset="0"/>
                <a:ea typeface="微軟正黑體"/>
                <a:cs typeface="微軟正黑體"/>
              </a:defRPr>
            </a:lvl3pPr>
            <a:lvl4pPr algn="l" defTabSz="457200" rtl="0" eaLnBrk="0" fontAlgn="base" hangingPunct="0">
              <a:spcBef>
                <a:spcPct val="0"/>
              </a:spcBef>
              <a:spcAft>
                <a:spcPct val="0"/>
              </a:spcAft>
              <a:defRPr sz="3600">
                <a:solidFill>
                  <a:srgbClr val="262626"/>
                </a:solidFill>
                <a:latin typeface="Century Gothic" pitchFamily="34" charset="0"/>
                <a:ea typeface="微軟正黑體"/>
                <a:cs typeface="微軟正黑體"/>
              </a:defRPr>
            </a:lvl4pPr>
            <a:lvl5pPr algn="l" defTabSz="457200" rtl="0" eaLnBrk="0" fontAlgn="base" hangingPunct="0">
              <a:spcBef>
                <a:spcPct val="0"/>
              </a:spcBef>
              <a:spcAft>
                <a:spcPct val="0"/>
              </a:spcAft>
              <a:defRPr sz="3600">
                <a:solidFill>
                  <a:srgbClr val="262626"/>
                </a:solidFill>
                <a:latin typeface="Century Gothic" pitchFamily="34" charset="0"/>
                <a:ea typeface="微軟正黑體"/>
                <a:cs typeface="微軟正黑體"/>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342900"/>
            <a:r>
              <a:rPr kumimoji="1" lang="zh-TW" altLang="en-US" b="1" kern="0" dirty="0">
                <a:solidFill>
                  <a:schemeClr val="tx1"/>
                </a:solidFill>
                <a:latin typeface="標楷體" pitchFamily="65" charset="-120"/>
                <a:ea typeface="標楷體" pitchFamily="65" charset="-120"/>
                <a:cs typeface="+mj-cs"/>
              </a:rPr>
              <a:t>評分品質的控管</a:t>
            </a:r>
          </a:p>
        </p:txBody>
      </p:sp>
      <p:sp>
        <p:nvSpPr>
          <p:cNvPr id="6" name="內容版面配置區 2"/>
          <p:cNvSpPr txBox="1">
            <a:spLocks/>
          </p:cNvSpPr>
          <p:nvPr/>
        </p:nvSpPr>
        <p:spPr bwMode="auto">
          <a:xfrm>
            <a:off x="1930914" y="1629348"/>
            <a:ext cx="5106988" cy="2495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ts val="1000"/>
              </a:spcBef>
              <a:spcAft>
                <a:spcPct val="0"/>
              </a:spcAft>
              <a:buClr>
                <a:schemeClr val="accent1"/>
              </a:buClr>
              <a:buFont typeface="Wingdings 3" panose="05040102010807070707" pitchFamily="18" charset="2"/>
              <a:buChar char=""/>
              <a:defRPr kern="1200">
                <a:solidFill>
                  <a:srgbClr val="404040"/>
                </a:solidFill>
                <a:latin typeface="+mn-lt"/>
                <a:ea typeface="+mn-ea"/>
                <a:cs typeface="微軟正黑體"/>
              </a:defRPr>
            </a:lvl1pPr>
            <a:lvl2pPr marL="742950" indent="-285750" algn="l" defTabSz="457200" rtl="0" eaLnBrk="0" fontAlgn="base" hangingPunct="0">
              <a:spcBef>
                <a:spcPts val="1000"/>
              </a:spcBef>
              <a:spcAft>
                <a:spcPct val="0"/>
              </a:spcAft>
              <a:buClr>
                <a:schemeClr val="accent1"/>
              </a:buClr>
              <a:buFont typeface="Wingdings 3" panose="05040102010807070707" pitchFamily="18" charset="2"/>
              <a:buChar char=""/>
              <a:defRPr sz="1600" kern="1200">
                <a:solidFill>
                  <a:srgbClr val="404040"/>
                </a:solidFill>
                <a:latin typeface="+mn-lt"/>
                <a:ea typeface="+mn-ea"/>
                <a:cs typeface="微軟正黑體"/>
              </a:defRPr>
            </a:lvl2pPr>
            <a:lvl3pPr marL="1143000" indent="-228600" algn="l" defTabSz="457200" rtl="0" eaLnBrk="0" fontAlgn="base" hangingPunct="0">
              <a:spcBef>
                <a:spcPts val="1000"/>
              </a:spcBef>
              <a:spcAft>
                <a:spcPct val="0"/>
              </a:spcAft>
              <a:buClr>
                <a:schemeClr val="accent1"/>
              </a:buClr>
              <a:buFont typeface="Wingdings 3" panose="05040102010807070707" pitchFamily="18" charset="2"/>
              <a:buChar char=""/>
              <a:defRPr sz="1400" kern="1200">
                <a:solidFill>
                  <a:srgbClr val="404040"/>
                </a:solidFill>
                <a:latin typeface="+mn-lt"/>
                <a:ea typeface="+mn-ea"/>
                <a:cs typeface="微軟正黑體"/>
              </a:defRPr>
            </a:lvl3pPr>
            <a:lvl4pPr marL="1600200" indent="-228600" algn="l" defTabSz="457200" rtl="0" eaLnBrk="0" fontAlgn="base" hangingPunct="0">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微軟正黑體"/>
              </a:defRPr>
            </a:lvl4pPr>
            <a:lvl5pPr marL="2057400" indent="-228600" algn="l" defTabSz="457200" rtl="0" eaLnBrk="0" fontAlgn="base" hangingPunct="0">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微軟正黑體"/>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330200" indent="-330200" defTabSz="881063" eaLnBrk="1" hangingPunct="1">
              <a:spcBef>
                <a:spcPts val="1800"/>
              </a:spcBef>
              <a:buFont typeface="Wingdings" pitchFamily="2" charset="2"/>
              <a:buChar char="u"/>
            </a:pPr>
            <a:r>
              <a:rPr kumimoji="0" lang="zh-TW" altLang="en-US" sz="3200" b="1" dirty="0">
                <a:latin typeface="標楷體" panose="03000509000000000000" pitchFamily="65" charset="-120"/>
                <a:ea typeface="標楷體" panose="03000509000000000000" pitchFamily="65" charset="-120"/>
              </a:rPr>
              <a:t>閱卷委員的訓練</a:t>
            </a:r>
            <a:endParaRPr kumimoji="0" lang="en-US" altLang="zh-TW" sz="3200" b="1" dirty="0">
              <a:latin typeface="標楷體" panose="03000509000000000000" pitchFamily="65" charset="-120"/>
              <a:ea typeface="標楷體" panose="03000509000000000000" pitchFamily="65" charset="-120"/>
            </a:endParaRPr>
          </a:p>
          <a:p>
            <a:pPr marL="330200" indent="-330200" defTabSz="881063" eaLnBrk="1" hangingPunct="1">
              <a:spcBef>
                <a:spcPts val="1800"/>
              </a:spcBef>
              <a:buFont typeface="Wingdings" pitchFamily="2" charset="2"/>
              <a:buChar char="u"/>
            </a:pPr>
            <a:r>
              <a:rPr kumimoji="0" lang="zh-TW" altLang="en-US" sz="3200" b="1" dirty="0">
                <a:latin typeface="標楷體" panose="03000509000000000000" pitchFamily="65" charset="-120"/>
                <a:ea typeface="標楷體" panose="03000509000000000000" pitchFamily="65" charset="-120"/>
              </a:rPr>
              <a:t>評分機制</a:t>
            </a:r>
            <a:endParaRPr kumimoji="0" lang="en-US" altLang="zh-TW" sz="3200" b="1" dirty="0">
              <a:latin typeface="標楷體" panose="03000509000000000000" pitchFamily="65" charset="-120"/>
              <a:ea typeface="標楷體" panose="03000509000000000000" pitchFamily="65" charset="-120"/>
            </a:endParaRPr>
          </a:p>
          <a:p>
            <a:pPr marL="330200" indent="-330200" defTabSz="881063" eaLnBrk="1" hangingPunct="1">
              <a:spcBef>
                <a:spcPts val="1800"/>
              </a:spcBef>
              <a:buFont typeface="Wingdings" pitchFamily="2" charset="2"/>
              <a:buChar char="u"/>
            </a:pPr>
            <a:r>
              <a:rPr kumimoji="0" lang="en-US" altLang="zh-TW" sz="3200" b="1" dirty="0">
                <a:latin typeface="標楷體" panose="03000509000000000000" pitchFamily="65" charset="-120"/>
                <a:ea typeface="標楷體" panose="03000509000000000000" pitchFamily="65" charset="-120"/>
              </a:rPr>
              <a:t>(</a:t>
            </a:r>
            <a:r>
              <a:rPr kumimoji="0" lang="zh-TW" altLang="en-US" sz="3200" b="1" dirty="0">
                <a:latin typeface="標楷體" panose="03000509000000000000" pitchFamily="65" charset="-120"/>
                <a:ea typeface="標楷體" panose="03000509000000000000" pitchFamily="65" charset="-120"/>
              </a:rPr>
              <a:t>線上</a:t>
            </a:r>
            <a:r>
              <a:rPr kumimoji="0" lang="en-US" altLang="zh-TW" sz="3200" b="1" dirty="0">
                <a:latin typeface="標楷體" panose="03000509000000000000" pitchFamily="65" charset="-120"/>
                <a:ea typeface="標楷體" panose="03000509000000000000" pitchFamily="65" charset="-120"/>
              </a:rPr>
              <a:t>)</a:t>
            </a:r>
            <a:r>
              <a:rPr kumimoji="0" lang="zh-TW" altLang="en-US" sz="3200" b="1" dirty="0">
                <a:latin typeface="標楷體" panose="03000509000000000000" pitchFamily="65" charset="-120"/>
                <a:ea typeface="標楷體" panose="03000509000000000000" pitchFamily="65" charset="-120"/>
              </a:rPr>
              <a:t>閱卷流程</a:t>
            </a:r>
          </a:p>
        </p:txBody>
      </p:sp>
    </p:spTree>
    <p:extLst>
      <p:ext uri="{BB962C8B-B14F-4D97-AF65-F5344CB8AC3E}">
        <p14:creationId xmlns="" xmlns:p14="http://schemas.microsoft.com/office/powerpoint/2010/main" val="416105849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695797B8-7E70-45A3-B78E-8E1ED62D50C4}" type="slidenum">
              <a:rPr lang="zh-TW" altLang="en-US" smtClean="0"/>
              <a:pPr>
                <a:defRPr/>
              </a:pPr>
              <a:t>59</a:t>
            </a:fld>
            <a:endParaRPr lang="zh-TW" altLang="en-US"/>
          </a:p>
        </p:txBody>
      </p:sp>
      <p:sp>
        <p:nvSpPr>
          <p:cNvPr id="7" name="標題 1"/>
          <p:cNvSpPr>
            <a:spLocks noGrp="1"/>
          </p:cNvSpPr>
          <p:nvPr>
            <p:ph type="title"/>
          </p:nvPr>
        </p:nvSpPr>
        <p:spPr>
          <a:xfrm>
            <a:off x="1885510" y="656280"/>
            <a:ext cx="3769775" cy="804640"/>
          </a:xfrm>
        </p:spPr>
        <p:txBody>
          <a:bodyPr/>
          <a:lstStyle/>
          <a:p>
            <a:pPr defTabSz="342900"/>
            <a:r>
              <a:rPr kumimoji="1" lang="zh-TW" altLang="en-US" b="1" kern="0" dirty="0">
                <a:solidFill>
                  <a:schemeClr val="tx1"/>
                </a:solidFill>
                <a:latin typeface="標楷體" pitchFamily="65" charset="-120"/>
                <a:ea typeface="標楷體" pitchFamily="65" charset="-120"/>
                <a:cs typeface="+mj-cs"/>
              </a:rPr>
              <a:t>閱卷委員的訓練</a:t>
            </a:r>
          </a:p>
        </p:txBody>
      </p:sp>
      <p:sp>
        <p:nvSpPr>
          <p:cNvPr id="8" name="內容版面配置區 2"/>
          <p:cNvSpPr>
            <a:spLocks noGrp="1"/>
          </p:cNvSpPr>
          <p:nvPr>
            <p:ph idx="1"/>
          </p:nvPr>
        </p:nvSpPr>
        <p:spPr>
          <a:xfrm>
            <a:off x="1797050" y="1430031"/>
            <a:ext cx="8580839" cy="5029200"/>
          </a:xfrm>
        </p:spPr>
        <p:txBody>
          <a:bodyPr/>
          <a:lstStyle/>
          <a:p>
            <a:pPr marL="330200" indent="-330200" algn="just" defTabSz="881063" eaLnBrk="1" hangingPunct="1">
              <a:spcBef>
                <a:spcPts val="1800"/>
              </a:spcBef>
              <a:buFont typeface="Wingdings" pitchFamily="2" charset="2"/>
              <a:buChar char="u"/>
              <a:defRPr/>
            </a:pPr>
            <a:r>
              <a:rPr lang="zh-TW" altLang="en-US" sz="3200" b="1" dirty="0">
                <a:latin typeface="標楷體" panose="03000509000000000000" pitchFamily="65" charset="-120"/>
                <a:ea typeface="標楷體" panose="03000509000000000000" pitchFamily="65" charset="-120"/>
              </a:rPr>
              <a:t>核心委員－每年進行多次培訓會議</a:t>
            </a:r>
            <a:endParaRPr lang="en-US" altLang="zh-TW" sz="3200" b="1" dirty="0">
              <a:latin typeface="標楷體" panose="03000509000000000000" pitchFamily="65" charset="-120"/>
              <a:ea typeface="標楷體" panose="03000509000000000000" pitchFamily="65" charset="-120"/>
            </a:endParaRPr>
          </a:p>
          <a:p>
            <a:pPr lvl="1" algn="just" defTabSz="881063" eaLnBrk="1" hangingPunct="1">
              <a:spcBef>
                <a:spcPts val="1800"/>
              </a:spcBef>
              <a:buFont typeface="Arial" pitchFamily="34" charset="0"/>
              <a:buChar char="•"/>
              <a:defRPr/>
            </a:pPr>
            <a:r>
              <a:rPr lang="zh-TW" altLang="en-US" sz="3200" b="1" dirty="0">
                <a:latin typeface="標楷體" panose="03000509000000000000" pitchFamily="65" charset="-120"/>
                <a:ea typeface="標楷體" panose="03000509000000000000" pitchFamily="65" charset="-120"/>
              </a:rPr>
              <a:t>增加閱卷共識</a:t>
            </a:r>
            <a:endParaRPr lang="en-US" altLang="zh-TW" sz="3200" b="1" dirty="0">
              <a:latin typeface="標楷體" panose="03000509000000000000" pitchFamily="65" charset="-120"/>
              <a:ea typeface="標楷體" panose="03000509000000000000" pitchFamily="65" charset="-120"/>
            </a:endParaRPr>
          </a:p>
          <a:p>
            <a:pPr lvl="1" algn="just" defTabSz="881063" eaLnBrk="1" hangingPunct="1">
              <a:spcBef>
                <a:spcPts val="1800"/>
              </a:spcBef>
              <a:buFont typeface="Arial" pitchFamily="34" charset="0"/>
              <a:buChar char="•"/>
              <a:defRPr/>
            </a:pPr>
            <a:r>
              <a:rPr lang="zh-TW" altLang="en-US" sz="3200" b="1" dirty="0">
                <a:latin typeface="標楷體" panose="03000509000000000000" pitchFamily="65" charset="-120"/>
                <a:ea typeface="標楷體" panose="03000509000000000000" pitchFamily="65" charset="-120"/>
              </a:rPr>
              <a:t>熟練訂定評分指引</a:t>
            </a:r>
            <a:endParaRPr lang="en-US" altLang="zh-TW" sz="3200" b="1" dirty="0">
              <a:latin typeface="標楷體" panose="03000509000000000000" pitchFamily="65" charset="-120"/>
              <a:ea typeface="標楷體" panose="03000509000000000000" pitchFamily="65" charset="-120"/>
            </a:endParaRPr>
          </a:p>
          <a:p>
            <a:pPr marL="330200" indent="-330200" algn="just" defTabSz="881063" eaLnBrk="1" hangingPunct="1">
              <a:spcBef>
                <a:spcPts val="1800"/>
              </a:spcBef>
              <a:buFont typeface="Wingdings" pitchFamily="2" charset="2"/>
              <a:buChar char="u"/>
              <a:defRPr/>
            </a:pPr>
            <a:r>
              <a:rPr lang="zh-TW" altLang="en-US" sz="3200" b="1" dirty="0">
                <a:latin typeface="標楷體" panose="03000509000000000000" pitchFamily="65" charset="-120"/>
                <a:ea typeface="標楷體" panose="03000509000000000000" pitchFamily="65" charset="-120"/>
              </a:rPr>
              <a:t>評閱委員－每年兩次培訓會議</a:t>
            </a:r>
            <a:endParaRPr lang="en-US" altLang="zh-TW" sz="3200" b="1" dirty="0">
              <a:latin typeface="標楷體" panose="03000509000000000000" pitchFamily="65" charset="-120"/>
              <a:ea typeface="標楷體" panose="03000509000000000000" pitchFamily="65" charset="-120"/>
            </a:endParaRPr>
          </a:p>
          <a:p>
            <a:pPr marL="857250" lvl="1" indent="-457200" algn="just" defTabSz="881063" eaLnBrk="1" hangingPunct="1">
              <a:spcBef>
                <a:spcPts val="1800"/>
              </a:spcBef>
              <a:buFont typeface="Arial" pitchFamily="34" charset="0"/>
              <a:buChar char="•"/>
              <a:defRPr/>
            </a:pPr>
            <a:r>
              <a:rPr lang="zh-TW" altLang="en-US" sz="3200" b="1" dirty="0">
                <a:latin typeface="標楷體" panose="03000509000000000000" pitchFamily="65" charset="-120"/>
                <a:ea typeface="標楷體" panose="03000509000000000000" pitchFamily="65" charset="-120"/>
                <a:cs typeface="+mn-cs"/>
              </a:rPr>
              <a:t>了解如何依據評分指引評分</a:t>
            </a:r>
            <a:endParaRPr lang="en-US" altLang="zh-TW" sz="3200" b="1" dirty="0">
              <a:latin typeface="標楷體" panose="03000509000000000000" pitchFamily="65" charset="-120"/>
              <a:ea typeface="標楷體" panose="03000509000000000000" pitchFamily="65" charset="-120"/>
              <a:cs typeface="+mn-cs"/>
            </a:endParaRPr>
          </a:p>
          <a:p>
            <a:pPr marL="857250" lvl="1" indent="-457200" algn="just" defTabSz="881063" eaLnBrk="1" hangingPunct="1">
              <a:spcBef>
                <a:spcPts val="1800"/>
              </a:spcBef>
              <a:buFont typeface="Arial" pitchFamily="34" charset="0"/>
              <a:buChar char="•"/>
              <a:defRPr/>
            </a:pPr>
            <a:r>
              <a:rPr lang="zh-TW" altLang="en-US" sz="3200" b="1" dirty="0">
                <a:latin typeface="標楷體" panose="03000509000000000000" pitchFamily="65" charset="-120"/>
                <a:ea typeface="標楷體" panose="03000509000000000000" pitchFamily="65" charset="-120"/>
                <a:cs typeface="+mn-cs"/>
              </a:rPr>
              <a:t>了解閱卷共識</a:t>
            </a:r>
            <a:endParaRPr lang="en-US" altLang="zh-TW" sz="3200" b="1" dirty="0">
              <a:latin typeface="標楷體" panose="03000509000000000000" pitchFamily="65" charset="-120"/>
              <a:ea typeface="標楷體" panose="03000509000000000000" pitchFamily="65" charset="-120"/>
              <a:cs typeface="+mn-cs"/>
            </a:endParaRPr>
          </a:p>
          <a:p>
            <a:pPr marL="857250" lvl="1" indent="-457200" algn="just" defTabSz="881063" eaLnBrk="1" hangingPunct="1">
              <a:spcBef>
                <a:spcPts val="1800"/>
              </a:spcBef>
              <a:buFont typeface="Arial" pitchFamily="34" charset="0"/>
              <a:buChar char="•"/>
              <a:defRPr/>
            </a:pPr>
            <a:r>
              <a:rPr lang="zh-TW" altLang="en-US" sz="3200" b="1" dirty="0">
                <a:latin typeface="標楷體" panose="03000509000000000000" pitchFamily="65" charset="-120"/>
                <a:ea typeface="標楷體" panose="03000509000000000000" pitchFamily="65" charset="-120"/>
                <a:cs typeface="+mn-cs"/>
              </a:rPr>
              <a:t>從培訓過程中篩選合適的評閱委員</a:t>
            </a:r>
            <a:endParaRPr lang="en-US" altLang="zh-TW" sz="3200" b="1" dirty="0">
              <a:latin typeface="標楷體" panose="03000509000000000000" pitchFamily="65" charset="-120"/>
              <a:ea typeface="標楷體" panose="03000509000000000000" pitchFamily="65" charset="-120"/>
              <a:cs typeface="+mn-cs"/>
            </a:endParaRPr>
          </a:p>
          <a:p>
            <a:pPr marL="730250" lvl="1" indent="-330200" algn="just" defTabSz="881063" eaLnBrk="1" hangingPunct="1">
              <a:spcBef>
                <a:spcPts val="1800"/>
              </a:spcBef>
              <a:buFont typeface="Arial" pitchFamily="34" charset="0"/>
              <a:buChar char="•"/>
              <a:defRPr/>
            </a:pPr>
            <a:endParaRPr lang="en-US" altLang="zh-TW" sz="3200" b="1" dirty="0">
              <a:latin typeface="標楷體" panose="03000509000000000000" pitchFamily="65" charset="-120"/>
              <a:ea typeface="標楷體" panose="03000509000000000000" pitchFamily="65" charset="-120"/>
            </a:endParaRPr>
          </a:p>
          <a:p>
            <a:pPr eaLnBrk="1" hangingPunct="1">
              <a:defRPr/>
            </a:pPr>
            <a:endParaRPr lang="zh-TW" altLang="en-US" sz="3200" b="1" dirty="0">
              <a:latin typeface="標楷體" panose="03000509000000000000" pitchFamily="65" charset="-120"/>
              <a:ea typeface="標楷體" panose="03000509000000000000" pitchFamily="65" charset="-120"/>
            </a:endParaRPr>
          </a:p>
        </p:txBody>
      </p:sp>
    </p:spTree>
    <p:extLst>
      <p:ext uri="{BB962C8B-B14F-4D97-AF65-F5344CB8AC3E}">
        <p14:creationId xmlns="" xmlns:p14="http://schemas.microsoft.com/office/powerpoint/2010/main" val="31610425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9AC6A4C7-65BF-4F14-89A7-21CC01BF266C}" type="slidenum">
              <a:rPr lang="zh-TW" altLang="en-US" smtClean="0"/>
              <a:pPr>
                <a:defRPr/>
              </a:pPr>
              <a:t>6</a:t>
            </a:fld>
            <a:endParaRPr lang="zh-TW" altLang="en-US"/>
          </a:p>
        </p:txBody>
      </p:sp>
      <p:pic>
        <p:nvPicPr>
          <p:cNvPr id="3" name="圖片 2"/>
          <p:cNvPicPr>
            <a:picLocks noChangeAspect="1"/>
          </p:cNvPicPr>
          <p:nvPr/>
        </p:nvPicPr>
        <p:blipFill>
          <a:blip r:embed="rId2" cstate="email"/>
          <a:stretch>
            <a:fillRect/>
          </a:stretch>
        </p:blipFill>
        <p:spPr>
          <a:xfrm>
            <a:off x="2662986" y="1"/>
            <a:ext cx="8715375" cy="6858000"/>
          </a:xfrm>
          <a:prstGeom prst="rect">
            <a:avLst/>
          </a:prstGeom>
        </p:spPr>
      </p:pic>
    </p:spTree>
    <p:extLst>
      <p:ext uri="{BB962C8B-B14F-4D97-AF65-F5344CB8AC3E}">
        <p14:creationId xmlns="" xmlns:p14="http://schemas.microsoft.com/office/powerpoint/2010/main" val="288735754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695797B8-7E70-45A3-B78E-8E1ED62D50C4}" type="slidenum">
              <a:rPr lang="zh-TW" altLang="en-US" smtClean="0"/>
              <a:pPr>
                <a:defRPr/>
              </a:pPr>
              <a:t>60</a:t>
            </a:fld>
            <a:endParaRPr lang="zh-TW" altLang="en-US"/>
          </a:p>
        </p:txBody>
      </p:sp>
      <p:sp>
        <p:nvSpPr>
          <p:cNvPr id="7" name="標題 1"/>
          <p:cNvSpPr>
            <a:spLocks noGrp="1"/>
          </p:cNvSpPr>
          <p:nvPr>
            <p:ph type="title"/>
          </p:nvPr>
        </p:nvSpPr>
        <p:spPr>
          <a:xfrm>
            <a:off x="1980341" y="668337"/>
            <a:ext cx="2893475" cy="747490"/>
          </a:xfr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342900"/>
            <a:r>
              <a:rPr kumimoji="1" lang="zh-TW" altLang="en-US" b="1" kern="0" dirty="0">
                <a:solidFill>
                  <a:schemeClr val="tx1"/>
                </a:solidFill>
                <a:latin typeface="標楷體" pitchFamily="65" charset="-120"/>
                <a:ea typeface="標楷體" pitchFamily="65" charset="-120"/>
                <a:cs typeface="+mj-cs"/>
              </a:rPr>
              <a:t>評分機制</a:t>
            </a:r>
          </a:p>
        </p:txBody>
      </p:sp>
      <p:sp>
        <p:nvSpPr>
          <p:cNvPr id="8" name="內容版面配置區 2"/>
          <p:cNvSpPr>
            <a:spLocks noGrp="1"/>
          </p:cNvSpPr>
          <p:nvPr>
            <p:ph idx="1"/>
          </p:nvPr>
        </p:nvSpPr>
        <p:spPr>
          <a:xfrm>
            <a:off x="1778000" y="1504544"/>
            <a:ext cx="9709150" cy="3924300"/>
          </a:xfrm>
        </p:spPr>
        <p:txBody>
          <a:bodyPr/>
          <a:lstStyle/>
          <a:p>
            <a:pPr marL="396000" indent="-396000" algn="just" eaLnBrk="1">
              <a:buFont typeface="Wingdings" pitchFamily="2" charset="2"/>
              <a:buChar char="u"/>
            </a:pPr>
            <a:r>
              <a:rPr lang="zh-TW" altLang="en-US" sz="3200" b="1" dirty="0">
                <a:latin typeface="標楷體" panose="03000509000000000000" pitchFamily="65" charset="-120"/>
                <a:ea typeface="標楷體" panose="03000509000000000000" pitchFamily="65" charset="-120"/>
              </a:rPr>
              <a:t>每份試卷皆由兩位評閱委員進行閱卷，當兩閱分數不一致時，則由第三位委員進行複閱。</a:t>
            </a:r>
            <a:endParaRPr lang="en-US" altLang="zh-TW" sz="3200" b="1" dirty="0">
              <a:latin typeface="標楷體" panose="03000509000000000000" pitchFamily="65" charset="-120"/>
              <a:ea typeface="標楷體" panose="03000509000000000000" pitchFamily="65" charset="-120"/>
            </a:endParaRPr>
          </a:p>
          <a:p>
            <a:pPr marL="396000" indent="-396000" algn="just" eaLnBrk="1">
              <a:buFont typeface="Wingdings" pitchFamily="2" charset="2"/>
              <a:buChar char="u"/>
            </a:pPr>
            <a:r>
              <a:rPr lang="zh-TW" altLang="en-US" sz="3200" b="1" dirty="0">
                <a:latin typeface="標楷體" panose="03000509000000000000" pitchFamily="65" charset="-120"/>
                <a:ea typeface="標楷體" panose="03000509000000000000" pitchFamily="65" charset="-120"/>
              </a:rPr>
              <a:t>複閱分數與其中一位初閱分數相同時，則以複閱分數作為最後得分。</a:t>
            </a:r>
            <a:endParaRPr lang="en-US" altLang="zh-TW" sz="3200" b="1" dirty="0">
              <a:latin typeface="標楷體" panose="03000509000000000000" pitchFamily="65" charset="-120"/>
              <a:ea typeface="標楷體" panose="03000509000000000000" pitchFamily="65" charset="-120"/>
            </a:endParaRPr>
          </a:p>
          <a:p>
            <a:pPr marL="396000" indent="-396000" algn="just" eaLnBrk="1">
              <a:buFont typeface="Wingdings" pitchFamily="2" charset="2"/>
              <a:buChar char="u"/>
            </a:pPr>
            <a:r>
              <a:rPr lang="zh-TW" altLang="en-US" sz="3200" b="1" dirty="0">
                <a:latin typeface="標楷體" panose="03000509000000000000" pitchFamily="65" charset="-120"/>
                <a:ea typeface="標楷體" panose="03000509000000000000" pitchFamily="65" charset="-120"/>
              </a:rPr>
              <a:t>複閱分數若與前兩閱分數不一致時，則為疑問卷，由</a:t>
            </a:r>
            <a:r>
              <a:rPr lang="zh-TW" altLang="en-US" sz="3200" b="1">
                <a:latin typeface="標楷體" panose="03000509000000000000" pitchFamily="65" charset="-120"/>
                <a:ea typeface="標楷體" panose="03000509000000000000" pitchFamily="65" charset="-120"/>
              </a:rPr>
              <a:t>核心小組開會</a:t>
            </a:r>
            <a:r>
              <a:rPr lang="zh-TW" altLang="en-US" sz="3200" b="1" dirty="0">
                <a:latin typeface="標楷體" panose="03000509000000000000" pitchFamily="65" charset="-120"/>
                <a:ea typeface="標楷體" panose="03000509000000000000" pitchFamily="65" charset="-120"/>
              </a:rPr>
              <a:t>討論決定最後得分。</a:t>
            </a:r>
            <a:endParaRPr lang="en-US" altLang="zh-TW" sz="3200" b="1" dirty="0">
              <a:latin typeface="標楷體" panose="03000509000000000000" pitchFamily="65" charset="-120"/>
              <a:ea typeface="標楷體" panose="03000509000000000000" pitchFamily="65" charset="-120"/>
            </a:endParaRPr>
          </a:p>
        </p:txBody>
      </p:sp>
    </p:spTree>
    <p:extLst>
      <p:ext uri="{BB962C8B-B14F-4D97-AF65-F5344CB8AC3E}">
        <p14:creationId xmlns="" xmlns:p14="http://schemas.microsoft.com/office/powerpoint/2010/main" val="411173140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內容版面配置區 5"/>
          <p:cNvGraphicFramePr>
            <a:graphicFrameLocks/>
          </p:cNvGraphicFramePr>
          <p:nvPr>
            <p:extLst>
              <p:ext uri="{D42A27DB-BD31-4B8C-83A1-F6EECF244321}">
                <p14:modId xmlns="" xmlns:p14="http://schemas.microsoft.com/office/powerpoint/2010/main" val="855997681"/>
              </p:ext>
            </p:extLst>
          </p:nvPr>
        </p:nvGraphicFramePr>
        <p:xfrm>
          <a:off x="2577092" y="1284515"/>
          <a:ext cx="6540503" cy="3404382"/>
        </p:xfrm>
        <a:graphic>
          <a:graphicData uri="http://schemas.openxmlformats.org/drawingml/2006/table">
            <a:tbl>
              <a:tblPr>
                <a:tableStyleId>{5C22544A-7EE6-4342-B048-85BDC9FD1C3A}</a:tableStyleId>
              </a:tblPr>
              <a:tblGrid>
                <a:gridCol w="1543187">
                  <a:extLst>
                    <a:ext uri="{9D8B030D-6E8A-4147-A177-3AD203B41FA5}">
                      <a16:colId xmlns="" xmlns:a16="http://schemas.microsoft.com/office/drawing/2014/main" val="20000"/>
                    </a:ext>
                  </a:extLst>
                </a:gridCol>
                <a:gridCol w="622724">
                  <a:extLst>
                    <a:ext uri="{9D8B030D-6E8A-4147-A177-3AD203B41FA5}">
                      <a16:colId xmlns="" xmlns:a16="http://schemas.microsoft.com/office/drawing/2014/main" val="20001"/>
                    </a:ext>
                  </a:extLst>
                </a:gridCol>
                <a:gridCol w="622724">
                  <a:extLst>
                    <a:ext uri="{9D8B030D-6E8A-4147-A177-3AD203B41FA5}">
                      <a16:colId xmlns="" xmlns:a16="http://schemas.microsoft.com/office/drawing/2014/main" val="1047505374"/>
                    </a:ext>
                  </a:extLst>
                </a:gridCol>
                <a:gridCol w="622724">
                  <a:extLst>
                    <a:ext uri="{9D8B030D-6E8A-4147-A177-3AD203B41FA5}">
                      <a16:colId xmlns="" xmlns:a16="http://schemas.microsoft.com/office/drawing/2014/main" val="1697171055"/>
                    </a:ext>
                  </a:extLst>
                </a:gridCol>
                <a:gridCol w="622724">
                  <a:extLst>
                    <a:ext uri="{9D8B030D-6E8A-4147-A177-3AD203B41FA5}">
                      <a16:colId xmlns="" xmlns:a16="http://schemas.microsoft.com/office/drawing/2014/main" val="20002"/>
                    </a:ext>
                  </a:extLst>
                </a:gridCol>
                <a:gridCol w="622724">
                  <a:extLst>
                    <a:ext uri="{9D8B030D-6E8A-4147-A177-3AD203B41FA5}">
                      <a16:colId xmlns="" xmlns:a16="http://schemas.microsoft.com/office/drawing/2014/main" val="4213801140"/>
                    </a:ext>
                  </a:extLst>
                </a:gridCol>
                <a:gridCol w="622724">
                  <a:extLst>
                    <a:ext uri="{9D8B030D-6E8A-4147-A177-3AD203B41FA5}">
                      <a16:colId xmlns="" xmlns:a16="http://schemas.microsoft.com/office/drawing/2014/main" val="3548984853"/>
                    </a:ext>
                  </a:extLst>
                </a:gridCol>
                <a:gridCol w="1260972">
                  <a:extLst>
                    <a:ext uri="{9D8B030D-6E8A-4147-A177-3AD203B41FA5}">
                      <a16:colId xmlns="" xmlns:a16="http://schemas.microsoft.com/office/drawing/2014/main" val="20003"/>
                    </a:ext>
                  </a:extLst>
                </a:gridCol>
              </a:tblGrid>
              <a:tr h="640538">
                <a:tc>
                  <a:txBody>
                    <a:bodyPr/>
                    <a:lstStyle/>
                    <a:p>
                      <a:pPr algn="ctr" fontAlgn="ctr"/>
                      <a:r>
                        <a:rPr lang="zh-TW" altLang="en-US" sz="3200" u="none" strike="noStrike" dirty="0">
                          <a:effectLst/>
                          <a:latin typeface="標楷體" panose="03000509000000000000" pitchFamily="65" charset="-120"/>
                          <a:ea typeface="標楷體" panose="03000509000000000000" pitchFamily="65" charset="-120"/>
                        </a:rPr>
                        <a:t>等級</a:t>
                      </a:r>
                      <a:endParaRPr lang="zh-TW" altLang="en-US" sz="3200" b="0" i="0" u="none" strike="noStrike" dirty="0">
                        <a:solidFill>
                          <a:srgbClr val="000000"/>
                        </a:solidFill>
                        <a:effectLst/>
                        <a:latin typeface="標楷體" panose="03000509000000000000" pitchFamily="65" charset="-120"/>
                        <a:ea typeface="標楷體" panose="03000509000000000000" pitchFamily="65" charset="-120"/>
                      </a:endParaRPr>
                    </a:p>
                  </a:txBody>
                  <a:tcPr marL="4764" marR="4764"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EB4"/>
                    </a:solidFill>
                  </a:tcPr>
                </a:tc>
                <a:tc gridSpan="3">
                  <a:txBody>
                    <a:bodyPr/>
                    <a:lstStyle/>
                    <a:p>
                      <a:pPr algn="ctr" fontAlgn="ctr"/>
                      <a:r>
                        <a:rPr lang="zh-TW" altLang="en-US" sz="3200" u="none" strike="noStrike" dirty="0">
                          <a:effectLst/>
                          <a:latin typeface="標楷體" panose="03000509000000000000" pitchFamily="65" charset="-120"/>
                          <a:ea typeface="標楷體" panose="03000509000000000000" pitchFamily="65" charset="-120"/>
                        </a:rPr>
                        <a:t>精熟</a:t>
                      </a:r>
                      <a:endParaRPr lang="zh-TW" altLang="en-US" sz="3200" b="0" i="0" u="none" strike="noStrike" dirty="0">
                        <a:solidFill>
                          <a:srgbClr val="000000"/>
                        </a:solidFill>
                        <a:effectLst/>
                        <a:latin typeface="標楷體" panose="03000509000000000000" pitchFamily="65" charset="-120"/>
                        <a:ea typeface="標楷體" panose="03000509000000000000" pitchFamily="65" charset="-120"/>
                      </a:endParaRPr>
                    </a:p>
                  </a:txBody>
                  <a:tcPr marL="4764" marR="4764"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EB4"/>
                    </a:solidFill>
                  </a:tcPr>
                </a:tc>
                <a:tc hMerge="1">
                  <a:txBody>
                    <a:bodyPr/>
                    <a:lstStyle/>
                    <a:p>
                      <a:endParaRPr lang="zh-TW" altLang="en-US"/>
                    </a:p>
                  </a:txBody>
                  <a:tcPr/>
                </a:tc>
                <a:tc hMerge="1">
                  <a:txBody>
                    <a:bodyPr/>
                    <a:lstStyle/>
                    <a:p>
                      <a:endParaRPr lang="zh-TW" altLang="en-US"/>
                    </a:p>
                  </a:txBody>
                  <a:tcPr/>
                </a:tc>
                <a:tc gridSpan="3">
                  <a:txBody>
                    <a:bodyPr/>
                    <a:lstStyle/>
                    <a:p>
                      <a:pPr algn="ctr" fontAlgn="ctr"/>
                      <a:r>
                        <a:rPr lang="zh-TW" altLang="en-US" sz="3200" u="none" strike="noStrike" dirty="0">
                          <a:effectLst/>
                          <a:latin typeface="標楷體" panose="03000509000000000000" pitchFamily="65" charset="-120"/>
                          <a:ea typeface="標楷體" panose="03000509000000000000" pitchFamily="65" charset="-120"/>
                        </a:rPr>
                        <a:t>基礎</a:t>
                      </a:r>
                      <a:endParaRPr lang="zh-TW" altLang="en-US" sz="3200" b="0" i="0" u="none" strike="noStrike" dirty="0">
                        <a:solidFill>
                          <a:srgbClr val="000000"/>
                        </a:solidFill>
                        <a:effectLst/>
                        <a:latin typeface="標楷體" panose="03000509000000000000" pitchFamily="65" charset="-120"/>
                        <a:ea typeface="標楷體" panose="03000509000000000000" pitchFamily="65" charset="-120"/>
                      </a:endParaRPr>
                    </a:p>
                  </a:txBody>
                  <a:tcPr marL="4764" marR="4764"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EB4"/>
                    </a:solidFill>
                  </a:tcPr>
                </a:tc>
                <a:tc hMerge="1">
                  <a:txBody>
                    <a:bodyPr/>
                    <a:lstStyle/>
                    <a:p>
                      <a:endParaRPr lang="zh-TW" altLang="en-US"/>
                    </a:p>
                  </a:txBody>
                  <a:tcPr/>
                </a:tc>
                <a:tc hMerge="1">
                  <a:txBody>
                    <a:bodyPr/>
                    <a:lstStyle/>
                    <a:p>
                      <a:endParaRPr lang="zh-TW" altLang="en-US"/>
                    </a:p>
                  </a:txBody>
                  <a:tcPr/>
                </a:tc>
                <a:tc>
                  <a:txBody>
                    <a:bodyPr/>
                    <a:lstStyle/>
                    <a:p>
                      <a:pPr algn="ctr" fontAlgn="ctr"/>
                      <a:r>
                        <a:rPr lang="zh-TW" altLang="en-US" sz="3200" u="none" strike="noStrike" dirty="0">
                          <a:effectLst/>
                          <a:latin typeface="標楷體" panose="03000509000000000000" pitchFamily="65" charset="-120"/>
                          <a:ea typeface="標楷體" panose="03000509000000000000" pitchFamily="65" charset="-120"/>
                        </a:rPr>
                        <a:t>待加強</a:t>
                      </a:r>
                      <a:endParaRPr lang="zh-TW" altLang="en-US" sz="3200" b="0" i="0" u="none" strike="noStrike" dirty="0">
                        <a:solidFill>
                          <a:srgbClr val="000000"/>
                        </a:solidFill>
                        <a:effectLst/>
                        <a:latin typeface="標楷體" panose="03000509000000000000" pitchFamily="65" charset="-120"/>
                        <a:ea typeface="標楷體" panose="03000509000000000000" pitchFamily="65" charset="-120"/>
                      </a:endParaRPr>
                    </a:p>
                  </a:txBody>
                  <a:tcPr marL="4764" marR="4764"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EB4"/>
                    </a:solidFill>
                  </a:tcPr>
                </a:tc>
                <a:extLst>
                  <a:ext uri="{0D108BD9-81ED-4DB2-BD59-A6C34878D82A}">
                    <a16:rowId xmlns="" xmlns:a16="http://schemas.microsoft.com/office/drawing/2014/main" val="10000"/>
                  </a:ext>
                </a:extLst>
              </a:tr>
              <a:tr h="589547">
                <a:tc>
                  <a:txBody>
                    <a:bodyPr/>
                    <a:lstStyle/>
                    <a:p>
                      <a:pPr algn="ctr" fontAlgn="ctr"/>
                      <a:r>
                        <a:rPr lang="zh-TW" altLang="en-US" sz="3200" u="none" strike="noStrike" dirty="0">
                          <a:effectLst/>
                          <a:latin typeface="標楷體" panose="03000509000000000000" pitchFamily="65" charset="-120"/>
                          <a:ea typeface="標楷體" panose="03000509000000000000" pitchFamily="65" charset="-120"/>
                        </a:rPr>
                        <a:t>等級</a:t>
                      </a:r>
                      <a:endParaRPr lang="zh-TW" altLang="en-US" sz="3200" b="0" i="0" u="none" strike="noStrike" dirty="0">
                        <a:solidFill>
                          <a:srgbClr val="000000"/>
                        </a:solidFill>
                        <a:effectLst/>
                        <a:latin typeface="標楷體" panose="03000509000000000000" pitchFamily="65" charset="-120"/>
                        <a:ea typeface="標楷體" panose="03000509000000000000" pitchFamily="65" charset="-120"/>
                      </a:endParaRPr>
                    </a:p>
                  </a:txBody>
                  <a:tcPr marL="4764" marR="4764"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EB4"/>
                    </a:solidFill>
                  </a:tcPr>
                </a:tc>
                <a:tc gridSpan="3">
                  <a:txBody>
                    <a:bodyPr/>
                    <a:lstStyle/>
                    <a:p>
                      <a:pPr algn="ctr" fontAlgn="ctr"/>
                      <a:r>
                        <a:rPr lang="en-US" sz="32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A</a:t>
                      </a:r>
                      <a:endParaRPr lang="en-US" sz="3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4764" marR="4764"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EB4"/>
                    </a:solidFill>
                  </a:tcPr>
                </a:tc>
                <a:tc hMerge="1">
                  <a:txBody>
                    <a:bodyPr/>
                    <a:lstStyle/>
                    <a:p>
                      <a:endParaRPr lang="zh-TW" altLang="en-US"/>
                    </a:p>
                  </a:txBody>
                  <a:tcPr/>
                </a:tc>
                <a:tc hMerge="1">
                  <a:txBody>
                    <a:bodyPr/>
                    <a:lstStyle/>
                    <a:p>
                      <a:endParaRPr lang="zh-TW" altLang="en-US"/>
                    </a:p>
                  </a:txBody>
                  <a:tcPr/>
                </a:tc>
                <a:tc gridSpan="3">
                  <a:txBody>
                    <a:bodyPr/>
                    <a:lstStyle/>
                    <a:p>
                      <a:pPr algn="ctr" fontAlgn="ctr"/>
                      <a:r>
                        <a:rPr lang="en-US" sz="32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B</a:t>
                      </a:r>
                      <a:endParaRPr lang="en-US" sz="3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4764" marR="4764"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EB4"/>
                    </a:solidFill>
                  </a:tcPr>
                </a:tc>
                <a:tc hMerge="1">
                  <a:txBody>
                    <a:bodyPr/>
                    <a:lstStyle/>
                    <a:p>
                      <a:endParaRPr lang="zh-TW" altLang="en-US"/>
                    </a:p>
                  </a:txBody>
                  <a:tcPr/>
                </a:tc>
                <a:tc hMerge="1">
                  <a:txBody>
                    <a:bodyPr/>
                    <a:lstStyle/>
                    <a:p>
                      <a:endParaRPr lang="zh-TW" altLang="en-US"/>
                    </a:p>
                  </a:txBody>
                  <a:tcPr/>
                </a:tc>
                <a:tc>
                  <a:txBody>
                    <a:bodyPr/>
                    <a:lstStyle/>
                    <a:p>
                      <a:pPr algn="ctr" fontAlgn="ctr"/>
                      <a:r>
                        <a:rPr lang="en-US" sz="32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C</a:t>
                      </a:r>
                      <a:endParaRPr lang="en-US" sz="3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4764" marR="4764"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EB4"/>
                    </a:solidFill>
                  </a:tcPr>
                </a:tc>
                <a:extLst>
                  <a:ext uri="{0D108BD9-81ED-4DB2-BD59-A6C34878D82A}">
                    <a16:rowId xmlns="" xmlns:a16="http://schemas.microsoft.com/office/drawing/2014/main" val="10001"/>
                  </a:ext>
                </a:extLst>
              </a:tr>
              <a:tr h="613611">
                <a:tc>
                  <a:txBody>
                    <a:bodyPr/>
                    <a:lstStyle/>
                    <a:p>
                      <a:pPr algn="ctr" fontAlgn="ctr"/>
                      <a:r>
                        <a:rPr lang="zh-TW" altLang="en-US" sz="3200" u="none" strike="noStrike" dirty="0">
                          <a:effectLst/>
                          <a:latin typeface="標楷體" panose="03000509000000000000" pitchFamily="65" charset="-120"/>
                          <a:ea typeface="標楷體" panose="03000509000000000000" pitchFamily="65" charset="-120"/>
                        </a:rPr>
                        <a:t>積分</a:t>
                      </a:r>
                      <a:endParaRPr lang="zh-TW" altLang="en-US" sz="3200" b="0" i="0" u="none" strike="noStrike" dirty="0">
                        <a:solidFill>
                          <a:srgbClr val="000000"/>
                        </a:solidFill>
                        <a:effectLst/>
                        <a:latin typeface="標楷體" panose="03000509000000000000" pitchFamily="65" charset="-120"/>
                        <a:ea typeface="標楷體" panose="03000509000000000000" pitchFamily="65" charset="-120"/>
                      </a:endParaRPr>
                    </a:p>
                  </a:txBody>
                  <a:tcPr marL="4764" marR="4764"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EB4"/>
                    </a:solidFill>
                  </a:tcPr>
                </a:tc>
                <a:tc gridSpan="3">
                  <a:txBody>
                    <a:bodyPr/>
                    <a:lstStyle/>
                    <a:p>
                      <a:pPr algn="ctr" fontAlgn="ctr"/>
                      <a:r>
                        <a:rPr lang="en-US" altLang="zh-TW" sz="32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6</a:t>
                      </a:r>
                      <a:endParaRPr lang="en-US" altLang="zh-TW" sz="3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4764" marR="4764"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EB4"/>
                    </a:solidFill>
                  </a:tcPr>
                </a:tc>
                <a:tc hMerge="1">
                  <a:txBody>
                    <a:bodyPr/>
                    <a:lstStyle/>
                    <a:p>
                      <a:endParaRPr lang="zh-TW" altLang="en-US"/>
                    </a:p>
                  </a:txBody>
                  <a:tcPr/>
                </a:tc>
                <a:tc hMerge="1">
                  <a:txBody>
                    <a:bodyPr/>
                    <a:lstStyle/>
                    <a:p>
                      <a:endParaRPr lang="zh-TW" altLang="en-US"/>
                    </a:p>
                  </a:txBody>
                  <a:tcPr/>
                </a:tc>
                <a:tc gridSpan="3">
                  <a:txBody>
                    <a:bodyPr/>
                    <a:lstStyle/>
                    <a:p>
                      <a:pPr algn="ctr" fontAlgn="ctr"/>
                      <a:r>
                        <a:rPr lang="en-US" altLang="zh-TW" sz="32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4</a:t>
                      </a:r>
                      <a:endParaRPr lang="en-US" altLang="zh-TW" sz="3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4764" marR="4764"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EB4"/>
                    </a:solidFill>
                  </a:tcPr>
                </a:tc>
                <a:tc hMerge="1">
                  <a:txBody>
                    <a:bodyPr/>
                    <a:lstStyle/>
                    <a:p>
                      <a:endParaRPr lang="zh-TW" altLang="en-US"/>
                    </a:p>
                  </a:txBody>
                  <a:tcPr/>
                </a:tc>
                <a:tc hMerge="1">
                  <a:txBody>
                    <a:bodyPr/>
                    <a:lstStyle/>
                    <a:p>
                      <a:endParaRPr lang="zh-TW" altLang="en-US"/>
                    </a:p>
                  </a:txBody>
                  <a:tcPr/>
                </a:tc>
                <a:tc>
                  <a:txBody>
                    <a:bodyPr/>
                    <a:lstStyle/>
                    <a:p>
                      <a:pPr algn="ctr" fontAlgn="ctr"/>
                      <a:r>
                        <a:rPr lang="en-US" altLang="zh-TW" sz="32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2</a:t>
                      </a:r>
                      <a:endParaRPr lang="en-US" altLang="zh-TW" sz="3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4764" marR="4764"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EB4"/>
                    </a:solidFill>
                  </a:tcPr>
                </a:tc>
                <a:extLst>
                  <a:ext uri="{0D108BD9-81ED-4DB2-BD59-A6C34878D82A}">
                    <a16:rowId xmlns="" xmlns:a16="http://schemas.microsoft.com/office/drawing/2014/main" val="10002"/>
                  </a:ext>
                </a:extLst>
              </a:tr>
              <a:tr h="780343">
                <a:tc>
                  <a:txBody>
                    <a:bodyPr/>
                    <a:lstStyle/>
                    <a:p>
                      <a:pPr algn="ctr" fontAlgn="ctr"/>
                      <a:r>
                        <a:rPr lang="zh-TW" altLang="en-US" sz="3200" b="0" i="0" u="none" strike="noStrike" dirty="0">
                          <a:solidFill>
                            <a:srgbClr val="000000"/>
                          </a:solidFill>
                          <a:effectLst/>
                          <a:latin typeface="標楷體" panose="03000509000000000000" pitchFamily="65" charset="-120"/>
                          <a:ea typeface="標楷體" panose="03000509000000000000" pitchFamily="65" charset="-120"/>
                        </a:rPr>
                        <a:t>標註</a:t>
                      </a:r>
                    </a:p>
                  </a:txBody>
                  <a:tcPr marL="4764" marR="4764"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0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a:t>
                      </a:r>
                      <a:endParaRPr lang="en-US" altLang="zh-TW" sz="3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4764" marR="4764"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342900" rtl="0" eaLnBrk="1" fontAlgn="ctr" latinLnBrk="0" hangingPunct="1"/>
                      <a:r>
                        <a:rPr lang="en-US" altLang="zh-TW" sz="20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a:t>
                      </a:r>
                    </a:p>
                  </a:txBody>
                  <a:tcPr marL="4764" marR="4764"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342900" rtl="0" eaLnBrk="1" fontAlgn="ctr" latinLnBrk="0" hangingPunct="1"/>
                      <a:r>
                        <a:rPr lang="en-US" altLang="zh-TW" sz="20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a:t>
                      </a:r>
                    </a:p>
                  </a:txBody>
                  <a:tcPr marL="4764" marR="4764"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342900" rtl="0" eaLnBrk="1" fontAlgn="ctr" latinLnBrk="0" hangingPunct="1"/>
                      <a:r>
                        <a:rPr lang="en-US" altLang="zh-TW" sz="20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B++</a:t>
                      </a:r>
                    </a:p>
                  </a:txBody>
                  <a:tcPr marL="4764" marR="4764"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342900" rtl="0" eaLnBrk="1" fontAlgn="ctr" latinLnBrk="0" hangingPunct="1"/>
                      <a:r>
                        <a:rPr lang="en-US" altLang="zh-TW" sz="20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B+</a:t>
                      </a:r>
                    </a:p>
                  </a:txBody>
                  <a:tcPr marL="4764" marR="4764"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342900" rtl="0" eaLnBrk="1" fontAlgn="ctr" latinLnBrk="0" hangingPunct="1"/>
                      <a:r>
                        <a:rPr lang="en-US" altLang="zh-TW" sz="20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B</a:t>
                      </a:r>
                    </a:p>
                  </a:txBody>
                  <a:tcPr marL="4764" marR="4764"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342900" rtl="0" eaLnBrk="1" fontAlgn="ctr" latinLnBrk="0" hangingPunct="1"/>
                      <a:r>
                        <a:rPr lang="en-US" altLang="zh-TW" sz="20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C</a:t>
                      </a:r>
                    </a:p>
                  </a:txBody>
                  <a:tcPr marL="4764" marR="4764"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813345719"/>
                  </a:ext>
                </a:extLst>
              </a:tr>
              <a:tr h="780343">
                <a:tc>
                  <a:txBody>
                    <a:bodyPr/>
                    <a:lstStyle/>
                    <a:p>
                      <a:pPr algn="ctr" fontAlgn="ctr"/>
                      <a:r>
                        <a:rPr lang="zh-TW" altLang="en-US" sz="3200" b="0" i="0" u="none" strike="noStrike" dirty="0">
                          <a:solidFill>
                            <a:srgbClr val="000000"/>
                          </a:solidFill>
                          <a:effectLst/>
                          <a:latin typeface="標楷體" panose="03000509000000000000" pitchFamily="65" charset="-120"/>
                          <a:ea typeface="標楷體" panose="03000509000000000000" pitchFamily="65" charset="-120"/>
                        </a:rPr>
                        <a:t>積點</a:t>
                      </a:r>
                    </a:p>
                  </a:txBody>
                  <a:tcPr marL="4764" marR="4764"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3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7</a:t>
                      </a:r>
                    </a:p>
                  </a:txBody>
                  <a:tcPr marL="4764" marR="4764"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3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6</a:t>
                      </a:r>
                    </a:p>
                  </a:txBody>
                  <a:tcPr marL="4764" marR="4764"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3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a:t>
                      </a:r>
                    </a:p>
                  </a:txBody>
                  <a:tcPr marL="4764" marR="4764"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3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4</a:t>
                      </a:r>
                    </a:p>
                  </a:txBody>
                  <a:tcPr marL="4764" marR="4764"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3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a:t>
                      </a:r>
                    </a:p>
                  </a:txBody>
                  <a:tcPr marL="4764" marR="4764"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3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a:t>
                      </a:r>
                    </a:p>
                  </a:txBody>
                  <a:tcPr marL="4764" marR="4764"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3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a:t>
                      </a:r>
                    </a:p>
                  </a:txBody>
                  <a:tcPr marL="4764" marR="4764"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641145964"/>
                  </a:ext>
                </a:extLst>
              </a:tr>
            </a:tbl>
          </a:graphicData>
        </a:graphic>
      </p:graphicFrame>
      <p:sp>
        <p:nvSpPr>
          <p:cNvPr id="95258" name="投影片編號版面配置區 1"/>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F992741D-5AF6-418A-967A-E26F1749E6D8}" type="slidenum">
              <a:rPr kumimoji="0" lang="zh-TW" altLang="en-US" smtClean="0">
                <a:solidFill>
                  <a:srgbClr val="FEFFFF"/>
                </a:solidFill>
                <a:latin typeface="Century Gothic" panose="020B0502020202020204" pitchFamily="34" charset="0"/>
              </a:rPr>
              <a:pPr/>
              <a:t>61</a:t>
            </a:fld>
            <a:endParaRPr kumimoji="0" lang="zh-TW" altLang="en-US">
              <a:solidFill>
                <a:srgbClr val="FEFFFF"/>
              </a:solidFill>
              <a:latin typeface="Century Gothic" panose="020B0502020202020204" pitchFamily="34" charset="0"/>
            </a:endParaRPr>
          </a:p>
        </p:txBody>
      </p:sp>
      <p:sp>
        <p:nvSpPr>
          <p:cNvPr id="6" name="標題 1"/>
          <p:cNvSpPr txBox="1">
            <a:spLocks/>
          </p:cNvSpPr>
          <p:nvPr/>
        </p:nvSpPr>
        <p:spPr bwMode="auto">
          <a:xfrm>
            <a:off x="2349870" y="501650"/>
            <a:ext cx="9022810" cy="650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342900" rtl="0" eaLnBrk="0" fontAlgn="base" hangingPunct="0">
              <a:spcBef>
                <a:spcPct val="0"/>
              </a:spcBef>
              <a:spcAft>
                <a:spcPct val="0"/>
              </a:spcAft>
              <a:defRPr sz="2700" kern="1200">
                <a:solidFill>
                  <a:srgbClr val="262626"/>
                </a:solidFill>
                <a:latin typeface="+mj-lt"/>
                <a:ea typeface="+mj-ea"/>
                <a:cs typeface="微軟正黑體"/>
              </a:defRPr>
            </a:lvl1pPr>
            <a:lvl2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2pPr>
            <a:lvl3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3pPr>
            <a:lvl4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4pPr>
            <a:lvl5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kumimoji="0" lang="zh-TW" altLang="en-US" sz="3600" b="1" dirty="0">
                <a:latin typeface="標楷體" panose="03000509000000000000" pitchFamily="65" charset="-120"/>
                <a:ea typeface="標楷體" panose="03000509000000000000" pitchFamily="65" charset="-120"/>
              </a:rPr>
              <a:t>教育會考</a:t>
            </a:r>
            <a:r>
              <a:rPr kumimoji="0" lang="en-US" altLang="zh-TW" sz="3600" b="1" dirty="0">
                <a:latin typeface="標楷體" panose="03000509000000000000" pitchFamily="65" charset="-120"/>
                <a:ea typeface="標楷體" panose="03000509000000000000" pitchFamily="65" charset="-120"/>
              </a:rPr>
              <a:t>-</a:t>
            </a:r>
            <a:r>
              <a:rPr kumimoji="0" lang="zh-TW" altLang="en-US" sz="3600" b="1" dirty="0">
                <a:latin typeface="標楷體" panose="03000509000000000000" pitchFamily="65" charset="-120"/>
                <a:ea typeface="標楷體" panose="03000509000000000000" pitchFamily="65" charset="-120"/>
              </a:rPr>
              <a:t>臺南區</a:t>
            </a:r>
            <a:r>
              <a:rPr kumimoji="0" lang="zh-TW" altLang="en-US" sz="3600" b="1" dirty="0">
                <a:solidFill>
                  <a:schemeClr val="tx1"/>
                </a:solidFill>
                <a:latin typeface="標楷體" panose="03000509000000000000" pitchFamily="65" charset="-120"/>
                <a:ea typeface="標楷體" panose="03000509000000000000" pitchFamily="65" charset="-120"/>
              </a:rPr>
              <a:t>採計方式</a:t>
            </a:r>
            <a:endParaRPr kumimoji="0" lang="zh-TW" altLang="en-US" sz="3600" dirty="0">
              <a:latin typeface="標楷體" panose="03000509000000000000" pitchFamily="65" charset="-120"/>
              <a:ea typeface="標楷體" panose="03000509000000000000" pitchFamily="65" charset="-120"/>
            </a:endParaRPr>
          </a:p>
        </p:txBody>
      </p:sp>
      <p:graphicFrame>
        <p:nvGraphicFramePr>
          <p:cNvPr id="2" name="表格 1">
            <a:extLst>
              <a:ext uri="{FF2B5EF4-FFF2-40B4-BE49-F238E27FC236}">
                <a16:creationId xmlns="" xmlns:a16="http://schemas.microsoft.com/office/drawing/2014/main" id="{9292F493-FDFE-4FA1-8F1E-225A9A84B0D2}"/>
              </a:ext>
            </a:extLst>
          </p:cNvPr>
          <p:cNvGraphicFramePr>
            <a:graphicFrameLocks noGrp="1"/>
          </p:cNvGraphicFramePr>
          <p:nvPr>
            <p:extLst>
              <p:ext uri="{D42A27DB-BD31-4B8C-83A1-F6EECF244321}">
                <p14:modId xmlns="" xmlns:p14="http://schemas.microsoft.com/office/powerpoint/2010/main" val="461479624"/>
              </p:ext>
            </p:extLst>
          </p:nvPr>
        </p:nvGraphicFramePr>
        <p:xfrm>
          <a:off x="2577095" y="5008556"/>
          <a:ext cx="6540501" cy="1560686"/>
        </p:xfrm>
        <a:graphic>
          <a:graphicData uri="http://schemas.openxmlformats.org/drawingml/2006/table">
            <a:tbl>
              <a:tblPr>
                <a:tableStyleId>{5C22544A-7EE6-4342-B048-85BDC9FD1C3A}</a:tableStyleId>
              </a:tblPr>
              <a:tblGrid>
                <a:gridCol w="1543187">
                  <a:extLst>
                    <a:ext uri="{9D8B030D-6E8A-4147-A177-3AD203B41FA5}">
                      <a16:colId xmlns="" xmlns:a16="http://schemas.microsoft.com/office/drawing/2014/main" val="523914258"/>
                    </a:ext>
                  </a:extLst>
                </a:gridCol>
                <a:gridCol w="713902">
                  <a:extLst>
                    <a:ext uri="{9D8B030D-6E8A-4147-A177-3AD203B41FA5}">
                      <a16:colId xmlns="" xmlns:a16="http://schemas.microsoft.com/office/drawing/2014/main" val="651610285"/>
                    </a:ext>
                  </a:extLst>
                </a:gridCol>
                <a:gridCol w="713902">
                  <a:extLst>
                    <a:ext uri="{9D8B030D-6E8A-4147-A177-3AD203B41FA5}">
                      <a16:colId xmlns="" xmlns:a16="http://schemas.microsoft.com/office/drawing/2014/main" val="1888766754"/>
                    </a:ext>
                  </a:extLst>
                </a:gridCol>
                <a:gridCol w="713902">
                  <a:extLst>
                    <a:ext uri="{9D8B030D-6E8A-4147-A177-3AD203B41FA5}">
                      <a16:colId xmlns="" xmlns:a16="http://schemas.microsoft.com/office/drawing/2014/main" val="3543000124"/>
                    </a:ext>
                  </a:extLst>
                </a:gridCol>
                <a:gridCol w="713902">
                  <a:extLst>
                    <a:ext uri="{9D8B030D-6E8A-4147-A177-3AD203B41FA5}">
                      <a16:colId xmlns="" xmlns:a16="http://schemas.microsoft.com/office/drawing/2014/main" val="4007140634"/>
                    </a:ext>
                  </a:extLst>
                </a:gridCol>
                <a:gridCol w="713902">
                  <a:extLst>
                    <a:ext uri="{9D8B030D-6E8A-4147-A177-3AD203B41FA5}">
                      <a16:colId xmlns="" xmlns:a16="http://schemas.microsoft.com/office/drawing/2014/main" val="3441389201"/>
                    </a:ext>
                  </a:extLst>
                </a:gridCol>
                <a:gridCol w="713902">
                  <a:extLst>
                    <a:ext uri="{9D8B030D-6E8A-4147-A177-3AD203B41FA5}">
                      <a16:colId xmlns="" xmlns:a16="http://schemas.microsoft.com/office/drawing/2014/main" val="2391163664"/>
                    </a:ext>
                  </a:extLst>
                </a:gridCol>
                <a:gridCol w="713902">
                  <a:extLst>
                    <a:ext uri="{9D8B030D-6E8A-4147-A177-3AD203B41FA5}">
                      <a16:colId xmlns="" xmlns:a16="http://schemas.microsoft.com/office/drawing/2014/main" val="3444163180"/>
                    </a:ext>
                  </a:extLst>
                </a:gridCol>
              </a:tblGrid>
              <a:tr h="780343">
                <a:tc>
                  <a:txBody>
                    <a:bodyPr/>
                    <a:lstStyle/>
                    <a:p>
                      <a:pPr algn="ctr" fontAlgn="ctr"/>
                      <a:r>
                        <a:rPr lang="zh-TW" altLang="en-US" sz="2800" b="0" i="0" u="none" strike="noStrike" dirty="0">
                          <a:solidFill>
                            <a:srgbClr val="000000"/>
                          </a:solidFill>
                          <a:effectLst/>
                          <a:latin typeface="標楷體" panose="03000509000000000000" pitchFamily="65" charset="-120"/>
                          <a:ea typeface="標楷體" panose="03000509000000000000" pitchFamily="65" charset="-120"/>
                        </a:rPr>
                        <a:t>作文級分</a:t>
                      </a:r>
                    </a:p>
                  </a:txBody>
                  <a:tcPr marL="4764" marR="4764"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6</a:t>
                      </a:r>
                    </a:p>
                  </a:txBody>
                  <a:tcPr marL="4764" marR="4764"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342900" rtl="0" eaLnBrk="1" fontAlgn="ctr" latinLnBrk="0" hangingPunct="1"/>
                      <a:r>
                        <a:rPr lang="en-US" alt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a:t>
                      </a:r>
                    </a:p>
                  </a:txBody>
                  <a:tcPr marL="4764" marR="4764"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342900" rtl="0" eaLnBrk="1" fontAlgn="ctr" latinLnBrk="0" hangingPunct="1"/>
                      <a:r>
                        <a:rPr lang="en-US" alt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4</a:t>
                      </a:r>
                    </a:p>
                  </a:txBody>
                  <a:tcPr marL="4764" marR="4764"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342900" rtl="0" eaLnBrk="1" fontAlgn="ctr" latinLnBrk="0" hangingPunct="1"/>
                      <a:r>
                        <a:rPr lang="en-US" alt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a:t>
                      </a:r>
                    </a:p>
                  </a:txBody>
                  <a:tcPr marL="4764" marR="4764"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342900" rtl="0" eaLnBrk="1" fontAlgn="ctr" latinLnBrk="0" hangingPunct="1"/>
                      <a:r>
                        <a:rPr lang="en-US" alt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a:t>
                      </a:r>
                    </a:p>
                  </a:txBody>
                  <a:tcPr marL="4764" marR="4764"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342900" rtl="0" eaLnBrk="1" fontAlgn="ctr" latinLnBrk="0" hangingPunct="1"/>
                      <a:r>
                        <a:rPr lang="en-US" alt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a:t>
                      </a:r>
                    </a:p>
                  </a:txBody>
                  <a:tcPr marL="4764" marR="4764"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342900" rtl="0" eaLnBrk="1" fontAlgn="ctr" latinLnBrk="0" hangingPunct="1"/>
                      <a:r>
                        <a:rPr lang="en-US" alt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a:t>
                      </a:r>
                    </a:p>
                  </a:txBody>
                  <a:tcPr marL="4764" marR="4764"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807276836"/>
                  </a:ext>
                </a:extLst>
              </a:tr>
              <a:tr h="780343">
                <a:tc>
                  <a:txBody>
                    <a:bodyPr/>
                    <a:lstStyle/>
                    <a:p>
                      <a:pPr algn="ctr" fontAlgn="ctr"/>
                      <a:r>
                        <a:rPr lang="zh-TW" altLang="en-US" sz="3200" b="0" i="0" u="none" strike="noStrike" dirty="0">
                          <a:solidFill>
                            <a:srgbClr val="000000"/>
                          </a:solidFill>
                          <a:effectLst/>
                          <a:latin typeface="標楷體" panose="03000509000000000000" pitchFamily="65" charset="-120"/>
                          <a:ea typeface="標楷體" panose="03000509000000000000" pitchFamily="65" charset="-120"/>
                        </a:rPr>
                        <a:t>積點</a:t>
                      </a:r>
                    </a:p>
                  </a:txBody>
                  <a:tcPr marL="4764" marR="4764"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342900" rtl="0" eaLnBrk="1" fontAlgn="ctr" latinLnBrk="0" hangingPunct="1"/>
                      <a:r>
                        <a:rPr lang="en-US" alt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a:t>
                      </a:r>
                    </a:p>
                  </a:txBody>
                  <a:tcPr marL="4764" marR="4764"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342900" rtl="0" eaLnBrk="1" fontAlgn="ctr" latinLnBrk="0" hangingPunct="1"/>
                      <a:r>
                        <a:rPr lang="en-US" alt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a:t>
                      </a:r>
                    </a:p>
                  </a:txBody>
                  <a:tcPr marL="4764" marR="4764"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342900" rtl="0" eaLnBrk="1" fontAlgn="ctr" latinLnBrk="0" hangingPunct="1"/>
                      <a:r>
                        <a:rPr lang="en-US" alt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0.6</a:t>
                      </a:r>
                    </a:p>
                  </a:txBody>
                  <a:tcPr marL="4764" marR="4764"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342900" rtl="0" eaLnBrk="1" fontAlgn="ctr" latinLnBrk="0" hangingPunct="1"/>
                      <a:r>
                        <a:rPr lang="en-US" alt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0.4</a:t>
                      </a:r>
                    </a:p>
                  </a:txBody>
                  <a:tcPr marL="4764" marR="4764"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342900" rtl="0" eaLnBrk="1" fontAlgn="ctr" latinLnBrk="0" hangingPunct="1"/>
                      <a:r>
                        <a:rPr lang="en-US" alt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0.2</a:t>
                      </a:r>
                    </a:p>
                  </a:txBody>
                  <a:tcPr marL="4764" marR="4764"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342900" rtl="0" eaLnBrk="1" fontAlgn="ctr" latinLnBrk="0" hangingPunct="1"/>
                      <a:r>
                        <a:rPr lang="en-US" alt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0.1</a:t>
                      </a:r>
                    </a:p>
                  </a:txBody>
                  <a:tcPr marL="4764" marR="4764"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342900" rtl="0" eaLnBrk="1" fontAlgn="ctr" latinLnBrk="0" hangingPunct="1"/>
                      <a:r>
                        <a:rPr lang="en-US" alt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a:t>
                      </a:r>
                    </a:p>
                  </a:txBody>
                  <a:tcPr marL="4764" marR="4764"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544701107"/>
                  </a:ext>
                </a:extLst>
              </a:tr>
            </a:tbl>
          </a:graphicData>
        </a:graphic>
      </p:graphicFrame>
      <p:sp>
        <p:nvSpPr>
          <p:cNvPr id="3" name="矩形 2">
            <a:extLst>
              <a:ext uri="{FF2B5EF4-FFF2-40B4-BE49-F238E27FC236}">
                <a16:creationId xmlns="" xmlns:a16="http://schemas.microsoft.com/office/drawing/2014/main" id="{632BB0F0-72FE-455D-B6ED-E2ED77437456}"/>
              </a:ext>
            </a:extLst>
          </p:cNvPr>
          <p:cNvSpPr/>
          <p:nvPr/>
        </p:nvSpPr>
        <p:spPr>
          <a:xfrm>
            <a:off x="2577092" y="1284516"/>
            <a:ext cx="6540503" cy="183016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文字方塊 3">
            <a:extLst>
              <a:ext uri="{FF2B5EF4-FFF2-40B4-BE49-F238E27FC236}">
                <a16:creationId xmlns="" xmlns:a16="http://schemas.microsoft.com/office/drawing/2014/main" id="{6A079791-0631-40F1-BE61-F5B7ABDC5E3F}"/>
              </a:ext>
            </a:extLst>
          </p:cNvPr>
          <p:cNvSpPr txBox="1"/>
          <p:nvPr/>
        </p:nvSpPr>
        <p:spPr>
          <a:xfrm>
            <a:off x="9228221" y="1782054"/>
            <a:ext cx="2851484" cy="1077218"/>
          </a:xfrm>
          <a:prstGeom prst="rect">
            <a:avLst/>
          </a:prstGeom>
          <a:noFill/>
        </p:spPr>
        <p:txBody>
          <a:bodyPr wrap="square" rtlCol="0">
            <a:spAutoFit/>
          </a:bodyPr>
          <a:lstStyle/>
          <a:p>
            <a:r>
              <a:rPr lang="zh-TW" altLang="en-US" sz="3200" dirty="0">
                <a:solidFill>
                  <a:srgbClr val="FF0000"/>
                </a:solidFill>
              </a:rPr>
              <a:t>總積「分」</a:t>
            </a:r>
            <a:endParaRPr lang="en-US" altLang="zh-TW" sz="3200" dirty="0">
              <a:solidFill>
                <a:srgbClr val="FF0000"/>
              </a:solidFill>
            </a:endParaRPr>
          </a:p>
          <a:p>
            <a:r>
              <a:rPr lang="en-US" altLang="zh-TW" sz="3200" dirty="0">
                <a:solidFill>
                  <a:srgbClr val="FF0000"/>
                </a:solidFill>
              </a:rPr>
              <a:t>(</a:t>
            </a:r>
            <a:r>
              <a:rPr lang="zh-TW" altLang="en-US" sz="3200" dirty="0">
                <a:solidFill>
                  <a:srgbClr val="FF0000"/>
                </a:solidFill>
              </a:rPr>
              <a:t>滿分</a:t>
            </a:r>
            <a:r>
              <a:rPr lang="en-US" altLang="zh-TW" sz="3200" dirty="0">
                <a:solidFill>
                  <a:srgbClr val="FF0000"/>
                </a:solidFill>
              </a:rPr>
              <a:t>30</a:t>
            </a:r>
            <a:r>
              <a:rPr lang="zh-TW" altLang="en-US" sz="3200" dirty="0">
                <a:solidFill>
                  <a:srgbClr val="FF0000"/>
                </a:solidFill>
              </a:rPr>
              <a:t>分</a:t>
            </a:r>
            <a:r>
              <a:rPr lang="en-US" altLang="zh-TW" sz="3200" dirty="0">
                <a:solidFill>
                  <a:srgbClr val="FF0000"/>
                </a:solidFill>
              </a:rPr>
              <a:t>)</a:t>
            </a:r>
            <a:endParaRPr lang="zh-TW" altLang="en-US" sz="3200" dirty="0">
              <a:solidFill>
                <a:srgbClr val="FF0000"/>
              </a:solidFill>
            </a:endParaRPr>
          </a:p>
        </p:txBody>
      </p:sp>
      <p:sp>
        <p:nvSpPr>
          <p:cNvPr id="8" name="矩形 7">
            <a:extLst>
              <a:ext uri="{FF2B5EF4-FFF2-40B4-BE49-F238E27FC236}">
                <a16:creationId xmlns="" xmlns:a16="http://schemas.microsoft.com/office/drawing/2014/main" id="{B685CF2E-B2DB-427E-A191-9C2E4DFEA9EC}"/>
              </a:ext>
            </a:extLst>
          </p:cNvPr>
          <p:cNvSpPr/>
          <p:nvPr/>
        </p:nvSpPr>
        <p:spPr>
          <a:xfrm>
            <a:off x="2577092" y="3183731"/>
            <a:ext cx="6540503" cy="3373480"/>
          </a:xfrm>
          <a:prstGeom prst="rect">
            <a:avLst/>
          </a:prstGeom>
          <a:noFill/>
          <a:ln w="76200">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3939FF"/>
              </a:solidFill>
            </a:endParaRPr>
          </a:p>
        </p:txBody>
      </p:sp>
      <p:sp>
        <p:nvSpPr>
          <p:cNvPr id="9" name="文字方塊 8">
            <a:extLst>
              <a:ext uri="{FF2B5EF4-FFF2-40B4-BE49-F238E27FC236}">
                <a16:creationId xmlns="" xmlns:a16="http://schemas.microsoft.com/office/drawing/2014/main" id="{3B7335C0-2603-4F01-AB66-15CCD1DD3C8B}"/>
              </a:ext>
            </a:extLst>
          </p:cNvPr>
          <p:cNvSpPr txBox="1"/>
          <p:nvPr/>
        </p:nvSpPr>
        <p:spPr>
          <a:xfrm>
            <a:off x="9228221" y="4310117"/>
            <a:ext cx="2851484" cy="2000548"/>
          </a:xfrm>
          <a:prstGeom prst="rect">
            <a:avLst/>
          </a:prstGeom>
          <a:noFill/>
        </p:spPr>
        <p:txBody>
          <a:bodyPr wrap="square" rtlCol="0">
            <a:spAutoFit/>
          </a:bodyPr>
          <a:lstStyle/>
          <a:p>
            <a:r>
              <a:rPr lang="zh-TW" altLang="en-US" sz="3200" dirty="0">
                <a:solidFill>
                  <a:srgbClr val="FF0000"/>
                </a:solidFill>
              </a:rPr>
              <a:t>總積「點」</a:t>
            </a:r>
            <a:endParaRPr lang="en-US" altLang="zh-TW" sz="3200" dirty="0">
              <a:solidFill>
                <a:srgbClr val="FF0000"/>
              </a:solidFill>
            </a:endParaRPr>
          </a:p>
          <a:p>
            <a:r>
              <a:rPr lang="en-US" altLang="zh-TW" sz="3200" dirty="0">
                <a:solidFill>
                  <a:srgbClr val="FF0000"/>
                </a:solidFill>
              </a:rPr>
              <a:t>(</a:t>
            </a:r>
            <a:r>
              <a:rPr lang="zh-TW" altLang="en-US" sz="3200" dirty="0">
                <a:solidFill>
                  <a:srgbClr val="FF0000"/>
                </a:solidFill>
              </a:rPr>
              <a:t>最高</a:t>
            </a:r>
            <a:r>
              <a:rPr lang="en-US" altLang="zh-TW" sz="3200" dirty="0">
                <a:solidFill>
                  <a:srgbClr val="FF0000"/>
                </a:solidFill>
              </a:rPr>
              <a:t>36</a:t>
            </a:r>
            <a:r>
              <a:rPr lang="zh-TW" altLang="en-US" sz="3200" dirty="0">
                <a:solidFill>
                  <a:srgbClr val="FF0000"/>
                </a:solidFill>
              </a:rPr>
              <a:t>積點</a:t>
            </a:r>
            <a:r>
              <a:rPr lang="en-US" altLang="zh-TW" sz="3200" dirty="0">
                <a:solidFill>
                  <a:srgbClr val="FF0000"/>
                </a:solidFill>
              </a:rPr>
              <a:t>)</a:t>
            </a:r>
          </a:p>
          <a:p>
            <a:endParaRPr lang="en-US" altLang="zh-TW" sz="3200" dirty="0">
              <a:solidFill>
                <a:srgbClr val="FF0000"/>
              </a:solidFill>
            </a:endParaRPr>
          </a:p>
          <a:p>
            <a:r>
              <a:rPr lang="zh-TW" altLang="en-US" sz="2800" dirty="0">
                <a:solidFill>
                  <a:srgbClr val="FF0000"/>
                </a:solidFill>
              </a:rPr>
              <a:t>同分比序時使用</a:t>
            </a:r>
            <a:endParaRPr lang="zh-TW" altLang="en-US" sz="3200" dirty="0">
              <a:solidFill>
                <a:srgbClr val="FF0000"/>
              </a:solidFill>
            </a:endParaRPr>
          </a:p>
        </p:txBody>
      </p:sp>
    </p:spTree>
    <p:extLst>
      <p:ext uri="{BB962C8B-B14F-4D97-AF65-F5344CB8AC3E}">
        <p14:creationId xmlns="" xmlns:p14="http://schemas.microsoft.com/office/powerpoint/2010/main" val="43987805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692275" y="2943225"/>
            <a:ext cx="7632700" cy="1889125"/>
          </a:xfrm>
          <a:prstGeom prst="rect">
            <a:avLst/>
          </a:prstGeom>
          <a:solidFill>
            <a:srgbClr val="008000">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zh-TW" altLang="en-US" sz="1350">
              <a:solidFill>
                <a:prstClr val="white"/>
              </a:solidFill>
            </a:endParaRPr>
          </a:p>
        </p:txBody>
      </p:sp>
      <p:sp>
        <p:nvSpPr>
          <p:cNvPr id="104451" name="標題 3"/>
          <p:cNvSpPr>
            <a:spLocks noGrp="1"/>
          </p:cNvSpPr>
          <p:nvPr>
            <p:ph type="title"/>
          </p:nvPr>
        </p:nvSpPr>
        <p:spPr>
          <a:xfrm>
            <a:off x="2300288" y="3159125"/>
            <a:ext cx="5829300" cy="1020763"/>
          </a:xfrm>
        </p:spPr>
        <p:txBody>
          <a:bodyPr/>
          <a:lstStyle/>
          <a:p>
            <a:pPr eaLnBrk="1" hangingPunct="1"/>
            <a:r>
              <a:rPr lang="zh-TW" altLang="en-US" sz="4500" dirty="0">
                <a:solidFill>
                  <a:schemeClr val="bg1"/>
                </a:solidFill>
                <a:latin typeface="華康華綜體W5" panose="020B0509000000000000" pitchFamily="49" charset="-120"/>
                <a:ea typeface="華康華綜體W5" panose="020B0509000000000000" pitchFamily="49" charset="-120"/>
              </a:rPr>
              <a:t>臺南區免試入學</a:t>
            </a:r>
          </a:p>
        </p:txBody>
      </p:sp>
      <p:pic>
        <p:nvPicPr>
          <p:cNvPr id="104452" name="圖片 24"/>
          <p:cNvPicPr>
            <a:picLocks noChangeAspect="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5438775" y="1755775"/>
            <a:ext cx="4075113" cy="957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4453" name="副標題 4"/>
          <p:cNvSpPr>
            <a:spLocks noGrp="1"/>
          </p:cNvSpPr>
          <p:nvPr>
            <p:ph type="body" idx="1"/>
          </p:nvPr>
        </p:nvSpPr>
        <p:spPr>
          <a:xfrm>
            <a:off x="2335742" y="4179888"/>
            <a:ext cx="7434792" cy="1336675"/>
          </a:xfrm>
        </p:spPr>
        <p:txBody>
          <a:bodyPr/>
          <a:lstStyle/>
          <a:p>
            <a:pPr eaLnBrk="1" hangingPunct="1"/>
            <a:r>
              <a:rPr lang="zh-TW" altLang="en-US" sz="2400" dirty="0">
                <a:solidFill>
                  <a:srgbClr val="FFFF00"/>
                </a:solidFill>
                <a:latin typeface="標楷體" panose="03000509000000000000" pitchFamily="65" charset="-120"/>
                <a:ea typeface="標楷體" panose="03000509000000000000" pitchFamily="65" charset="-120"/>
              </a:rPr>
              <a:t>承辦學校：國立臺南高級海事水產職業學校</a:t>
            </a:r>
            <a:endParaRPr lang="en-US" altLang="zh-TW" sz="2400" dirty="0">
              <a:solidFill>
                <a:srgbClr val="FFFF00"/>
              </a:solidFill>
              <a:latin typeface="標楷體" panose="03000509000000000000" pitchFamily="65" charset="-120"/>
              <a:ea typeface="標楷體" panose="03000509000000000000" pitchFamily="65" charset="-120"/>
            </a:endParaRPr>
          </a:p>
        </p:txBody>
      </p:sp>
      <p:sp>
        <p:nvSpPr>
          <p:cNvPr id="104454" name="投影片編號版面配置區 1"/>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5D7387CC-C7E0-49EC-B8AA-8AE327F99D21}" type="slidenum">
              <a:rPr kumimoji="0" lang="zh-TW" altLang="en-US" smtClean="0">
                <a:solidFill>
                  <a:srgbClr val="FEFFFF"/>
                </a:solidFill>
                <a:latin typeface="Century Gothic" panose="020B0502020202020204" pitchFamily="34" charset="0"/>
              </a:rPr>
              <a:pPr/>
              <a:t>62</a:t>
            </a:fld>
            <a:endParaRPr kumimoji="0" lang="zh-TW" altLang="en-US">
              <a:solidFill>
                <a:srgbClr val="FEFFFF"/>
              </a:solidFill>
              <a:latin typeface="Century Gothic" panose="020B0502020202020204" pitchFamily="34" charset="0"/>
            </a:endParaRPr>
          </a:p>
        </p:txBody>
      </p:sp>
    </p:spTree>
  </p:cSld>
  <p:clrMapOvr>
    <a:masterClrMapping/>
  </p:clrMapOvr>
  <p:transition spd="slow">
    <p:wipe dir="d"/>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919288" y="196850"/>
            <a:ext cx="6572250" cy="869950"/>
          </a:xfrm>
          <a:solidFill>
            <a:srgbClr val="006600"/>
          </a:solidFill>
        </p:spPr>
        <p:txBody>
          <a:bodyPr/>
          <a:lstStyle/>
          <a:p>
            <a:pPr>
              <a:defRPr/>
            </a:pPr>
            <a:r>
              <a:rPr lang="en-US" altLang="zh-TW" sz="4000" dirty="0">
                <a:solidFill>
                  <a:schemeClr val="bg1"/>
                </a:solidFill>
                <a:latin typeface="標楷體" panose="03000509000000000000" pitchFamily="65" charset="-120"/>
                <a:ea typeface="標楷體" panose="03000509000000000000" pitchFamily="65" charset="-120"/>
              </a:rPr>
              <a:t>(</a:t>
            </a:r>
            <a:r>
              <a:rPr lang="zh-TW" altLang="en-US" sz="4000" dirty="0">
                <a:solidFill>
                  <a:schemeClr val="bg1"/>
                </a:solidFill>
                <a:latin typeface="標楷體" panose="03000509000000000000" pitchFamily="65" charset="-120"/>
                <a:ea typeface="標楷體" panose="03000509000000000000" pitchFamily="65" charset="-120"/>
              </a:rPr>
              <a:t>一</a:t>
            </a:r>
            <a:r>
              <a:rPr lang="en-US" altLang="zh-TW" sz="4000" dirty="0">
                <a:solidFill>
                  <a:schemeClr val="bg1"/>
                </a:solidFill>
                <a:latin typeface="標楷體" panose="03000509000000000000" pitchFamily="65" charset="-120"/>
                <a:ea typeface="標楷體" panose="03000509000000000000" pitchFamily="65" charset="-120"/>
              </a:rPr>
              <a:t>)</a:t>
            </a:r>
            <a:r>
              <a:rPr lang="zh-TW" altLang="en-US" sz="4000" dirty="0">
                <a:solidFill>
                  <a:schemeClr val="bg1"/>
                </a:solidFill>
                <a:latin typeface="標楷體" panose="03000509000000000000" pitchFamily="65" charset="-120"/>
                <a:ea typeface="標楷體" panose="03000509000000000000" pitchFamily="65" charset="-120"/>
              </a:rPr>
              <a:t>免試入學就學區規劃</a:t>
            </a:r>
            <a:r>
              <a:rPr lang="en-US" altLang="zh-TW" sz="4000" dirty="0">
                <a:solidFill>
                  <a:schemeClr val="bg1"/>
                </a:solidFill>
                <a:latin typeface="標楷體" panose="03000509000000000000" pitchFamily="65" charset="-120"/>
                <a:ea typeface="標楷體" panose="03000509000000000000" pitchFamily="65" charset="-120"/>
              </a:rPr>
              <a:t>-1</a:t>
            </a:r>
            <a:endParaRPr lang="zh-TW" altLang="en-US" sz="4000" dirty="0">
              <a:solidFill>
                <a:schemeClr val="bg1"/>
              </a:solidFill>
              <a:latin typeface="標楷體" panose="03000509000000000000" pitchFamily="65" charset="-120"/>
              <a:ea typeface="標楷體" panose="03000509000000000000" pitchFamily="65" charset="-120"/>
            </a:endParaRPr>
          </a:p>
        </p:txBody>
      </p:sp>
      <p:sp>
        <p:nvSpPr>
          <p:cNvPr id="5" name="Rectangle 3"/>
          <p:cNvSpPr txBox="1">
            <a:spLocks/>
          </p:cNvSpPr>
          <p:nvPr/>
        </p:nvSpPr>
        <p:spPr bwMode="auto">
          <a:xfrm>
            <a:off x="1919288" y="1066800"/>
            <a:ext cx="8640762" cy="5602288"/>
          </a:xfrm>
          <a:prstGeom prst="rect">
            <a:avLst/>
          </a:prstGeom>
          <a:noFill/>
          <a:ln w="9525">
            <a:noFill/>
            <a:miter lim="800000"/>
            <a:headEnd/>
            <a:tailEnd/>
          </a:ln>
        </p:spPr>
        <p:txBody>
          <a:bodyPr>
            <a:normAutofit/>
          </a:bodyPr>
          <a:lstStyle>
            <a:lvl1pPr marL="342900" indent="-342900" algn="l" defTabSz="457200" rtl="0" eaLnBrk="0" fontAlgn="base" hangingPunct="0">
              <a:spcBef>
                <a:spcPts val="1000"/>
              </a:spcBef>
              <a:spcAft>
                <a:spcPct val="0"/>
              </a:spcAft>
              <a:buClr>
                <a:schemeClr val="accent1"/>
              </a:buClr>
              <a:buFont typeface="Wingdings 3" pitchFamily="18" charset="2"/>
              <a:buChar char=""/>
              <a:defRPr kern="1200">
                <a:solidFill>
                  <a:srgbClr val="404040"/>
                </a:solidFill>
                <a:latin typeface="+mn-lt"/>
                <a:ea typeface="+mn-ea"/>
                <a:cs typeface="微軟正黑體"/>
              </a:defRPr>
            </a:lvl1pPr>
            <a:lvl2pPr marL="742950" indent="-285750" algn="l" defTabSz="457200" rtl="0" eaLnBrk="0" fontAlgn="base" hangingPunct="0">
              <a:spcBef>
                <a:spcPts val="1000"/>
              </a:spcBef>
              <a:spcAft>
                <a:spcPct val="0"/>
              </a:spcAft>
              <a:buClr>
                <a:schemeClr val="accent1"/>
              </a:buClr>
              <a:buFont typeface="Wingdings 3" pitchFamily="18" charset="2"/>
              <a:buChar char=""/>
              <a:defRPr sz="1600" kern="1200">
                <a:solidFill>
                  <a:srgbClr val="404040"/>
                </a:solidFill>
                <a:latin typeface="+mn-lt"/>
                <a:ea typeface="+mn-ea"/>
                <a:cs typeface="微軟正黑體"/>
              </a:defRPr>
            </a:lvl2pPr>
            <a:lvl3pPr marL="1143000" indent="-228600" algn="l" defTabSz="457200" rtl="0" eaLnBrk="0" fontAlgn="base" hangingPunct="0">
              <a:spcBef>
                <a:spcPts val="1000"/>
              </a:spcBef>
              <a:spcAft>
                <a:spcPct val="0"/>
              </a:spcAft>
              <a:buClr>
                <a:schemeClr val="accent1"/>
              </a:buClr>
              <a:buFont typeface="Wingdings 3" pitchFamily="18" charset="2"/>
              <a:buChar char=""/>
              <a:defRPr sz="1400" kern="1200">
                <a:solidFill>
                  <a:srgbClr val="404040"/>
                </a:solidFill>
                <a:latin typeface="+mn-lt"/>
                <a:ea typeface="+mn-ea"/>
                <a:cs typeface="微軟正黑體"/>
              </a:defRPr>
            </a:lvl3pPr>
            <a:lvl4pPr marL="1600200" indent="-228600" algn="l" defTabSz="457200" rtl="0" eaLnBrk="0" fontAlgn="base" hangingPunct="0">
              <a:spcBef>
                <a:spcPts val="1000"/>
              </a:spcBef>
              <a:spcAft>
                <a:spcPct val="0"/>
              </a:spcAft>
              <a:buClr>
                <a:schemeClr val="accent1"/>
              </a:buClr>
              <a:buFont typeface="Wingdings 3" pitchFamily="18" charset="2"/>
              <a:buChar char=""/>
              <a:defRPr sz="1200" kern="1200">
                <a:solidFill>
                  <a:srgbClr val="404040"/>
                </a:solidFill>
                <a:latin typeface="+mn-lt"/>
                <a:ea typeface="+mn-ea"/>
                <a:cs typeface="微軟正黑體"/>
              </a:defRPr>
            </a:lvl4pPr>
            <a:lvl5pPr marL="2057400" indent="-228600" algn="l" defTabSz="457200" rtl="0" eaLnBrk="0" fontAlgn="base" hangingPunct="0">
              <a:spcBef>
                <a:spcPts val="1000"/>
              </a:spcBef>
              <a:spcAft>
                <a:spcPct val="0"/>
              </a:spcAft>
              <a:buClr>
                <a:schemeClr val="accent1"/>
              </a:buClr>
              <a:buFont typeface="Wingdings 3" pitchFamily="18" charset="2"/>
              <a:buChar char=""/>
              <a:defRPr sz="1200" kern="1200">
                <a:solidFill>
                  <a:srgbClr val="404040"/>
                </a:solidFill>
                <a:latin typeface="+mn-lt"/>
                <a:ea typeface="+mn-ea"/>
                <a:cs typeface="微軟正黑體"/>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eaLnBrk="1" hangingPunct="1">
              <a:lnSpc>
                <a:spcPts val="4200"/>
              </a:lnSpc>
              <a:spcBef>
                <a:spcPct val="0"/>
              </a:spcBef>
              <a:buClr>
                <a:srgbClr val="E78712"/>
              </a:buClr>
              <a:buFont typeface="Wingdings 3" pitchFamily="18" charset="2"/>
              <a:buBlip>
                <a:blip r:embed="rId2"/>
              </a:buBlip>
              <a:defRPr/>
            </a:pPr>
            <a:r>
              <a:rPr kumimoji="0" lang="zh-TW" altLang="en-US" sz="2800" b="1" dirty="0">
                <a:solidFill>
                  <a:srgbClr val="FF0000"/>
                </a:solidFill>
                <a:effectLst>
                  <a:outerShdw blurRad="38100" dist="38100" dir="2700000" algn="tl">
                    <a:srgbClr val="C0C0C0"/>
                  </a:outerShdw>
                </a:effectLst>
                <a:latin typeface="標楷體" panose="03000509000000000000" pitchFamily="65" charset="-120"/>
                <a:ea typeface="標楷體" panose="03000509000000000000" pitchFamily="65" charset="-120"/>
              </a:rPr>
              <a:t>高中高職：</a:t>
            </a:r>
            <a:endParaRPr kumimoji="0" lang="en-US" altLang="zh-TW" sz="2800" b="1" dirty="0">
              <a:solidFill>
                <a:srgbClr val="FF0000"/>
              </a:solidFill>
              <a:effectLst>
                <a:outerShdw blurRad="38100" dist="38100" dir="2700000" algn="tl">
                  <a:srgbClr val="C0C0C0"/>
                </a:outerShdw>
              </a:effectLst>
              <a:latin typeface="標楷體" panose="03000509000000000000" pitchFamily="65" charset="-120"/>
              <a:ea typeface="標楷體" panose="03000509000000000000" pitchFamily="65" charset="-120"/>
            </a:endParaRPr>
          </a:p>
          <a:p>
            <a:pPr eaLnBrk="1" hangingPunct="1">
              <a:lnSpc>
                <a:spcPts val="3800"/>
              </a:lnSpc>
              <a:spcBef>
                <a:spcPct val="0"/>
              </a:spcBef>
              <a:buClr>
                <a:srgbClr val="E78712"/>
              </a:buClr>
              <a:buFont typeface="Wingdings 3" pitchFamily="18" charset="2"/>
              <a:buNone/>
              <a:defRPr/>
            </a:pPr>
            <a:r>
              <a:rPr kumimoji="0" lang="en-US" altLang="zh-TW" sz="2800" b="1" u="sng" dirty="0">
                <a:solidFill>
                  <a:srgbClr val="000099"/>
                </a:solidFill>
                <a:effectLst>
                  <a:outerShdw blurRad="38100" dist="38100" dir="2700000" algn="tl">
                    <a:srgbClr val="C0C0C0"/>
                  </a:outerShdw>
                </a:effectLst>
                <a:latin typeface="標楷體" panose="03000509000000000000" pitchFamily="65" charset="-120"/>
                <a:ea typeface="標楷體" panose="03000509000000000000" pitchFamily="65" charset="-120"/>
              </a:rPr>
              <a:t>1.</a:t>
            </a:r>
            <a:r>
              <a:rPr kumimoji="0" lang="zh-TW" altLang="en-US" sz="2800" b="1" u="sng" dirty="0">
                <a:solidFill>
                  <a:srgbClr val="000099"/>
                </a:solidFill>
                <a:effectLst>
                  <a:outerShdw blurRad="38100" dist="38100" dir="2700000" algn="tl">
                    <a:srgbClr val="C0C0C0"/>
                  </a:outerShdw>
                </a:effectLst>
                <a:latin typeface="標楷體" panose="03000509000000000000" pitchFamily="65" charset="-120"/>
                <a:ea typeface="標楷體" panose="03000509000000000000" pitchFamily="65" charset="-120"/>
              </a:rPr>
              <a:t>免試入學：</a:t>
            </a:r>
            <a:endParaRPr kumimoji="0" lang="en-US" altLang="zh-TW" sz="2800" b="1" u="sng" dirty="0">
              <a:solidFill>
                <a:srgbClr val="000099"/>
              </a:solidFill>
              <a:effectLst>
                <a:outerShdw blurRad="38100" dist="38100" dir="2700000" algn="tl">
                  <a:srgbClr val="C0C0C0"/>
                </a:outerShdw>
              </a:effectLst>
              <a:latin typeface="標楷體" panose="03000509000000000000" pitchFamily="65" charset="-120"/>
              <a:ea typeface="標楷體" panose="03000509000000000000" pitchFamily="65" charset="-120"/>
            </a:endParaRPr>
          </a:p>
          <a:p>
            <a:pPr eaLnBrk="1" hangingPunct="1">
              <a:lnSpc>
                <a:spcPts val="3800"/>
              </a:lnSpc>
              <a:spcBef>
                <a:spcPct val="0"/>
              </a:spcBef>
              <a:buClr>
                <a:srgbClr val="E78712"/>
              </a:buClr>
              <a:buFont typeface="Wingdings 3" pitchFamily="18" charset="2"/>
              <a:buNone/>
              <a:defRPr/>
            </a:pPr>
            <a:r>
              <a:rPr kumimoji="0" lang="en-US" altLang="zh-TW" sz="2800" b="1" dirty="0">
                <a:solidFill>
                  <a:srgbClr val="000099"/>
                </a:solidFill>
                <a:latin typeface="標楷體" panose="03000509000000000000" pitchFamily="65" charset="-120"/>
                <a:ea typeface="標楷體" panose="03000509000000000000" pitchFamily="65" charset="-120"/>
              </a:rPr>
              <a:t>(1)15</a:t>
            </a:r>
            <a:r>
              <a:rPr kumimoji="0" lang="zh-TW" altLang="en-US" sz="2800" b="1" dirty="0">
                <a:solidFill>
                  <a:srgbClr val="000099"/>
                </a:solidFill>
                <a:latin typeface="標楷體" panose="03000509000000000000" pitchFamily="65" charset="-120"/>
                <a:ea typeface="標楷體" panose="03000509000000000000" pitchFamily="65" charset="-120"/>
              </a:rPr>
              <a:t>個高中高職免試入學就學區</a:t>
            </a:r>
            <a:r>
              <a:rPr kumimoji="0" lang="zh-TW" altLang="en-US" sz="2800" b="1" dirty="0">
                <a:latin typeface="標楷體" panose="03000509000000000000" pitchFamily="65" charset="-120"/>
                <a:ea typeface="標楷體" panose="03000509000000000000" pitchFamily="65" charset="-120"/>
              </a:rPr>
              <a:t>：規劃以兼顧學生選校、學校招生、地方生活圈概念及符應主管機關權責。</a:t>
            </a:r>
            <a:endParaRPr kumimoji="0" lang="en-US" altLang="zh-TW" sz="2800" b="1" dirty="0">
              <a:latin typeface="標楷體" panose="03000509000000000000" pitchFamily="65" charset="-120"/>
              <a:ea typeface="標楷體" panose="03000509000000000000" pitchFamily="65" charset="-120"/>
            </a:endParaRPr>
          </a:p>
        </p:txBody>
      </p:sp>
      <p:graphicFrame>
        <p:nvGraphicFramePr>
          <p:cNvPr id="6" name="Group 17"/>
          <p:cNvGraphicFramePr>
            <a:graphicFrameLocks/>
          </p:cNvGraphicFramePr>
          <p:nvPr>
            <p:extLst>
              <p:ext uri="{D42A27DB-BD31-4B8C-83A1-F6EECF244321}">
                <p14:modId xmlns="" xmlns:p14="http://schemas.microsoft.com/office/powerpoint/2010/main" val="2559604688"/>
              </p:ext>
            </p:extLst>
          </p:nvPr>
        </p:nvGraphicFramePr>
        <p:xfrm>
          <a:off x="3262313" y="3300413"/>
          <a:ext cx="6624637" cy="3441700"/>
        </p:xfrm>
        <a:graphic>
          <a:graphicData uri="http://schemas.openxmlformats.org/drawingml/2006/table">
            <a:tbl>
              <a:tblPr/>
              <a:tblGrid>
                <a:gridCol w="746125">
                  <a:extLst>
                    <a:ext uri="{9D8B030D-6E8A-4147-A177-3AD203B41FA5}">
                      <a16:colId xmlns="" xmlns:a16="http://schemas.microsoft.com/office/drawing/2014/main" val="20000"/>
                    </a:ext>
                  </a:extLst>
                </a:gridCol>
                <a:gridCol w="5878512">
                  <a:extLst>
                    <a:ext uri="{9D8B030D-6E8A-4147-A177-3AD203B41FA5}">
                      <a16:colId xmlns="" xmlns:a16="http://schemas.microsoft.com/office/drawing/2014/main" val="20001"/>
                    </a:ext>
                  </a:extLst>
                </a:gridCol>
              </a:tblGrid>
              <a:tr h="1453266">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zh-TW" altLang="en-US"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單一縣市</a:t>
                      </a:r>
                    </a:p>
                  </a:txBody>
                  <a:tcPr marL="63600" marR="63600" marT="31791" marB="3179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7D5FF"/>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zh-TW" altLang="en-US" sz="2800" b="1"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cs typeface="微軟正黑體"/>
                        </a:rPr>
                        <a:t>臺南市</a:t>
                      </a:r>
                      <a:r>
                        <a:rPr kumimoji="0" lang="zh-TW" altLang="en-US"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、高雄市、彰化縣、雲林縣、</a:t>
                      </a:r>
                      <a:r>
                        <a:rPr kumimoji="0" lang="en-US" altLang="zh-TW"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
                      </a:r>
                      <a:br>
                        <a:rPr kumimoji="0" lang="en-US" altLang="zh-TW"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br>
                      <a:r>
                        <a:rPr kumimoji="0" lang="zh-TW" altLang="en-US"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屏東縣、臺東縣、花蓮縣、宜蘭縣、</a:t>
                      </a:r>
                      <a:r>
                        <a:rPr kumimoji="0" lang="en-US" altLang="zh-TW"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
                      </a:r>
                      <a:br>
                        <a:rPr kumimoji="0" lang="en-US" altLang="zh-TW"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br>
                      <a:r>
                        <a:rPr kumimoji="0" lang="zh-TW" altLang="en-US"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澎湖縣、金門縣</a:t>
                      </a:r>
                    </a:p>
                  </a:txBody>
                  <a:tcPr marL="63600" marR="63600" marT="31791" marB="3179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7D5FF"/>
                    </a:solidFill>
                  </a:tcPr>
                </a:tc>
                <a:extLst>
                  <a:ext uri="{0D108BD9-81ED-4DB2-BD59-A6C34878D82A}">
                    <a16:rowId xmlns="" xmlns:a16="http://schemas.microsoft.com/office/drawing/2014/main" val="10000"/>
                  </a:ext>
                </a:extLst>
              </a:tr>
              <a:tr h="198843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zh-TW" altLang="en-US" sz="2300" b="1" i="0" u="none" strike="noStrike" cap="none" normalizeH="0" baseline="0">
                          <a:ln>
                            <a:noFill/>
                          </a:ln>
                          <a:solidFill>
                            <a:schemeClr val="tx1"/>
                          </a:solidFill>
                          <a:effectLst/>
                          <a:latin typeface="標楷體" panose="03000509000000000000" pitchFamily="65" charset="-120"/>
                          <a:ea typeface="標楷體" panose="03000509000000000000" pitchFamily="65" charset="-120"/>
                          <a:cs typeface="微軟正黑體"/>
                        </a:rPr>
                        <a:t>跨縣市</a:t>
                      </a:r>
                    </a:p>
                  </a:txBody>
                  <a:tcPr marL="63600" marR="63600" marT="31791" marB="3179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7D5FF"/>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zh-TW" altLang="en-US"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桃園區 </a:t>
                      </a:r>
                      <a:r>
                        <a:rPr kumimoji="0" lang="en-US" altLang="zh-TW"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a:t>
                      </a:r>
                      <a:r>
                        <a:rPr kumimoji="0" lang="zh-TW" altLang="en-US"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桃園縣、連江縣</a:t>
                      </a:r>
                      <a:r>
                        <a:rPr kumimoji="0" lang="en-US" altLang="zh-TW"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a:t>
                      </a:r>
                      <a:r>
                        <a:rPr kumimoji="0" lang="zh-TW" altLang="en-US"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a:t>
                      </a:r>
                      <a:r>
                        <a:rPr kumimoji="0" lang="en-US" altLang="zh-TW"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
                      </a:r>
                      <a:br>
                        <a:rPr kumimoji="0" lang="en-US" altLang="zh-TW"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br>
                      <a:r>
                        <a:rPr kumimoji="0" lang="zh-TW" altLang="en-US"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嘉義區 </a:t>
                      </a:r>
                      <a:r>
                        <a:rPr kumimoji="0" lang="en-US" altLang="zh-TW"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a:t>
                      </a:r>
                      <a:r>
                        <a:rPr kumimoji="0" lang="zh-TW" altLang="en-US"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嘉義縣、嘉義市</a:t>
                      </a:r>
                      <a:r>
                        <a:rPr kumimoji="0" lang="en-US" altLang="zh-TW"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a:t>
                      </a:r>
                      <a:r>
                        <a:rPr kumimoji="0" lang="zh-TW" altLang="en-US"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a:t>
                      </a:r>
                      <a:endParaRPr kumimoji="0" lang="en-US" altLang="zh-TW"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endParaRP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zh-TW" altLang="en-US"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竹苗區 </a:t>
                      </a:r>
                      <a:r>
                        <a:rPr kumimoji="0" lang="en-US" altLang="zh-TW"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a:t>
                      </a:r>
                      <a:r>
                        <a:rPr kumimoji="0" lang="zh-TW" altLang="en-US"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新竹縣、新竹市、苗栗縣</a:t>
                      </a:r>
                      <a:r>
                        <a:rPr kumimoji="0" lang="en-US" altLang="zh-TW"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a:t>
                      </a:r>
                      <a:r>
                        <a:rPr kumimoji="0" lang="zh-TW" altLang="en-US"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a:t>
                      </a:r>
                      <a:r>
                        <a:rPr kumimoji="0" lang="en-US" altLang="zh-TW"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
                      </a:r>
                      <a:br>
                        <a:rPr kumimoji="0" lang="en-US" altLang="zh-TW"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br>
                      <a:r>
                        <a:rPr kumimoji="0" lang="zh-TW" altLang="en-US"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中投區 </a:t>
                      </a:r>
                      <a:r>
                        <a:rPr kumimoji="0" lang="en-US" altLang="zh-TW"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a:t>
                      </a:r>
                      <a:r>
                        <a:rPr kumimoji="0" lang="zh-TW" altLang="en-US"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臺中市、南投縣</a:t>
                      </a:r>
                      <a:r>
                        <a:rPr kumimoji="0" lang="en-US" altLang="zh-TW"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a:t>
                      </a:r>
                      <a:r>
                        <a:rPr kumimoji="0" lang="zh-TW" altLang="en-US"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a:t>
                      </a:r>
                      <a:r>
                        <a:rPr kumimoji="0" lang="en-US" altLang="zh-TW"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
                      </a:r>
                      <a:br>
                        <a:rPr kumimoji="0" lang="en-US" altLang="zh-TW"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br>
                      <a:r>
                        <a:rPr kumimoji="0" lang="zh-TW" altLang="en-US"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基北區 </a:t>
                      </a:r>
                      <a:r>
                        <a:rPr kumimoji="0" lang="en-US" altLang="zh-TW"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a:t>
                      </a:r>
                      <a:r>
                        <a:rPr kumimoji="0" lang="zh-TW" altLang="en-US"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新北市、臺北市、基隆市</a:t>
                      </a:r>
                      <a:r>
                        <a:rPr kumimoji="0" lang="en-US" altLang="zh-TW"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a:t>
                      </a:r>
                    </a:p>
                  </a:txBody>
                  <a:tcPr marL="63600" marR="63600" marT="31791" marB="317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7D5FF"/>
                    </a:solidFill>
                  </a:tcPr>
                </a:tc>
                <a:extLst>
                  <a:ext uri="{0D108BD9-81ED-4DB2-BD59-A6C34878D82A}">
                    <a16:rowId xmlns="" xmlns:a16="http://schemas.microsoft.com/office/drawing/2014/main" val="10001"/>
                  </a:ext>
                </a:extLst>
              </a:tr>
            </a:tbl>
          </a:graphicData>
        </a:graphic>
      </p:graphicFrame>
      <p:sp>
        <p:nvSpPr>
          <p:cNvPr id="105487" name="投影片編號版面配置區 2"/>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68B1E1F6-D0BD-48E9-B3B4-0739A980E83C}" type="slidenum">
              <a:rPr kumimoji="0" lang="zh-TW" altLang="en-US" smtClean="0">
                <a:solidFill>
                  <a:srgbClr val="FEFFFF"/>
                </a:solidFill>
                <a:latin typeface="Century Gothic" panose="020B0502020202020204" pitchFamily="34" charset="0"/>
              </a:rPr>
              <a:pPr/>
              <a:t>63</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2254250" y="1558722"/>
            <a:ext cx="8915400" cy="4394200"/>
          </a:xfrm>
        </p:spPr>
        <p:txBody>
          <a:bodyPr/>
          <a:lstStyle/>
          <a:p>
            <a:pPr eaLnBrk="1" hangingPunct="1">
              <a:lnSpc>
                <a:spcPts val="4000"/>
              </a:lnSpc>
              <a:spcBef>
                <a:spcPct val="0"/>
              </a:spcBef>
              <a:buFont typeface="Wingdings 3" panose="05040102010807070707" pitchFamily="18" charset="2"/>
              <a:buNone/>
              <a:defRPr/>
            </a:pPr>
            <a:r>
              <a:rPr lang="en-US" altLang="zh-TW" sz="2800" b="1" dirty="0">
                <a:solidFill>
                  <a:srgbClr val="000099"/>
                </a:solidFill>
                <a:effectLst>
                  <a:outerShdw blurRad="38100" dist="38100" dir="2700000" algn="tl">
                    <a:srgbClr val="C0C0C0"/>
                  </a:outerShdw>
                </a:effectLst>
                <a:latin typeface="標楷體" panose="03000509000000000000" pitchFamily="65" charset="-120"/>
                <a:ea typeface="標楷體" panose="03000509000000000000" pitchFamily="65" charset="-120"/>
              </a:rPr>
              <a:t>(2)</a:t>
            </a:r>
            <a:r>
              <a:rPr lang="zh-TW" altLang="en-US" sz="2800" b="1" dirty="0">
                <a:solidFill>
                  <a:srgbClr val="000099"/>
                </a:solidFill>
                <a:effectLst>
                  <a:outerShdw blurRad="38100" dist="38100" dir="2700000" algn="tl">
                    <a:srgbClr val="C0C0C0"/>
                  </a:outerShdw>
                </a:effectLst>
                <a:latin typeface="標楷體" panose="03000509000000000000" pitchFamily="65" charset="-120"/>
                <a:ea typeface="標楷體" panose="03000509000000000000" pitchFamily="65" charset="-120"/>
              </a:rPr>
              <a:t>共同就學區</a:t>
            </a:r>
            <a:r>
              <a:rPr lang="en-US" altLang="zh-TW" sz="2800" b="1" dirty="0">
                <a:solidFill>
                  <a:srgbClr val="000099"/>
                </a:solidFill>
                <a:effectLst>
                  <a:outerShdw blurRad="38100" dist="38100" dir="2700000" algn="tl">
                    <a:srgbClr val="C0C0C0"/>
                  </a:outerShdw>
                </a:effectLst>
                <a:latin typeface="標楷體" panose="03000509000000000000" pitchFamily="65" charset="-120"/>
                <a:ea typeface="標楷體" panose="03000509000000000000" pitchFamily="65" charset="-120"/>
              </a:rPr>
              <a:t>:</a:t>
            </a:r>
            <a:br>
              <a:rPr lang="en-US" altLang="zh-TW" sz="2800" b="1" dirty="0">
                <a:solidFill>
                  <a:srgbClr val="000099"/>
                </a:solidFill>
                <a:effectLst>
                  <a:outerShdw blurRad="38100" dist="38100" dir="2700000" algn="tl">
                    <a:srgbClr val="C0C0C0"/>
                  </a:outerShdw>
                </a:effectLst>
                <a:latin typeface="標楷體" panose="03000509000000000000" pitchFamily="65" charset="-120"/>
                <a:ea typeface="標楷體" panose="03000509000000000000" pitchFamily="65" charset="-120"/>
              </a:rPr>
            </a:br>
            <a:r>
              <a:rPr lang="zh-TW" altLang="zh-TW" sz="2800" b="1" dirty="0">
                <a:latin typeface="標楷體" panose="03000509000000000000" pitchFamily="65" charset="-120"/>
                <a:ea typeface="標楷體" panose="03000509000000000000" pitchFamily="65" charset="-120"/>
              </a:rPr>
              <a:t>位處</a:t>
            </a:r>
            <a:r>
              <a:rPr lang="zh-TW" altLang="zh-TW" sz="2800" b="1" dirty="0">
                <a:solidFill>
                  <a:srgbClr val="FF0000"/>
                </a:solidFill>
                <a:latin typeface="標楷體" panose="03000509000000000000" pitchFamily="65" charset="-120"/>
                <a:ea typeface="標楷體" panose="03000509000000000000" pitchFamily="65" charset="-120"/>
              </a:rPr>
              <a:t>免試就學區交界</a:t>
            </a:r>
            <a:r>
              <a:rPr lang="zh-TW" altLang="en-US" sz="2800" b="1" dirty="0">
                <a:solidFill>
                  <a:srgbClr val="FF0000"/>
                </a:solidFill>
                <a:latin typeface="標楷體" panose="03000509000000000000" pitchFamily="65" charset="-120"/>
                <a:ea typeface="標楷體" panose="03000509000000000000" pitchFamily="65" charset="-120"/>
              </a:rPr>
              <a:t>之</a:t>
            </a:r>
            <a:r>
              <a:rPr lang="zh-TW" altLang="zh-TW" sz="2800" b="1" dirty="0">
                <a:solidFill>
                  <a:srgbClr val="FF0000"/>
                </a:solidFill>
                <a:latin typeface="標楷體" panose="03000509000000000000" pitchFamily="65" charset="-120"/>
                <a:ea typeface="標楷體" panose="03000509000000000000" pitchFamily="65" charset="-120"/>
              </a:rPr>
              <a:t>學校</a:t>
            </a:r>
            <a:r>
              <a:rPr lang="zh-TW" altLang="en-US" sz="2800" b="1" dirty="0">
                <a:solidFill>
                  <a:srgbClr val="FF0000"/>
                </a:solidFill>
                <a:latin typeface="標楷體" panose="03000509000000000000" pitchFamily="65" charset="-120"/>
                <a:ea typeface="標楷體" panose="03000509000000000000" pitchFamily="65" charset="-120"/>
              </a:rPr>
              <a:t>，得由兩個以上縣</a:t>
            </a:r>
            <a:r>
              <a:rPr lang="en-US" altLang="zh-TW" sz="2800" b="1" dirty="0">
                <a:solidFill>
                  <a:srgbClr val="FF0000"/>
                </a:solidFill>
                <a:latin typeface="標楷體" panose="03000509000000000000" pitchFamily="65" charset="-120"/>
                <a:ea typeface="標楷體" panose="03000509000000000000" pitchFamily="65" charset="-120"/>
              </a:rPr>
              <a:t>(</a:t>
            </a:r>
            <a:r>
              <a:rPr lang="zh-TW" altLang="en-US" sz="2800" b="1" dirty="0">
                <a:solidFill>
                  <a:srgbClr val="FF0000"/>
                </a:solidFill>
                <a:latin typeface="標楷體" panose="03000509000000000000" pitchFamily="65" charset="-120"/>
                <a:ea typeface="標楷體" panose="03000509000000000000" pitchFamily="65" charset="-120"/>
              </a:rPr>
              <a:t>市</a:t>
            </a:r>
            <a:r>
              <a:rPr lang="en-US" altLang="zh-TW" sz="2800" b="1" dirty="0">
                <a:solidFill>
                  <a:srgbClr val="FF0000"/>
                </a:solidFill>
                <a:latin typeface="標楷體" panose="03000509000000000000" pitchFamily="65" charset="-120"/>
                <a:ea typeface="標楷體" panose="03000509000000000000" pitchFamily="65" charset="-120"/>
              </a:rPr>
              <a:t>)</a:t>
            </a:r>
            <a:r>
              <a:rPr lang="zh-TW" altLang="en-US" sz="2800" b="1" dirty="0">
                <a:solidFill>
                  <a:srgbClr val="FF0000"/>
                </a:solidFill>
                <a:latin typeface="標楷體" panose="03000509000000000000" pitchFamily="65" charset="-120"/>
                <a:ea typeface="標楷體" panose="03000509000000000000" pitchFamily="65" charset="-120"/>
              </a:rPr>
              <a:t>主管機關協調規劃共同就學及招生之範圍。</a:t>
            </a:r>
            <a:endParaRPr lang="en-US" altLang="zh-TW" sz="2800" b="1" dirty="0">
              <a:solidFill>
                <a:srgbClr val="FF0000"/>
              </a:solidFill>
              <a:latin typeface="標楷體" panose="03000509000000000000" pitchFamily="65" charset="-120"/>
              <a:ea typeface="標楷體" panose="03000509000000000000" pitchFamily="65" charset="-120"/>
            </a:endParaRPr>
          </a:p>
          <a:p>
            <a:pPr eaLnBrk="1" hangingPunct="1">
              <a:lnSpc>
                <a:spcPts val="4000"/>
              </a:lnSpc>
              <a:spcBef>
                <a:spcPct val="0"/>
              </a:spcBef>
              <a:buFont typeface="Wingdings 3" panose="05040102010807070707" pitchFamily="18" charset="2"/>
              <a:buNone/>
              <a:defRPr/>
            </a:pPr>
            <a:endParaRPr lang="en-US" altLang="zh-TW" sz="2800" b="1" dirty="0">
              <a:solidFill>
                <a:srgbClr val="FF0000"/>
              </a:solidFill>
              <a:latin typeface="標楷體" panose="03000509000000000000" pitchFamily="65" charset="-120"/>
              <a:ea typeface="標楷體" panose="03000509000000000000" pitchFamily="65" charset="-120"/>
            </a:endParaRPr>
          </a:p>
          <a:p>
            <a:pPr eaLnBrk="1" hangingPunct="1">
              <a:lnSpc>
                <a:spcPts val="3800"/>
              </a:lnSpc>
              <a:spcBef>
                <a:spcPct val="0"/>
              </a:spcBef>
              <a:buFont typeface="Wingdings 3" panose="05040102010807070707" pitchFamily="18" charset="2"/>
              <a:buNone/>
              <a:defRPr/>
            </a:pPr>
            <a:r>
              <a:rPr lang="en-US" altLang="zh-TW" sz="2800" b="1" u="sng" dirty="0">
                <a:solidFill>
                  <a:srgbClr val="000099"/>
                </a:solidFill>
                <a:effectLst>
                  <a:outerShdw blurRad="38100" dist="38100" dir="2700000" algn="tl">
                    <a:srgbClr val="C0C0C0"/>
                  </a:outerShdw>
                </a:effectLst>
                <a:latin typeface="標楷體" panose="03000509000000000000" pitchFamily="65" charset="-120"/>
                <a:ea typeface="標楷體" panose="03000509000000000000" pitchFamily="65" charset="-120"/>
              </a:rPr>
              <a:t>2.</a:t>
            </a:r>
            <a:r>
              <a:rPr lang="zh-TW" altLang="en-US" sz="2800" b="1" u="sng" dirty="0">
                <a:solidFill>
                  <a:srgbClr val="000099"/>
                </a:solidFill>
                <a:effectLst>
                  <a:outerShdw blurRad="38100" dist="38100" dir="2700000" algn="tl">
                    <a:srgbClr val="C0C0C0"/>
                  </a:outerShdw>
                </a:effectLst>
                <a:latin typeface="標楷體" panose="03000509000000000000" pitchFamily="65" charset="-120"/>
                <a:ea typeface="標楷體" panose="03000509000000000000" pitchFamily="65" charset="-120"/>
              </a:rPr>
              <a:t>特色招生：</a:t>
            </a:r>
            <a:r>
              <a:rPr lang="en-US" altLang="zh-TW" sz="2800" b="1" u="sng" dirty="0">
                <a:solidFill>
                  <a:srgbClr val="000099"/>
                </a:solidFill>
                <a:effectLst>
                  <a:outerShdw blurRad="38100" dist="38100" dir="2700000" algn="tl">
                    <a:srgbClr val="C0C0C0"/>
                  </a:outerShdw>
                </a:effectLst>
                <a:latin typeface="標楷體" panose="03000509000000000000" pitchFamily="65" charset="-120"/>
                <a:ea typeface="標楷體" panose="03000509000000000000" pitchFamily="65" charset="-120"/>
              </a:rPr>
              <a:t/>
            </a:r>
            <a:br>
              <a:rPr lang="en-US" altLang="zh-TW" sz="2800" b="1" u="sng" dirty="0">
                <a:solidFill>
                  <a:srgbClr val="000099"/>
                </a:solidFill>
                <a:effectLst>
                  <a:outerShdw blurRad="38100" dist="38100" dir="2700000" algn="tl">
                    <a:srgbClr val="C0C0C0"/>
                  </a:outerShdw>
                </a:effectLst>
                <a:latin typeface="標楷體" panose="03000509000000000000" pitchFamily="65" charset="-120"/>
                <a:ea typeface="標楷體" panose="03000509000000000000" pitchFamily="65" charset="-120"/>
              </a:rPr>
            </a:br>
            <a:r>
              <a:rPr lang="zh-TW" altLang="en-US" sz="2800" b="1" dirty="0">
                <a:latin typeface="標楷體" panose="03000509000000000000" pitchFamily="65" charset="-120"/>
                <a:ea typeface="標楷體" panose="03000509000000000000" pitchFamily="65" charset="-120"/>
              </a:rPr>
              <a:t>得跨就學區選一區參加。</a:t>
            </a:r>
            <a:endParaRPr lang="en-US" altLang="zh-TW" sz="2800" b="1" dirty="0">
              <a:latin typeface="標楷體" panose="03000509000000000000" pitchFamily="65" charset="-120"/>
              <a:ea typeface="標楷體" panose="03000509000000000000" pitchFamily="65" charset="-120"/>
            </a:endParaRPr>
          </a:p>
          <a:p>
            <a:pPr eaLnBrk="1" hangingPunct="1">
              <a:lnSpc>
                <a:spcPts val="3800"/>
              </a:lnSpc>
              <a:spcBef>
                <a:spcPct val="0"/>
              </a:spcBef>
              <a:buFont typeface="Wingdings 3" panose="05040102010807070707" pitchFamily="18" charset="2"/>
              <a:buNone/>
              <a:defRPr/>
            </a:pPr>
            <a:endParaRPr lang="en-US" altLang="zh-TW" sz="2800" b="1" dirty="0">
              <a:latin typeface="標楷體" panose="03000509000000000000" pitchFamily="65" charset="-120"/>
              <a:ea typeface="標楷體" panose="03000509000000000000" pitchFamily="65" charset="-120"/>
            </a:endParaRPr>
          </a:p>
          <a:p>
            <a:pPr eaLnBrk="1" hangingPunct="1">
              <a:lnSpc>
                <a:spcPts val="3800"/>
              </a:lnSpc>
              <a:spcBef>
                <a:spcPct val="0"/>
              </a:spcBef>
              <a:buFont typeface="Wingdings 3" panose="05040102010807070707" pitchFamily="18" charset="2"/>
              <a:buBlip>
                <a:blip r:embed="rId2"/>
              </a:buBlip>
              <a:defRPr/>
            </a:pPr>
            <a:r>
              <a:rPr lang="zh-TW" altLang="en-US" sz="2800" b="1" dirty="0">
                <a:solidFill>
                  <a:srgbClr val="FF0000"/>
                </a:solidFill>
                <a:effectLst>
                  <a:outerShdw blurRad="38100" dist="38100" dir="2700000" algn="tl">
                    <a:srgbClr val="C0C0C0"/>
                  </a:outerShdw>
                </a:effectLst>
                <a:latin typeface="標楷體" panose="03000509000000000000" pitchFamily="65" charset="-120"/>
                <a:ea typeface="標楷體" panose="03000509000000000000" pitchFamily="65" charset="-120"/>
              </a:rPr>
              <a:t>五專：</a:t>
            </a:r>
            <a:endParaRPr lang="en-US" altLang="zh-TW" sz="2800" b="1" dirty="0">
              <a:solidFill>
                <a:srgbClr val="FF0000"/>
              </a:solidFill>
              <a:effectLst>
                <a:outerShdw blurRad="38100" dist="38100" dir="2700000" algn="tl">
                  <a:srgbClr val="C0C0C0"/>
                </a:outerShdw>
              </a:effectLst>
              <a:latin typeface="標楷體" panose="03000509000000000000" pitchFamily="65" charset="-120"/>
              <a:ea typeface="標楷體" panose="03000509000000000000" pitchFamily="65" charset="-120"/>
            </a:endParaRPr>
          </a:p>
          <a:p>
            <a:pPr eaLnBrk="1" hangingPunct="1">
              <a:lnSpc>
                <a:spcPts val="3800"/>
              </a:lnSpc>
              <a:spcBef>
                <a:spcPct val="0"/>
              </a:spcBef>
              <a:buFont typeface="Wingdings 3" panose="05040102010807070707" pitchFamily="18" charset="2"/>
              <a:buNone/>
              <a:defRPr/>
            </a:pPr>
            <a:r>
              <a:rPr lang="zh-TW" altLang="en-US" sz="2800" b="1" dirty="0">
                <a:latin typeface="標楷體" panose="03000509000000000000" pitchFamily="65" charset="-120"/>
                <a:ea typeface="標楷體" panose="03000509000000000000" pitchFamily="65" charset="-120"/>
              </a:rPr>
              <a:t>學校分散且類科屬性特殊，</a:t>
            </a:r>
            <a:r>
              <a:rPr lang="zh-TW" altLang="en-US" sz="2800" b="1" dirty="0">
                <a:solidFill>
                  <a:srgbClr val="FF0000"/>
                </a:solidFill>
                <a:effectLst>
                  <a:outerShdw blurRad="38100" dist="38100" dir="2700000" algn="tl">
                    <a:srgbClr val="C0C0C0"/>
                  </a:outerShdw>
                </a:effectLst>
                <a:latin typeface="標楷體" panose="03000509000000000000" pitchFamily="65" charset="-120"/>
                <a:ea typeface="標楷體" panose="03000509000000000000" pitchFamily="65" charset="-120"/>
              </a:rPr>
              <a:t>採全國一區。</a:t>
            </a:r>
            <a:endParaRPr lang="en-US" altLang="zh-TW" sz="2800" b="1" dirty="0">
              <a:solidFill>
                <a:srgbClr val="FF0000"/>
              </a:solidFill>
              <a:effectLst>
                <a:outerShdw blurRad="38100" dist="38100" dir="2700000" algn="tl">
                  <a:srgbClr val="C0C0C0"/>
                </a:outerShdw>
              </a:effectLst>
              <a:latin typeface="標楷體" panose="03000509000000000000" pitchFamily="65" charset="-120"/>
              <a:ea typeface="標楷體" panose="03000509000000000000" pitchFamily="65" charset="-120"/>
            </a:endParaRPr>
          </a:p>
          <a:p>
            <a:pPr>
              <a:defRPr/>
            </a:pPr>
            <a:endParaRPr lang="zh-TW" altLang="en-US" dirty="0">
              <a:latin typeface="標楷體" panose="03000509000000000000" pitchFamily="65" charset="-120"/>
              <a:ea typeface="標楷體" panose="03000509000000000000" pitchFamily="65" charset="-120"/>
            </a:endParaRPr>
          </a:p>
        </p:txBody>
      </p:sp>
      <p:sp>
        <p:nvSpPr>
          <p:cNvPr id="5" name="標題 1"/>
          <p:cNvSpPr txBox="1">
            <a:spLocks/>
          </p:cNvSpPr>
          <p:nvPr/>
        </p:nvSpPr>
        <p:spPr bwMode="auto">
          <a:xfrm>
            <a:off x="1966913" y="454025"/>
            <a:ext cx="6572250" cy="869950"/>
          </a:xfrm>
          <a:prstGeom prst="rect">
            <a:avLst/>
          </a:prstGeom>
          <a:solidFill>
            <a:srgbClr val="0066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algn="l" defTabSz="342900" rtl="0" eaLnBrk="0" fontAlgn="base" hangingPunct="0">
              <a:spcBef>
                <a:spcPct val="0"/>
              </a:spcBef>
              <a:spcAft>
                <a:spcPct val="0"/>
              </a:spcAft>
              <a:defRPr sz="2700" kern="1200">
                <a:solidFill>
                  <a:srgbClr val="262626"/>
                </a:solidFill>
                <a:latin typeface="+mj-lt"/>
                <a:ea typeface="+mj-ea"/>
                <a:cs typeface="微軟正黑體"/>
              </a:defRPr>
            </a:lvl1pPr>
            <a:lvl2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2pPr>
            <a:lvl3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3pPr>
            <a:lvl4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4pPr>
            <a:lvl5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kumimoji="0" lang="en-US" altLang="zh-TW" sz="4000" dirty="0">
                <a:solidFill>
                  <a:schemeClr val="bg1"/>
                </a:solidFill>
                <a:latin typeface="標楷體" panose="03000509000000000000" pitchFamily="65" charset="-120"/>
                <a:ea typeface="標楷體" panose="03000509000000000000" pitchFamily="65" charset="-120"/>
              </a:rPr>
              <a:t>(</a:t>
            </a:r>
            <a:r>
              <a:rPr kumimoji="0" lang="zh-TW" altLang="en-US" sz="4000" dirty="0">
                <a:solidFill>
                  <a:schemeClr val="bg1"/>
                </a:solidFill>
                <a:latin typeface="標楷體" panose="03000509000000000000" pitchFamily="65" charset="-120"/>
                <a:ea typeface="標楷體" panose="03000509000000000000" pitchFamily="65" charset="-120"/>
              </a:rPr>
              <a:t>一</a:t>
            </a:r>
            <a:r>
              <a:rPr kumimoji="0" lang="en-US" altLang="zh-TW" sz="4000" dirty="0">
                <a:solidFill>
                  <a:schemeClr val="bg1"/>
                </a:solidFill>
                <a:latin typeface="標楷體" panose="03000509000000000000" pitchFamily="65" charset="-120"/>
                <a:ea typeface="標楷體" panose="03000509000000000000" pitchFamily="65" charset="-120"/>
              </a:rPr>
              <a:t>)</a:t>
            </a:r>
            <a:r>
              <a:rPr kumimoji="0" lang="zh-TW" altLang="en-US" sz="4000" dirty="0">
                <a:solidFill>
                  <a:schemeClr val="bg1"/>
                </a:solidFill>
                <a:latin typeface="標楷體" panose="03000509000000000000" pitchFamily="65" charset="-120"/>
                <a:ea typeface="標楷體" panose="03000509000000000000" pitchFamily="65" charset="-120"/>
              </a:rPr>
              <a:t>免試入學就學區規劃</a:t>
            </a:r>
            <a:r>
              <a:rPr kumimoji="0" lang="en-US" altLang="zh-TW" sz="4000" dirty="0">
                <a:solidFill>
                  <a:schemeClr val="bg1"/>
                </a:solidFill>
                <a:latin typeface="標楷體" panose="03000509000000000000" pitchFamily="65" charset="-120"/>
                <a:ea typeface="標楷體" panose="03000509000000000000" pitchFamily="65" charset="-120"/>
              </a:rPr>
              <a:t>-2</a:t>
            </a:r>
            <a:endParaRPr kumimoji="0" lang="zh-TW" altLang="en-US" sz="4000" dirty="0">
              <a:solidFill>
                <a:schemeClr val="bg1"/>
              </a:solidFill>
              <a:latin typeface="標楷體" panose="03000509000000000000" pitchFamily="65" charset="-120"/>
              <a:ea typeface="標楷體" panose="03000509000000000000" pitchFamily="65" charset="-120"/>
            </a:endParaRPr>
          </a:p>
        </p:txBody>
      </p:sp>
      <p:sp>
        <p:nvSpPr>
          <p:cNvPr id="106500" name="投影片編號版面配置區 1"/>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7D455583-DE65-442C-9EAF-883DF218B7B7}" type="slidenum">
              <a:rPr kumimoji="0" lang="zh-TW" altLang="en-US" smtClean="0">
                <a:solidFill>
                  <a:srgbClr val="FEFFFF"/>
                </a:solidFill>
                <a:latin typeface="Century Gothic" panose="020B0502020202020204" pitchFamily="34" charset="0"/>
              </a:rPr>
              <a:pPr/>
              <a:t>64</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內容版面配置區 5"/>
          <p:cNvPicPr>
            <a:picLocks noChangeAspect="1"/>
          </p:cNvPicPr>
          <p:nvPr/>
        </p:nvPicPr>
        <p:blipFill>
          <a:blip r:embed="rId2" cstate="email">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a:xfrm>
            <a:off x="2471738" y="332656"/>
            <a:ext cx="8196263" cy="3384550"/>
          </a:xfrm>
          <a:prstGeom prst="rect">
            <a:avLst/>
          </a:prstGeom>
        </p:spPr>
      </p:pic>
      <p:pic>
        <p:nvPicPr>
          <p:cNvPr id="3" name="圖片 7"/>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2063552" y="2852936"/>
            <a:ext cx="5145088" cy="2773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矩形 3"/>
          <p:cNvSpPr/>
          <p:nvPr/>
        </p:nvSpPr>
        <p:spPr>
          <a:xfrm>
            <a:off x="5034990" y="5633150"/>
            <a:ext cx="5647700" cy="92333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zh-TW" altLang="en-US" sz="5400" b="1" i="0" u="none" strike="noStrike" kern="1200" cap="none" spc="0" normalizeH="0" baseline="0" noProof="0" dirty="0">
                <a:ln w="10541" cmpd="sng">
                  <a:solidFill>
                    <a:srgbClr val="E78712">
                      <a:shade val="88000"/>
                      <a:satMod val="110000"/>
                    </a:srgbClr>
                  </a:solidFill>
                  <a:prstDash val="solid"/>
                </a:ln>
                <a:solidFill>
                  <a:srgbClr val="647252">
                    <a:lumMod val="60000"/>
                    <a:lumOff val="40000"/>
                  </a:srgbClr>
                </a:solidFill>
                <a:effectLst/>
                <a:uLnTx/>
                <a:uFillTx/>
                <a:latin typeface="Arial" panose="020B0604020202020204" pitchFamily="34" charset="0"/>
                <a:ea typeface="微軟正黑體" panose="020B0604030504040204" pitchFamily="34" charset="-120"/>
                <a:cs typeface="+mn-cs"/>
              </a:rPr>
              <a:t>臺南區 </a:t>
            </a:r>
            <a:r>
              <a:rPr kumimoji="1" lang="en-US" altLang="zh-TW" sz="5400" b="1" i="0" u="none" strike="noStrike" kern="1200" cap="none" spc="0" normalizeH="0" baseline="0" noProof="0" dirty="0">
                <a:ln w="10541" cmpd="sng">
                  <a:solidFill>
                    <a:srgbClr val="E78712">
                      <a:shade val="88000"/>
                      <a:satMod val="110000"/>
                    </a:srgbClr>
                  </a:solidFill>
                  <a:prstDash val="solid"/>
                </a:ln>
                <a:solidFill>
                  <a:srgbClr val="647252">
                    <a:lumMod val="60000"/>
                    <a:lumOff val="40000"/>
                  </a:srgbClr>
                </a:solidFill>
                <a:effectLst/>
                <a:uLnTx/>
                <a:uFillTx/>
                <a:latin typeface="Arial" panose="020B0604020202020204" pitchFamily="34" charset="0"/>
                <a:ea typeface="微軟正黑體" panose="020B0604030504040204" pitchFamily="34" charset="-120"/>
                <a:cs typeface="+mn-cs"/>
              </a:rPr>
              <a:t>VS</a:t>
            </a:r>
            <a:r>
              <a:rPr kumimoji="1" lang="zh-TW" altLang="en-US" sz="5400" b="1" i="0" u="none" strike="noStrike" kern="1200" cap="none" spc="0" normalizeH="0" baseline="0" noProof="0" dirty="0">
                <a:ln w="10541" cmpd="sng">
                  <a:solidFill>
                    <a:srgbClr val="E78712">
                      <a:shade val="88000"/>
                      <a:satMod val="110000"/>
                    </a:srgbClr>
                  </a:solidFill>
                  <a:prstDash val="solid"/>
                </a:ln>
                <a:solidFill>
                  <a:srgbClr val="647252">
                    <a:lumMod val="60000"/>
                    <a:lumOff val="40000"/>
                  </a:srgbClr>
                </a:solidFill>
                <a:effectLst/>
                <a:uLnTx/>
                <a:uFillTx/>
                <a:latin typeface="Arial" panose="020B0604020202020204" pitchFamily="34" charset="0"/>
                <a:ea typeface="微軟正黑體" panose="020B0604030504040204" pitchFamily="34" charset="-120"/>
                <a:cs typeface="+mn-cs"/>
              </a:rPr>
              <a:t> 嘉義區</a:t>
            </a:r>
          </a:p>
        </p:txBody>
      </p:sp>
      <p:sp>
        <p:nvSpPr>
          <p:cNvPr id="7" name="投影片編號版面配置區 6"/>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9AAA3D0-8D1C-4E91-B2C6-47888C680415}" type="slidenum">
              <a:rPr kumimoji="1" lang="en-US" altLang="zh-TW" sz="2000" b="0" i="0" u="none" strike="noStrike" kern="1200" cap="none" spc="0" normalizeH="0" baseline="0" noProof="0" smtClean="0">
                <a:ln>
                  <a:noFill/>
                </a:ln>
                <a:solidFill>
                  <a:srgbClr val="FEFFFF"/>
                </a:solidFill>
                <a:effectLst/>
                <a:uLnTx/>
                <a:uFillTx/>
                <a:latin typeface="Arial" panose="020B0604020202020204" pitchFamily="34" charset="0"/>
                <a:ea typeface="微軟正黑體" panose="020B0604030504040204" pitchFamily="34"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65</a:t>
            </a:fld>
            <a:endParaRPr kumimoji="1" lang="en-US" altLang="zh-TW" sz="2000" b="0" i="0" u="none" strike="noStrike" kern="1200" cap="none" spc="0" normalizeH="0" baseline="0" noProof="0">
              <a:ln>
                <a:noFill/>
              </a:ln>
              <a:solidFill>
                <a:srgbClr val="FEFFFF"/>
              </a:solidFill>
              <a:effectLst/>
              <a:uLnTx/>
              <a:uFillTx/>
              <a:latin typeface="Arial" panose="020B0604020202020204" pitchFamily="34" charset="0"/>
              <a:ea typeface="微軟正黑體" panose="020B0604030504040204" pitchFamily="34" charset="-120"/>
              <a:cs typeface="+mn-cs"/>
            </a:endParaRPr>
          </a:p>
        </p:txBody>
      </p:sp>
    </p:spTree>
    <p:extLst>
      <p:ext uri="{BB962C8B-B14F-4D97-AF65-F5344CB8AC3E}">
        <p14:creationId xmlns="" xmlns:p14="http://schemas.microsoft.com/office/powerpoint/2010/main" val="205573770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標題 1"/>
          <p:cNvSpPr>
            <a:spLocks noGrp="1"/>
          </p:cNvSpPr>
          <p:nvPr>
            <p:ph type="title"/>
          </p:nvPr>
        </p:nvSpPr>
        <p:spPr>
          <a:xfrm>
            <a:off x="6738938" y="1271589"/>
            <a:ext cx="2145506" cy="522685"/>
          </a:xfrm>
        </p:spPr>
        <p:txBody>
          <a:bodyPr/>
          <a:lstStyle/>
          <a:p>
            <a:r>
              <a:rPr lang="zh-TW" altLang="en-US" b="1">
                <a:latin typeface="微軟正黑體" pitchFamily="34" charset="-120"/>
              </a:rPr>
              <a:t>共同就學區</a:t>
            </a:r>
            <a:endParaRPr lang="zh-TW" altLang="en-US"/>
          </a:p>
        </p:txBody>
      </p:sp>
      <p:pic>
        <p:nvPicPr>
          <p:cNvPr id="167939" name="圖片 6"/>
          <p:cNvPicPr>
            <a:picLocks noChangeAspect="1"/>
          </p:cNvPicPr>
          <p:nvPr/>
        </p:nvPicPr>
        <p:blipFill>
          <a:blip r:embed="rId2" cstate="email">
            <a:clrChange>
              <a:clrFrom>
                <a:srgbClr val="FFFFFF"/>
              </a:clrFrom>
              <a:clrTo>
                <a:srgbClr val="FFFFFF">
                  <a:alpha val="0"/>
                </a:srgbClr>
              </a:clrTo>
            </a:clrChange>
          </a:blip>
          <a:srcRect l="-13590" t="-18546"/>
          <a:stretch>
            <a:fillRect/>
          </a:stretch>
        </p:blipFill>
        <p:spPr bwMode="auto">
          <a:xfrm>
            <a:off x="2351584" y="332656"/>
            <a:ext cx="7116936" cy="5921064"/>
          </a:xfrm>
          <a:prstGeom prst="rect">
            <a:avLst/>
          </a:prstGeom>
          <a:noFill/>
          <a:ln w="9525">
            <a:noFill/>
            <a:miter lim="800000"/>
            <a:headEnd/>
            <a:tailEnd/>
          </a:ln>
        </p:spPr>
      </p:pic>
      <p:pic>
        <p:nvPicPr>
          <p:cNvPr id="167940" name="圖片 7"/>
          <p:cNvPicPr>
            <a:picLocks noChangeAspect="1"/>
          </p:cNvPicPr>
          <p:nvPr/>
        </p:nvPicPr>
        <p:blipFill>
          <a:blip r:embed="rId3" cstate="email">
            <a:clrChange>
              <a:clrFrom>
                <a:srgbClr val="FFFFFF"/>
              </a:clrFrom>
              <a:clrTo>
                <a:srgbClr val="FFFFFF">
                  <a:alpha val="0"/>
                </a:srgbClr>
              </a:clrTo>
            </a:clrChange>
          </a:blip>
          <a:srcRect t="-2933"/>
          <a:stretch>
            <a:fillRect/>
          </a:stretch>
        </p:blipFill>
        <p:spPr bwMode="auto">
          <a:xfrm>
            <a:off x="2249991" y="0"/>
            <a:ext cx="4452938" cy="4631116"/>
          </a:xfrm>
          <a:prstGeom prst="rect">
            <a:avLst/>
          </a:prstGeom>
          <a:noFill/>
          <a:ln w="9525">
            <a:noFill/>
            <a:miter lim="800000"/>
            <a:headEnd/>
            <a:tailEnd/>
          </a:ln>
        </p:spPr>
      </p:pic>
      <p:sp>
        <p:nvSpPr>
          <p:cNvPr id="11" name="投影片編號版面配置區 10"/>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E8EBDA-2EB8-429E-A7E0-584EA759E298}" type="slidenum">
              <a:rPr kumimoji="0" lang="zh-TW" altLang="en-US" sz="1500" b="0" i="0" u="none" strike="noStrike" kern="1200" cap="none" spc="0" normalizeH="0" baseline="0" noProof="0" smtClean="0">
                <a:ln>
                  <a:noFill/>
                </a:ln>
                <a:solidFill>
                  <a:srgbClr val="FEFFFF"/>
                </a:solidFill>
                <a:effectLst/>
                <a:uLnTx/>
                <a:uFillTx/>
                <a:latin typeface="Century Gothic"/>
                <a:ea typeface="微軟正黑體" panose="020B0604030504040204" pitchFamily="34"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zh-TW" altLang="en-US" sz="1500" b="0" i="0" u="none" strike="noStrike" kern="1200" cap="none" spc="0" normalizeH="0" baseline="0" noProof="0">
              <a:ln>
                <a:noFill/>
              </a:ln>
              <a:solidFill>
                <a:srgbClr val="FEFFFF"/>
              </a:solidFill>
              <a:effectLst/>
              <a:uLnTx/>
              <a:uFillTx/>
              <a:latin typeface="Century Gothic"/>
              <a:ea typeface="微軟正黑體" panose="020B0604030504040204" pitchFamily="34" charset="-120"/>
              <a:cs typeface="+mn-cs"/>
            </a:endParaRPr>
          </a:p>
        </p:txBody>
      </p:sp>
      <p:sp>
        <p:nvSpPr>
          <p:cNvPr id="6" name="矩形 5"/>
          <p:cNvSpPr/>
          <p:nvPr/>
        </p:nvSpPr>
        <p:spPr>
          <a:xfrm>
            <a:off x="6290352" y="5792055"/>
            <a:ext cx="5647701" cy="92333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zh-TW" altLang="en-US" sz="5400" b="1" i="0" u="none" strike="noStrike" kern="1200" cap="none" spc="0" normalizeH="0" baseline="0" noProof="0" dirty="0">
                <a:ln w="10541" cmpd="sng">
                  <a:solidFill>
                    <a:srgbClr val="E78712">
                      <a:shade val="88000"/>
                      <a:satMod val="110000"/>
                    </a:srgbClr>
                  </a:solidFill>
                  <a:prstDash val="solid"/>
                </a:ln>
                <a:solidFill>
                  <a:srgbClr val="647252">
                    <a:lumMod val="60000"/>
                    <a:lumOff val="40000"/>
                  </a:srgbClr>
                </a:solidFill>
                <a:effectLst/>
                <a:uLnTx/>
                <a:uFillTx/>
                <a:latin typeface="Arial" panose="020B0604020202020204" pitchFamily="34" charset="0"/>
                <a:ea typeface="微軟正黑體" panose="020B0604030504040204" pitchFamily="34" charset="-120"/>
                <a:cs typeface="+mn-cs"/>
              </a:rPr>
              <a:t>臺南區 </a:t>
            </a:r>
            <a:r>
              <a:rPr kumimoji="1" lang="en-US" altLang="zh-TW" sz="5400" b="1" i="0" u="none" strike="noStrike" kern="1200" cap="none" spc="0" normalizeH="0" baseline="0" noProof="0" dirty="0">
                <a:ln w="10541" cmpd="sng">
                  <a:solidFill>
                    <a:srgbClr val="E78712">
                      <a:shade val="88000"/>
                      <a:satMod val="110000"/>
                    </a:srgbClr>
                  </a:solidFill>
                  <a:prstDash val="solid"/>
                </a:ln>
                <a:solidFill>
                  <a:srgbClr val="647252">
                    <a:lumMod val="60000"/>
                    <a:lumOff val="40000"/>
                  </a:srgbClr>
                </a:solidFill>
                <a:effectLst/>
                <a:uLnTx/>
                <a:uFillTx/>
                <a:latin typeface="Arial" panose="020B0604020202020204" pitchFamily="34" charset="0"/>
                <a:ea typeface="微軟正黑體" panose="020B0604030504040204" pitchFamily="34" charset="-120"/>
                <a:cs typeface="+mn-cs"/>
              </a:rPr>
              <a:t>VS</a:t>
            </a:r>
            <a:r>
              <a:rPr kumimoji="1" lang="zh-TW" altLang="en-US" sz="5400" b="1" i="0" u="none" strike="noStrike" kern="1200" cap="none" spc="0" normalizeH="0" baseline="0" noProof="0" dirty="0">
                <a:ln w="10541" cmpd="sng">
                  <a:solidFill>
                    <a:srgbClr val="E78712">
                      <a:shade val="88000"/>
                      <a:satMod val="110000"/>
                    </a:srgbClr>
                  </a:solidFill>
                  <a:prstDash val="solid"/>
                </a:ln>
                <a:solidFill>
                  <a:srgbClr val="647252">
                    <a:lumMod val="60000"/>
                    <a:lumOff val="40000"/>
                  </a:srgbClr>
                </a:solidFill>
                <a:effectLst/>
                <a:uLnTx/>
                <a:uFillTx/>
                <a:latin typeface="Arial" panose="020B0604020202020204" pitchFamily="34" charset="0"/>
                <a:ea typeface="微軟正黑體" panose="020B0604030504040204" pitchFamily="34" charset="-120"/>
                <a:cs typeface="+mn-cs"/>
              </a:rPr>
              <a:t> 高雄區</a:t>
            </a:r>
          </a:p>
        </p:txBody>
      </p:sp>
    </p:spTree>
    <p:extLst>
      <p:ext uri="{BB962C8B-B14F-4D97-AF65-F5344CB8AC3E}">
        <p14:creationId xmlns="" xmlns:p14="http://schemas.microsoft.com/office/powerpoint/2010/main" val="221860947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928" name="Group 40"/>
          <p:cNvGraphicFramePr>
            <a:graphicFrameLocks noGrp="1"/>
          </p:cNvGraphicFramePr>
          <p:nvPr>
            <p:extLst>
              <p:ext uri="{D42A27DB-BD31-4B8C-83A1-F6EECF244321}">
                <p14:modId xmlns="" xmlns:p14="http://schemas.microsoft.com/office/powerpoint/2010/main" val="3326797415"/>
              </p:ext>
            </p:extLst>
          </p:nvPr>
        </p:nvGraphicFramePr>
        <p:xfrm>
          <a:off x="2045617" y="358219"/>
          <a:ext cx="9737887" cy="6240543"/>
        </p:xfrm>
        <a:graphic>
          <a:graphicData uri="http://schemas.openxmlformats.org/drawingml/2006/table">
            <a:tbl>
              <a:tblPr/>
              <a:tblGrid>
                <a:gridCol w="1619689">
                  <a:extLst>
                    <a:ext uri="{9D8B030D-6E8A-4147-A177-3AD203B41FA5}">
                      <a16:colId xmlns="" xmlns:a16="http://schemas.microsoft.com/office/drawing/2014/main" val="20000"/>
                    </a:ext>
                  </a:extLst>
                </a:gridCol>
                <a:gridCol w="4110454">
                  <a:extLst>
                    <a:ext uri="{9D8B030D-6E8A-4147-A177-3AD203B41FA5}">
                      <a16:colId xmlns="" xmlns:a16="http://schemas.microsoft.com/office/drawing/2014/main" val="20001"/>
                    </a:ext>
                  </a:extLst>
                </a:gridCol>
                <a:gridCol w="4007744">
                  <a:extLst>
                    <a:ext uri="{9D8B030D-6E8A-4147-A177-3AD203B41FA5}">
                      <a16:colId xmlns="" xmlns:a16="http://schemas.microsoft.com/office/drawing/2014/main" val="20002"/>
                    </a:ext>
                  </a:extLst>
                </a:gridCol>
              </a:tblGrid>
              <a:tr h="520850">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cs typeface="微軟正黑體"/>
                        </a:rPr>
                        <a:t>就學區</a:t>
                      </a:r>
                      <a:endParaRPr kumimoji="0" lang="zh-TW" altLang="en-US" sz="2000" b="1"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cs typeface="Times New Roman" pitchFamily="18" charset="0"/>
                      </a:endParaRPr>
                    </a:p>
                  </a:txBody>
                  <a:tcPr marL="51435" marR="5143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cs typeface="微軟正黑體"/>
                        </a:rPr>
                        <a:t>共同就學區</a:t>
                      </a:r>
                      <a:endParaRPr kumimoji="0" lang="zh-TW" altLang="en-US" sz="2000" b="1"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cs typeface="Times New Roman" pitchFamily="18" charset="0"/>
                      </a:endParaRPr>
                    </a:p>
                  </a:txBody>
                  <a:tcPr marL="51435" marR="5143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zh-TW" altLang="en-US"/>
                    </a:p>
                  </a:txBody>
                  <a:tcPr/>
                </a:tc>
                <a:extLst>
                  <a:ext uri="{0D108BD9-81ED-4DB2-BD59-A6C34878D82A}">
                    <a16:rowId xmlns="" xmlns:a16="http://schemas.microsoft.com/office/drawing/2014/main" val="10000"/>
                  </a:ext>
                </a:extLst>
              </a:tr>
              <a:tr h="879655">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0" u="sng"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本區國中</a:t>
                      </a:r>
                      <a:endParaRPr kumimoji="0" lang="zh-TW" altLang="en-US" sz="20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Times New Roman" pitchFamily="18" charset="0"/>
                      </a:endParaRPr>
                    </a:p>
                  </a:txBody>
                  <a:tcPr marL="51435" marR="51435" marT="0" marB="0" anchor="ctr"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0" u="sng"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他區高級中等學校</a:t>
                      </a:r>
                      <a:endParaRPr kumimoji="0" lang="zh-TW" altLang="en-US" sz="20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Times New Roman" pitchFamily="18" charset="0"/>
                      </a:endParaRPr>
                    </a:p>
                  </a:txBody>
                  <a:tcPr marL="51435" marR="51435" marT="0" marB="0" anchor="ctr" horzOverflow="overflow">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extLst>
                  <a:ext uri="{0D108BD9-81ED-4DB2-BD59-A6C34878D82A}">
                    <a16:rowId xmlns="" xmlns:a16="http://schemas.microsoft.com/office/drawing/2014/main" val="10001"/>
                  </a:ext>
                </a:extLst>
              </a:tr>
              <a:tr h="848792">
                <a:tc rowSpan="3">
                  <a:txBody>
                    <a:bodyPr/>
                    <a:lstStyle/>
                    <a:p>
                      <a:pPr marL="474663" marR="0" lvl="0" indent="-474663"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cs typeface="微軟正黑體"/>
                        </a:rPr>
                        <a:t>臺南區</a:t>
                      </a:r>
                      <a:endParaRPr kumimoji="0" lang="zh-TW" altLang="en-US" sz="2000" b="1"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cs typeface="Times New Roman" pitchFamily="18" charset="0"/>
                      </a:endParaRPr>
                    </a:p>
                  </a:txBody>
                  <a:tcPr marL="51435" marR="5143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後壁區、白河區</a:t>
                      </a:r>
                      <a:endParaRPr kumimoji="0" lang="zh-TW" altLang="en-US" sz="20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Times New Roman" pitchFamily="18" charset="0"/>
                      </a:endParaRPr>
                    </a:p>
                  </a:txBody>
                  <a:tcPr marL="51435" marR="5143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tc>
                  <a:txBody>
                    <a:bodyPr/>
                    <a:lstStyle/>
                    <a:p>
                      <a:pPr marL="19050" marR="0" lvl="0" indent="-19050" algn="ct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嘉義市東區、西區</a:t>
                      </a:r>
                      <a:endParaRPr kumimoji="0" lang="zh-TW" altLang="en-US" sz="20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Times New Roman" pitchFamily="18" charset="0"/>
                      </a:endParaRPr>
                    </a:p>
                  </a:txBody>
                  <a:tcPr marL="51435" marR="5143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extLst>
                  <a:ext uri="{0D108BD9-81ED-4DB2-BD59-A6C34878D82A}">
                    <a16:rowId xmlns="" xmlns:a16="http://schemas.microsoft.com/office/drawing/2014/main" val="10002"/>
                  </a:ext>
                </a:extLst>
              </a:tr>
              <a:tr h="1832617">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後壁區、白河區、北門區、學甲區、鹽水區、新營區、柳營區、東山區</a:t>
                      </a:r>
                      <a:endParaRPr kumimoji="0" lang="zh-TW" altLang="en-US" sz="20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Times New Roman" pitchFamily="18" charset="0"/>
                      </a:endParaRPr>
                    </a:p>
                  </a:txBody>
                  <a:tcPr marL="51435" marR="5143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tc>
                  <a:txBody>
                    <a:bodyPr/>
                    <a:lstStyle/>
                    <a:p>
                      <a:pPr marL="19050" marR="0" lvl="0" indent="-19050" algn="ct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嘉義縣東石鄉、朴子市、布袋鎮、義竹鄉、鹿草鄉、水上鄉、中埔鄉、大埔鄉</a:t>
                      </a:r>
                      <a:endParaRPr kumimoji="0" lang="zh-TW" altLang="en-US" sz="20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Times New Roman" pitchFamily="18" charset="0"/>
                      </a:endParaRPr>
                    </a:p>
                  </a:txBody>
                  <a:tcPr marL="51435" marR="5143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extLst>
                  <a:ext uri="{0D108BD9-81ED-4DB2-BD59-A6C34878D82A}">
                    <a16:rowId xmlns="" xmlns:a16="http://schemas.microsoft.com/office/drawing/2014/main" val="10003"/>
                  </a:ext>
                </a:extLst>
              </a:tr>
              <a:tr h="2158629">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a:ln>
                            <a:noFill/>
                          </a:ln>
                          <a:solidFill>
                            <a:srgbClr val="000000"/>
                          </a:solidFill>
                          <a:effectLst/>
                          <a:latin typeface="標楷體" panose="03000509000000000000" pitchFamily="65" charset="-120"/>
                          <a:ea typeface="標楷體" panose="03000509000000000000" pitchFamily="65" charset="-120"/>
                          <a:cs typeface="微軟正黑體"/>
                        </a:rPr>
                        <a:t>楠西區、南化區、玉井區、左鎮區、新化區、龍崎區、永康區、歸仁區、關廟區、安南區、</a:t>
                      </a:r>
                      <a:r>
                        <a:rPr kumimoji="0" lang="zh-TW" altLang="zh-TW" sz="2000" b="0" i="0" u="none" strike="noStrike" cap="none" normalizeH="0" baseline="0">
                          <a:ln>
                            <a:noFill/>
                          </a:ln>
                          <a:solidFill>
                            <a:srgbClr val="000000"/>
                          </a:solidFill>
                          <a:effectLst/>
                          <a:latin typeface="標楷體" panose="03000509000000000000" pitchFamily="65" charset="-120"/>
                          <a:ea typeface="標楷體" panose="03000509000000000000" pitchFamily="65" charset="-120"/>
                          <a:cs typeface="微軟正黑體"/>
                        </a:rPr>
                        <a:t>仁德區、安平區、</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a:ln>
                            <a:noFill/>
                          </a:ln>
                          <a:solidFill>
                            <a:srgbClr val="000000"/>
                          </a:solidFill>
                          <a:effectLst/>
                          <a:latin typeface="標楷體" panose="03000509000000000000" pitchFamily="65" charset="-120"/>
                          <a:ea typeface="標楷體" panose="03000509000000000000" pitchFamily="65" charset="-120"/>
                          <a:cs typeface="微軟正黑體"/>
                        </a:rPr>
                        <a:t>北區、中西區、東區、南區</a:t>
                      </a:r>
                    </a:p>
                  </a:txBody>
                  <a:tcPr marL="51435" marR="5143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高雄市甲仙區、杉林區、內門區、旗山區、田寮區、阿蓮區、湖內區、路竹區、茄萣區、永安區、岡山區</a:t>
                      </a:r>
                      <a:endParaRPr kumimoji="0" lang="zh-TW" altLang="en-US" sz="24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Times New Roman" pitchFamily="18" charset="0"/>
                      </a:endParaRPr>
                    </a:p>
                  </a:txBody>
                  <a:tcPr marL="51435" marR="5143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extLst>
                  <a:ext uri="{0D108BD9-81ED-4DB2-BD59-A6C34878D82A}">
                    <a16:rowId xmlns="" xmlns:a16="http://schemas.microsoft.com/office/drawing/2014/main" val="10004"/>
                  </a:ext>
                </a:extLst>
              </a:tr>
            </a:tbl>
          </a:graphicData>
        </a:graphic>
      </p:graphicFrame>
      <p:sp>
        <p:nvSpPr>
          <p:cNvPr id="4" name="投影片編號版面配置區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A51960-1747-4A27-B11E-C9BD7C0E86B6}" type="slidenum">
              <a:rPr kumimoji="0" lang="zh-TW" altLang="en-US" sz="1500" b="0" i="0" u="none" strike="noStrike" kern="1200" cap="none" spc="0" normalizeH="0" baseline="0" noProof="0" smtClean="0">
                <a:ln>
                  <a:noFill/>
                </a:ln>
                <a:solidFill>
                  <a:srgbClr val="FEFFFF"/>
                </a:solidFill>
                <a:effectLst/>
                <a:uLnTx/>
                <a:uFillTx/>
                <a:latin typeface="Century Gothic"/>
                <a:ea typeface="微軟正黑體" panose="020B0604030504040204" pitchFamily="34"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zh-TW" altLang="en-US" sz="1500" b="0" i="0" u="none" strike="noStrike" kern="1200" cap="none" spc="0" normalizeH="0" baseline="0" noProof="0">
              <a:ln>
                <a:noFill/>
              </a:ln>
              <a:solidFill>
                <a:srgbClr val="FEFFFF"/>
              </a:solidFill>
              <a:effectLst/>
              <a:uLnTx/>
              <a:uFillTx/>
              <a:latin typeface="Century Gothic"/>
              <a:ea typeface="微軟正黑體" panose="020B0604030504040204" pitchFamily="34" charset="-120"/>
              <a:cs typeface="+mn-cs"/>
            </a:endParaRPr>
          </a:p>
        </p:txBody>
      </p:sp>
    </p:spTree>
    <p:extLst>
      <p:ext uri="{BB962C8B-B14F-4D97-AF65-F5344CB8AC3E}">
        <p14:creationId xmlns="" xmlns:p14="http://schemas.microsoft.com/office/powerpoint/2010/main" val="18040269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圖片 2"/>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2333625" y="1027113"/>
            <a:ext cx="8466138" cy="58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7523" name="標題 1"/>
          <p:cNvSpPr>
            <a:spLocks noGrp="1"/>
          </p:cNvSpPr>
          <p:nvPr>
            <p:ph type="title"/>
          </p:nvPr>
        </p:nvSpPr>
        <p:spPr>
          <a:xfrm>
            <a:off x="1722439" y="119063"/>
            <a:ext cx="6575988" cy="850900"/>
          </a:xfrm>
          <a:solidFill>
            <a:srgbClr val="006600"/>
          </a:solidFill>
        </p:spPr>
        <p:txBody>
          <a:bodyPr/>
          <a:lstStyle/>
          <a:p>
            <a:pPr eaLnBrk="1" hangingPunct="1"/>
            <a:r>
              <a:rPr lang="en-US" altLang="zh-TW" sz="4000" dirty="0">
                <a:solidFill>
                  <a:schemeClr val="bg1"/>
                </a:solidFill>
                <a:latin typeface="標楷體" panose="03000509000000000000" pitchFamily="65" charset="-120"/>
                <a:ea typeface="標楷體" panose="03000509000000000000" pitchFamily="65" charset="-120"/>
                <a:cs typeface="超研澤顏楷"/>
              </a:rPr>
              <a:t>(</a:t>
            </a:r>
            <a:r>
              <a:rPr lang="zh-TW" altLang="en-US" sz="4000" dirty="0">
                <a:solidFill>
                  <a:schemeClr val="bg1"/>
                </a:solidFill>
                <a:latin typeface="標楷體" panose="03000509000000000000" pitchFamily="65" charset="-120"/>
                <a:ea typeface="標楷體" panose="03000509000000000000" pitchFamily="65" charset="-120"/>
                <a:cs typeface="超研澤顏楷"/>
              </a:rPr>
              <a:t>二</a:t>
            </a:r>
            <a:r>
              <a:rPr lang="en-US" altLang="zh-TW" sz="4000" dirty="0">
                <a:solidFill>
                  <a:schemeClr val="bg1"/>
                </a:solidFill>
                <a:latin typeface="標楷體" panose="03000509000000000000" pitchFamily="65" charset="-120"/>
                <a:ea typeface="標楷體" panose="03000509000000000000" pitchFamily="65" charset="-120"/>
                <a:cs typeface="超研澤顏楷"/>
              </a:rPr>
              <a:t>)</a:t>
            </a:r>
            <a:r>
              <a:rPr lang="zh-TW" altLang="en-US" sz="4000" dirty="0">
                <a:solidFill>
                  <a:schemeClr val="bg1"/>
                </a:solidFill>
                <a:latin typeface="標楷體" panose="03000509000000000000" pitchFamily="65" charset="-120"/>
                <a:ea typeface="標楷體" panose="03000509000000000000" pitchFamily="65" charset="-120"/>
                <a:cs typeface="超研澤顏楷"/>
              </a:rPr>
              <a:t>特殊情形變更學區申請</a:t>
            </a:r>
            <a:r>
              <a:rPr lang="zh-TW" altLang="en-US" sz="2800" dirty="0">
                <a:solidFill>
                  <a:schemeClr val="bg1"/>
                </a:solidFill>
                <a:latin typeface="標楷體" panose="03000509000000000000" pitchFamily="65" charset="-120"/>
                <a:ea typeface="標楷體" panose="03000509000000000000" pitchFamily="65" charset="-120"/>
                <a:cs typeface="超研澤顏楷"/>
              </a:rPr>
              <a:t/>
            </a:r>
            <a:br>
              <a:rPr lang="zh-TW" altLang="en-US" sz="2800" dirty="0">
                <a:solidFill>
                  <a:schemeClr val="bg1"/>
                </a:solidFill>
                <a:latin typeface="標楷體" panose="03000509000000000000" pitchFamily="65" charset="-120"/>
                <a:ea typeface="標楷體" panose="03000509000000000000" pitchFamily="65" charset="-120"/>
                <a:cs typeface="超研澤顏楷"/>
              </a:rPr>
            </a:br>
            <a:endParaRPr lang="zh-TW" altLang="en-US" sz="2800" dirty="0">
              <a:solidFill>
                <a:schemeClr val="bg1"/>
              </a:solidFill>
              <a:latin typeface="標楷體" panose="03000509000000000000" pitchFamily="65" charset="-120"/>
              <a:ea typeface="標楷體" panose="03000509000000000000" pitchFamily="65" charset="-120"/>
              <a:cs typeface="超研澤顏楷"/>
            </a:endParaRPr>
          </a:p>
        </p:txBody>
      </p:sp>
      <p:sp>
        <p:nvSpPr>
          <p:cNvPr id="107524" name="文字方塊 2"/>
          <p:cNvSpPr txBox="1">
            <a:spLocks noChangeArrowheads="1"/>
          </p:cNvSpPr>
          <p:nvPr/>
        </p:nvSpPr>
        <p:spPr bwMode="auto">
          <a:xfrm>
            <a:off x="682625" y="2252663"/>
            <a:ext cx="1651000" cy="3108543"/>
          </a:xfrm>
          <a:prstGeom prst="rect">
            <a:avLst/>
          </a:prstGeom>
          <a:solidFill>
            <a:srgbClr val="FFFF00"/>
          </a:solidFill>
          <a:ln w="9525">
            <a:solidFill>
              <a:srgbClr val="C00000"/>
            </a:solidFill>
            <a:miter lim="800000"/>
            <a:headEnd/>
            <a:tailEnd/>
          </a:ln>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zh-TW" altLang="en-US" sz="2800" dirty="0">
                <a:solidFill>
                  <a:srgbClr val="C00000"/>
                </a:solidFill>
                <a:latin typeface="標楷體" panose="03000509000000000000" pitchFamily="65" charset="-120"/>
                <a:ea typeface="標楷體" panose="03000509000000000000" pitchFamily="65" charset="-120"/>
                <a:cs typeface="超研澤顏楷"/>
              </a:rPr>
              <a:t>需變更就學區的同學，務必</a:t>
            </a:r>
            <a:r>
              <a:rPr lang="zh-TW" altLang="en-US" sz="2800">
                <a:solidFill>
                  <a:srgbClr val="C00000"/>
                </a:solidFill>
                <a:latin typeface="標楷體" panose="03000509000000000000" pitchFamily="65" charset="-120"/>
                <a:ea typeface="標楷體" panose="03000509000000000000" pitchFamily="65" charset="-120"/>
                <a:cs typeface="超研澤顏楷"/>
              </a:rPr>
              <a:t>向註冊組詢問</a:t>
            </a:r>
            <a:r>
              <a:rPr lang="zh-TW" altLang="en-US" sz="2800" dirty="0">
                <a:solidFill>
                  <a:srgbClr val="C00000"/>
                </a:solidFill>
                <a:latin typeface="標楷體" panose="03000509000000000000" pitchFamily="65" charset="-120"/>
                <a:ea typeface="標楷體" panose="03000509000000000000" pitchFamily="65" charset="-120"/>
                <a:cs typeface="超研澤顏楷"/>
              </a:rPr>
              <a:t>申請日期及應備資料</a:t>
            </a:r>
          </a:p>
        </p:txBody>
      </p:sp>
      <p:sp>
        <p:nvSpPr>
          <p:cNvPr id="107526" name="投影片編號版面配置區 1"/>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831FD353-2D96-4E02-B490-0C7F6B54C68C}" type="slidenum">
              <a:rPr kumimoji="0" lang="zh-TW" altLang="en-US" smtClean="0">
                <a:solidFill>
                  <a:srgbClr val="FEFFFF"/>
                </a:solidFill>
                <a:latin typeface="Century Gothic" panose="020B0502020202020204" pitchFamily="34" charset="0"/>
              </a:rPr>
              <a:pPr/>
              <a:t>68</a:t>
            </a:fld>
            <a:endParaRPr kumimoji="0" lang="zh-TW" altLang="en-US">
              <a:solidFill>
                <a:srgbClr val="FEFFFF"/>
              </a:solidFill>
              <a:latin typeface="Century Gothic" panose="020B0502020202020204" pitchFamily="34" charset="0"/>
            </a:endParaRPr>
          </a:p>
        </p:txBody>
      </p:sp>
      <p:sp>
        <p:nvSpPr>
          <p:cNvPr id="7" name="文字方塊 5"/>
          <p:cNvSpPr txBox="1">
            <a:spLocks noChangeArrowheads="1"/>
          </p:cNvSpPr>
          <p:nvPr/>
        </p:nvSpPr>
        <p:spPr bwMode="auto">
          <a:xfrm>
            <a:off x="5788216" y="6251384"/>
            <a:ext cx="4902304"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en-US" altLang="zh-TW" sz="2800" b="1" dirty="0">
                <a:solidFill>
                  <a:srgbClr val="FF0000"/>
                </a:solidFill>
              </a:rPr>
              <a:t>108</a:t>
            </a:r>
            <a:r>
              <a:rPr lang="zh-TW" altLang="en-US" sz="2800" b="1" dirty="0">
                <a:solidFill>
                  <a:srgbClr val="FF0000"/>
                </a:solidFill>
              </a:rPr>
              <a:t>年</a:t>
            </a:r>
            <a:r>
              <a:rPr lang="en-US" altLang="zh-TW" sz="2800" b="1" dirty="0">
                <a:solidFill>
                  <a:srgbClr val="FF0000"/>
                </a:solidFill>
              </a:rPr>
              <a:t>4</a:t>
            </a:r>
            <a:r>
              <a:rPr lang="zh-TW" altLang="en-US" sz="2800" b="1" dirty="0">
                <a:solidFill>
                  <a:srgbClr val="FF0000"/>
                </a:solidFill>
              </a:rPr>
              <a:t>月</a:t>
            </a:r>
            <a:r>
              <a:rPr lang="en-US" altLang="zh-TW" sz="2800" b="1" dirty="0">
                <a:solidFill>
                  <a:srgbClr val="FF0000"/>
                </a:solidFill>
              </a:rPr>
              <a:t>29</a:t>
            </a:r>
            <a:r>
              <a:rPr lang="zh-TW" altLang="en-US" sz="2800" b="1" dirty="0">
                <a:solidFill>
                  <a:srgbClr val="FF0000"/>
                </a:solidFill>
              </a:rPr>
              <a:t>日至</a:t>
            </a:r>
            <a:r>
              <a:rPr lang="en-US" altLang="zh-TW" sz="2800" b="1" dirty="0">
                <a:solidFill>
                  <a:srgbClr val="FF0000"/>
                </a:solidFill>
              </a:rPr>
              <a:t>108</a:t>
            </a:r>
            <a:r>
              <a:rPr lang="zh-TW" altLang="en-US" sz="2800" b="1" dirty="0">
                <a:solidFill>
                  <a:srgbClr val="FF0000"/>
                </a:solidFill>
              </a:rPr>
              <a:t>年</a:t>
            </a:r>
            <a:r>
              <a:rPr lang="en-US" altLang="zh-TW" sz="2800" b="1" dirty="0">
                <a:solidFill>
                  <a:srgbClr val="FF0000"/>
                </a:solidFill>
              </a:rPr>
              <a:t>5</a:t>
            </a:r>
            <a:r>
              <a:rPr lang="zh-TW" altLang="en-US" sz="2800" b="1" dirty="0">
                <a:solidFill>
                  <a:srgbClr val="FF0000"/>
                </a:solidFill>
              </a:rPr>
              <a:t>月</a:t>
            </a:r>
            <a:r>
              <a:rPr lang="en-US" altLang="zh-TW" sz="2800" b="1" dirty="0">
                <a:solidFill>
                  <a:srgbClr val="FF0000"/>
                </a:solidFill>
              </a:rPr>
              <a:t>3</a:t>
            </a:r>
            <a:r>
              <a:rPr lang="zh-TW" altLang="en-US" sz="2800" b="1" dirty="0">
                <a:solidFill>
                  <a:srgbClr val="FF0000"/>
                </a:solidFill>
              </a:rPr>
              <a:t>日</a:t>
            </a:r>
          </a:p>
        </p:txBody>
      </p:sp>
    </p:spTree>
  </p:cSld>
  <p:clrMapOvr>
    <a:masterClrMapping/>
  </p:clrMapOvr>
  <p:transition spd="slow"/>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標題 1"/>
          <p:cNvSpPr>
            <a:spLocks noGrp="1"/>
          </p:cNvSpPr>
          <p:nvPr>
            <p:ph type="title"/>
          </p:nvPr>
        </p:nvSpPr>
        <p:spPr>
          <a:xfrm>
            <a:off x="2001838" y="466725"/>
            <a:ext cx="6216650" cy="823913"/>
          </a:xfrm>
          <a:solidFill>
            <a:srgbClr val="006600"/>
          </a:solidFill>
        </p:spPr>
        <p:txBody>
          <a:bodyPr/>
          <a:lstStyle/>
          <a:p>
            <a:r>
              <a:rPr lang="en-US" altLang="zh-TW" sz="4000" dirty="0">
                <a:solidFill>
                  <a:schemeClr val="bg1"/>
                </a:solidFill>
                <a:latin typeface="標楷體" panose="03000509000000000000" pitchFamily="65" charset="-120"/>
                <a:ea typeface="標楷體" panose="03000509000000000000" pitchFamily="65" charset="-120"/>
                <a:cs typeface="超研澤顏楷"/>
              </a:rPr>
              <a:t>(</a:t>
            </a:r>
            <a:r>
              <a:rPr lang="zh-TW" altLang="en-US" sz="4000" dirty="0">
                <a:solidFill>
                  <a:schemeClr val="bg1"/>
                </a:solidFill>
                <a:latin typeface="標楷體" panose="03000509000000000000" pitchFamily="65" charset="-120"/>
                <a:ea typeface="標楷體" panose="03000509000000000000" pitchFamily="65" charset="-120"/>
                <a:cs typeface="超研澤顏楷"/>
              </a:rPr>
              <a:t>三</a:t>
            </a:r>
            <a:r>
              <a:rPr lang="en-US" altLang="zh-TW" sz="4000" dirty="0">
                <a:solidFill>
                  <a:schemeClr val="bg1"/>
                </a:solidFill>
                <a:latin typeface="標楷體" panose="03000509000000000000" pitchFamily="65" charset="-120"/>
                <a:ea typeface="標楷體" panose="03000509000000000000" pitchFamily="65" charset="-120"/>
                <a:cs typeface="超研澤顏楷"/>
              </a:rPr>
              <a:t>)</a:t>
            </a:r>
            <a:r>
              <a:rPr lang="zh-TW" altLang="en-US" sz="4000" dirty="0">
                <a:solidFill>
                  <a:schemeClr val="bg1"/>
                </a:solidFill>
                <a:latin typeface="標楷體" panose="03000509000000000000" pitchFamily="65" charset="-120"/>
                <a:ea typeface="標楷體" panose="03000509000000000000" pitchFamily="65" charset="-120"/>
                <a:cs typeface="超研澤顏楷"/>
              </a:rPr>
              <a:t>免試入學作業程序</a:t>
            </a:r>
          </a:p>
        </p:txBody>
      </p:sp>
      <p:graphicFrame>
        <p:nvGraphicFramePr>
          <p:cNvPr id="109571" name="Object 8"/>
          <p:cNvGraphicFramePr>
            <a:graphicFrameLocks noChangeAspect="1"/>
          </p:cNvGraphicFramePr>
          <p:nvPr/>
        </p:nvGraphicFramePr>
        <p:xfrm>
          <a:off x="747713" y="1468438"/>
          <a:ext cx="11260137" cy="3506787"/>
        </p:xfrm>
        <a:graphic>
          <a:graphicData uri="http://schemas.openxmlformats.org/presentationml/2006/ole">
            <p:oleObj spid="_x0000_s109877" name="Visio" r:id="rId4" imgW="4426729" imgH="1541786" progId="">
              <p:embed/>
            </p:oleObj>
          </a:graphicData>
        </a:graphic>
      </p:graphicFrame>
      <p:sp>
        <p:nvSpPr>
          <p:cNvPr id="2" name="矩形 1"/>
          <p:cNvSpPr/>
          <p:nvPr/>
        </p:nvSpPr>
        <p:spPr>
          <a:xfrm>
            <a:off x="1047637" y="5410996"/>
            <a:ext cx="10821937" cy="1323439"/>
          </a:xfrm>
          <a:prstGeom prst="rect">
            <a:avLst/>
          </a:prstGeom>
          <a:noFill/>
          <a:ln>
            <a:solidFill>
              <a:schemeClr val="accent1"/>
            </a:solidFill>
          </a:ln>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altLang="zh-TW" sz="4000" b="1" spc="5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106</a:t>
            </a:r>
            <a:r>
              <a:rPr lang="zh-TW" altLang="en-US" sz="4000" b="1" spc="5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學年度起入學，須就讀該校滿</a:t>
            </a:r>
            <a:r>
              <a:rPr lang="en-US" altLang="zh-TW" sz="4000" b="1" spc="5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2</a:t>
            </a:r>
            <a:r>
              <a:rPr lang="zh-TW" altLang="en-US" sz="4000" b="1" spc="5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學年以上，</a:t>
            </a:r>
            <a:endParaRPr lang="en-US" altLang="zh-TW" sz="4000" b="1" spc="5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defRPr/>
            </a:pPr>
            <a:r>
              <a:rPr lang="zh-TW" altLang="en-US" sz="4000" b="1" spc="5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才有保障名額資格</a:t>
            </a:r>
          </a:p>
        </p:txBody>
      </p:sp>
      <p:sp>
        <p:nvSpPr>
          <p:cNvPr id="109573" name="投影片編號版面配置區 2"/>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F194A2AE-FB57-428C-AEAD-EC8CFC452686}" type="slidenum">
              <a:rPr kumimoji="0" lang="zh-TW" altLang="en-US" smtClean="0">
                <a:solidFill>
                  <a:srgbClr val="FEFFFF"/>
                </a:solidFill>
                <a:latin typeface="Century Gothic" panose="020B0502020202020204" pitchFamily="34" charset="0"/>
              </a:rPr>
              <a:pPr/>
              <a:t>69</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圖片 1" descr="底"/>
          <p:cNvPicPr>
            <a:picLocks noGrp="1" noChangeAspect="1"/>
          </p:cNvPicPr>
          <p:nvPr isPhoto="1"/>
        </p:nvPicPr>
        <p:blipFill>
          <a:blip r:embed="rId3" cstate="email">
            <a:extLst>
              <a:ext uri="{28A0092B-C50C-407E-A947-70E740481C1C}">
                <a14:useLocalDpi xmlns="" xmlns:a14="http://schemas.microsoft.com/office/drawing/2010/main" val="0"/>
              </a:ext>
            </a:extLst>
          </a:blip>
          <a:srcRect/>
          <a:stretch>
            <a:fillRect/>
          </a:stretch>
        </p:blipFill>
        <p:spPr bwMode="auto">
          <a:xfrm>
            <a:off x="1692275" y="3175"/>
            <a:ext cx="9144000" cy="6854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3" descr="C:\Users\MD570\Desktop\traffic_s-2.png"/>
          <p:cNvPicPr>
            <a:picLocks noChangeAspect="1" noChangeArrowheads="1"/>
          </p:cNvPicPr>
          <p:nvPr/>
        </p:nvPicPr>
        <p:blipFill>
          <a:blip r:embed="rId4" cstate="email">
            <a:extLst/>
          </a:blip>
          <a:srcRect/>
          <a:stretch>
            <a:fillRect/>
          </a:stretch>
        </p:blipFill>
        <p:spPr>
          <a:xfrm>
            <a:off x="1540390" y="4708044"/>
            <a:ext cx="2165336" cy="2105331"/>
          </a:xfrm>
          <a:prstGeom prst="rect">
            <a:avLst/>
          </a:prstGeom>
          <a:noFill/>
          <a:effectLst>
            <a:softEdge rad="0"/>
          </a:effectLst>
          <a:extLst/>
        </p:spPr>
      </p:pic>
      <p:sp>
        <p:nvSpPr>
          <p:cNvPr id="3" name="文字方塊 2"/>
          <p:cNvSpPr txBox="1"/>
          <p:nvPr/>
        </p:nvSpPr>
        <p:spPr>
          <a:xfrm>
            <a:off x="2483358" y="2024322"/>
            <a:ext cx="7902768" cy="3970318"/>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hangingPunct="1">
              <a:defRPr/>
            </a:pPr>
            <a:r>
              <a:rPr lang="zh-TW" altLang="en-US" sz="3600" b="1" spc="50" dirty="0">
                <a:ln w="11430"/>
                <a:solidFill>
                  <a:srgbClr val="C00000"/>
                </a:solidFill>
                <a:effectLst>
                  <a:outerShdw blurRad="38100" dist="38100" dir="2700000" algn="tl">
                    <a:srgbClr val="000000">
                      <a:alpha val="43137"/>
                    </a:srgbClr>
                  </a:outerShdw>
                </a:effectLst>
                <a:latin typeface="華康華綜體W5" panose="020B0509000000000000" pitchFamily="49" charset="-120"/>
                <a:ea typeface="華康華綜體W5" panose="020B0509000000000000" pitchFamily="49" charset="-120"/>
                <a:cs typeface="微軟正黑體"/>
              </a:rPr>
              <a:t>一、十二年國民基本教育的理念</a:t>
            </a:r>
            <a:endParaRPr lang="en-US" altLang="zh-TW" sz="3600" b="1" spc="50" dirty="0">
              <a:ln w="11430"/>
              <a:solidFill>
                <a:srgbClr val="C00000"/>
              </a:solidFill>
              <a:effectLst>
                <a:outerShdw blurRad="38100" dist="38100" dir="2700000" algn="tl">
                  <a:srgbClr val="000000">
                    <a:alpha val="43137"/>
                  </a:srgbClr>
                </a:outerShdw>
              </a:effectLst>
              <a:latin typeface="華康華綜體W5" panose="020B0509000000000000" pitchFamily="49" charset="-120"/>
              <a:ea typeface="華康華綜體W5" panose="020B0509000000000000" pitchFamily="49" charset="-120"/>
              <a:cs typeface="微軟正黑體"/>
            </a:endParaRPr>
          </a:p>
          <a:p>
            <a:pPr eaLnBrk="1" hangingPunct="1">
              <a:defRPr/>
            </a:pPr>
            <a:r>
              <a:rPr lang="zh-TW" altLang="en-US" sz="3600" b="1" dirty="0">
                <a:solidFill>
                  <a:srgbClr val="C00000"/>
                </a:solidFill>
                <a:latin typeface="華康華綜體W5" panose="020B0509000000000000" pitchFamily="49" charset="-120"/>
                <a:ea typeface="華康華綜體W5" panose="020B0509000000000000" pitchFamily="49" charset="-120"/>
                <a:cs typeface="微軟正黑體"/>
              </a:rPr>
              <a:t>二、臺南區適性入學制度</a:t>
            </a:r>
            <a:endParaRPr lang="en-US" altLang="zh-TW" sz="3600" b="1" dirty="0">
              <a:solidFill>
                <a:srgbClr val="C00000"/>
              </a:solidFill>
              <a:latin typeface="華康華綜體W5" panose="020B0509000000000000" pitchFamily="49" charset="-120"/>
              <a:ea typeface="華康華綜體W5" panose="020B0509000000000000" pitchFamily="49" charset="-120"/>
              <a:cs typeface="微軟正黑體"/>
            </a:endParaRPr>
          </a:p>
          <a:p>
            <a:pPr eaLnBrk="1" hangingPunct="1">
              <a:defRPr/>
            </a:pPr>
            <a:r>
              <a:rPr lang="zh-TW" altLang="en-US" sz="3600" b="1" dirty="0">
                <a:solidFill>
                  <a:srgbClr val="C00000"/>
                </a:solidFill>
                <a:latin typeface="華康華綜體W5" panose="020B0509000000000000" pitchFamily="49" charset="-120"/>
                <a:ea typeface="華康華綜體W5" panose="020B0509000000000000" pitchFamily="49" charset="-120"/>
                <a:cs typeface="微軟正黑體"/>
              </a:rPr>
              <a:t>   （會考、免試、特招、分發、五專）</a:t>
            </a:r>
            <a:r>
              <a:rPr lang="en-US" altLang="zh-TW" sz="3600" b="1" dirty="0">
                <a:solidFill>
                  <a:srgbClr val="C00000"/>
                </a:solidFill>
                <a:latin typeface="華康華綜體W5" panose="020B0509000000000000" pitchFamily="49" charset="-120"/>
                <a:ea typeface="華康華綜體W5" panose="020B0509000000000000" pitchFamily="49" charset="-120"/>
                <a:cs typeface="微軟正黑體"/>
              </a:rPr>
              <a:t> </a:t>
            </a:r>
          </a:p>
          <a:p>
            <a:pPr eaLnBrk="1" hangingPunct="1">
              <a:defRPr/>
            </a:pPr>
            <a:endParaRPr lang="en-US" altLang="zh-TW" sz="3600" b="1" dirty="0">
              <a:solidFill>
                <a:srgbClr val="C00000"/>
              </a:solidFill>
              <a:latin typeface="微軟正黑體" panose="020B0604030504040204" pitchFamily="34" charset="-120"/>
              <a:cs typeface="微軟正黑體"/>
            </a:endParaRPr>
          </a:p>
          <a:p>
            <a:pPr eaLnBrk="1" hangingPunct="1">
              <a:defRPr/>
            </a:pPr>
            <a:endParaRPr lang="en-US" altLang="zh-TW" sz="3600" b="1" dirty="0">
              <a:solidFill>
                <a:srgbClr val="FF0000"/>
              </a:solidFill>
              <a:latin typeface="+mj-ea"/>
              <a:ea typeface="微軟正黑體"/>
              <a:cs typeface="微軟正黑體"/>
            </a:endParaRPr>
          </a:p>
          <a:p>
            <a:pPr algn="ctr" eaLnBrk="1" hangingPunct="1">
              <a:defRPr/>
            </a:pPr>
            <a:endParaRPr lang="en-US" altLang="zh-TW" sz="3600" b="1" spc="50" dirty="0">
              <a:ln w="11430"/>
              <a:gradFill>
                <a:gsLst>
                  <a:gs pos="25000">
                    <a:schemeClr val="accent2">
                      <a:satMod val="155000"/>
                    </a:schemeClr>
                  </a:gs>
                  <a:gs pos="100000">
                    <a:schemeClr val="accent2">
                      <a:shade val="45000"/>
                      <a:satMod val="165000"/>
                    </a:schemeClr>
                  </a:gs>
                </a:gsLst>
                <a:lin ang="5400000" scaled="0"/>
              </a:gradFill>
              <a:effectLst>
                <a:outerShdw blurRad="38100" dist="38100" dir="2700000" algn="tl">
                  <a:srgbClr val="000000">
                    <a:alpha val="43137"/>
                  </a:srgbClr>
                </a:outerShdw>
              </a:effectLst>
              <a:latin typeface="微軟正黑體" panose="020B0604030504040204" pitchFamily="34" charset="-120"/>
              <a:cs typeface="微軟正黑體"/>
            </a:endParaRPr>
          </a:p>
          <a:p>
            <a:pPr algn="ctr" eaLnBrk="1" hangingPunct="1">
              <a:defRPr/>
            </a:pPr>
            <a:endParaRPr lang="zh-TW" altLang="en-US" sz="3600" b="1" spc="50" dirty="0">
              <a:ln w="11430"/>
              <a:gradFill>
                <a:gsLst>
                  <a:gs pos="25000">
                    <a:schemeClr val="accent2">
                      <a:satMod val="155000"/>
                    </a:schemeClr>
                  </a:gs>
                  <a:gs pos="100000">
                    <a:schemeClr val="accent2">
                      <a:shade val="45000"/>
                      <a:satMod val="165000"/>
                    </a:schemeClr>
                  </a:gs>
                </a:gsLst>
                <a:lin ang="5400000" scaled="0"/>
              </a:gradFill>
              <a:effectLst>
                <a:outerShdw blurRad="38100" dist="38100" dir="2700000" algn="tl">
                  <a:srgbClr val="000000">
                    <a:alpha val="43137"/>
                  </a:srgbClr>
                </a:outerShdw>
              </a:effectLst>
              <a:latin typeface="微軟正黑體" panose="020B0604030504040204" pitchFamily="34" charset="-120"/>
              <a:cs typeface="微軟正黑體"/>
            </a:endParaRPr>
          </a:p>
        </p:txBody>
      </p:sp>
      <p:pic>
        <p:nvPicPr>
          <p:cNvPr id="59397" name="Picture 2"/>
          <p:cNvPicPr>
            <a:picLocks noChangeAspect="1" noChangeArrowheads="1"/>
          </p:cNvPicPr>
          <p:nvPr/>
        </p:nvPicPr>
        <p:blipFill>
          <a:blip r:embed="rId5" cstate="email">
            <a:extLst>
              <a:ext uri="{28A0092B-C50C-407E-A947-70E740481C1C}">
                <a14:useLocalDpi xmlns="" xmlns:a14="http://schemas.microsoft.com/office/drawing/2010/main" val="0"/>
              </a:ext>
            </a:extLst>
          </a:blip>
          <a:srcRect/>
          <a:stretch>
            <a:fillRect/>
          </a:stretch>
        </p:blipFill>
        <p:spPr bwMode="auto">
          <a:xfrm>
            <a:off x="2578100" y="433388"/>
            <a:ext cx="1343025" cy="1590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標題 3"/>
          <p:cNvSpPr>
            <a:spLocks noGrp="1"/>
          </p:cNvSpPr>
          <p:nvPr>
            <p:ph type="title"/>
          </p:nvPr>
        </p:nvSpPr>
        <p:spPr>
          <a:xfrm>
            <a:off x="4302125" y="868363"/>
            <a:ext cx="3108325" cy="1281112"/>
          </a:xfrm>
        </p:spPr>
        <p:txBody>
          <a:bodyPr/>
          <a:lstStyle/>
          <a:p>
            <a:pPr>
              <a:defRPr/>
            </a:pPr>
            <a:r>
              <a:rPr lang="zh-TW" altLang="en-US" sz="5400" b="1" dirty="0">
                <a:solidFill>
                  <a:srgbClr val="7030A0"/>
                </a:solidFill>
                <a:effectLst>
                  <a:outerShdw blurRad="38100" dist="38100" dir="2700000" algn="tl">
                    <a:srgbClr val="000000">
                      <a:alpha val="43137"/>
                    </a:srgbClr>
                  </a:outerShdw>
                </a:effectLst>
                <a:latin typeface="微軟正黑體" panose="020B0604030504040204" pitchFamily="34" charset="-120"/>
              </a:rPr>
              <a:t>簡報大綱</a:t>
            </a:r>
            <a:endParaRPr lang="zh-TW" altLang="en-US" sz="5400" dirty="0">
              <a:solidFill>
                <a:srgbClr val="7030A0"/>
              </a:solidFill>
            </a:endParaRPr>
          </a:p>
        </p:txBody>
      </p:sp>
      <p:sp>
        <p:nvSpPr>
          <p:cNvPr id="59399" name="投影片編號版面配置區 5"/>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8DF48D56-AED8-47FF-A5E6-D8E3E61C02D3}" type="slidenum">
              <a:rPr kumimoji="0" lang="zh-TW" altLang="en-US" smtClean="0">
                <a:solidFill>
                  <a:srgbClr val="FEFFFF"/>
                </a:solidFill>
                <a:latin typeface="Century Gothic" panose="020B0502020202020204" pitchFamily="34" charset="0"/>
              </a:rPr>
              <a:pPr/>
              <a:t>7</a:t>
            </a:fld>
            <a:endParaRPr kumimoji="0" lang="zh-TW" altLang="en-US">
              <a:solidFill>
                <a:srgbClr val="FEFFFF"/>
              </a:solidFill>
              <a:latin typeface="Century Gothic" panose="020B0502020202020204" pitchFamily="34" charset="0"/>
            </a:endParaRPr>
          </a:p>
        </p:txBody>
      </p:sp>
    </p:spTree>
  </p:cSld>
  <p:clrMapOvr>
    <a:masterClrMapping/>
  </p:clrMapOvr>
  <p:transition spd="slow"/>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內容版面配置區 4"/>
          <p:cNvGraphicFramePr>
            <a:graphicFrameLocks/>
          </p:cNvGraphicFramePr>
          <p:nvPr/>
        </p:nvGraphicFramePr>
        <p:xfrm>
          <a:off x="2281238" y="34062988"/>
          <a:ext cx="8110538" cy="8270874"/>
        </p:xfrm>
        <a:graphic>
          <a:graphicData uri="http://schemas.openxmlformats.org/drawingml/2006/table">
            <a:tbl>
              <a:tblPr>
                <a:tableStyleId>{5C22544A-7EE6-4342-B048-85BDC9FD1C3A}</a:tableStyleId>
              </a:tblPr>
              <a:tblGrid>
                <a:gridCol w="703025">
                  <a:extLst>
                    <a:ext uri="{9D8B030D-6E8A-4147-A177-3AD203B41FA5}">
                      <a16:colId xmlns="" xmlns:a16="http://schemas.microsoft.com/office/drawing/2014/main" val="20000"/>
                    </a:ext>
                  </a:extLst>
                </a:gridCol>
                <a:gridCol w="703025">
                  <a:extLst>
                    <a:ext uri="{9D8B030D-6E8A-4147-A177-3AD203B41FA5}">
                      <a16:colId xmlns="" xmlns:a16="http://schemas.microsoft.com/office/drawing/2014/main" val="20001"/>
                    </a:ext>
                  </a:extLst>
                </a:gridCol>
                <a:gridCol w="603850">
                  <a:extLst>
                    <a:ext uri="{9D8B030D-6E8A-4147-A177-3AD203B41FA5}">
                      <a16:colId xmlns="" xmlns:a16="http://schemas.microsoft.com/office/drawing/2014/main" val="20002"/>
                    </a:ext>
                  </a:extLst>
                </a:gridCol>
                <a:gridCol w="638439">
                  <a:extLst>
                    <a:ext uri="{9D8B030D-6E8A-4147-A177-3AD203B41FA5}">
                      <a16:colId xmlns="" xmlns:a16="http://schemas.microsoft.com/office/drawing/2014/main" val="20003"/>
                    </a:ext>
                  </a:extLst>
                </a:gridCol>
                <a:gridCol w="596231">
                  <a:extLst>
                    <a:ext uri="{9D8B030D-6E8A-4147-A177-3AD203B41FA5}">
                      <a16:colId xmlns="" xmlns:a16="http://schemas.microsoft.com/office/drawing/2014/main" val="20004"/>
                    </a:ext>
                  </a:extLst>
                </a:gridCol>
                <a:gridCol w="488900">
                  <a:extLst>
                    <a:ext uri="{9D8B030D-6E8A-4147-A177-3AD203B41FA5}">
                      <a16:colId xmlns="" xmlns:a16="http://schemas.microsoft.com/office/drawing/2014/main" val="20005"/>
                    </a:ext>
                  </a:extLst>
                </a:gridCol>
                <a:gridCol w="132634">
                  <a:extLst>
                    <a:ext uri="{9D8B030D-6E8A-4147-A177-3AD203B41FA5}">
                      <a16:colId xmlns="" xmlns:a16="http://schemas.microsoft.com/office/drawing/2014/main" val="20006"/>
                    </a:ext>
                  </a:extLst>
                </a:gridCol>
                <a:gridCol w="315657">
                  <a:extLst>
                    <a:ext uri="{9D8B030D-6E8A-4147-A177-3AD203B41FA5}">
                      <a16:colId xmlns="" xmlns:a16="http://schemas.microsoft.com/office/drawing/2014/main" val="20007"/>
                    </a:ext>
                  </a:extLst>
                </a:gridCol>
                <a:gridCol w="322782">
                  <a:extLst>
                    <a:ext uri="{9D8B030D-6E8A-4147-A177-3AD203B41FA5}">
                      <a16:colId xmlns="" xmlns:a16="http://schemas.microsoft.com/office/drawing/2014/main" val="20008"/>
                    </a:ext>
                  </a:extLst>
                </a:gridCol>
                <a:gridCol w="567501">
                  <a:extLst>
                    <a:ext uri="{9D8B030D-6E8A-4147-A177-3AD203B41FA5}">
                      <a16:colId xmlns="" xmlns:a16="http://schemas.microsoft.com/office/drawing/2014/main" val="20009"/>
                    </a:ext>
                  </a:extLst>
                </a:gridCol>
                <a:gridCol w="3038494">
                  <a:extLst>
                    <a:ext uri="{9D8B030D-6E8A-4147-A177-3AD203B41FA5}">
                      <a16:colId xmlns="" xmlns:a16="http://schemas.microsoft.com/office/drawing/2014/main" val="20010"/>
                    </a:ext>
                  </a:extLst>
                </a:gridCol>
              </a:tblGrid>
              <a:tr h="457207">
                <a:tc gridSpan="2">
                  <a:txBody>
                    <a:bodyPr/>
                    <a:lstStyle/>
                    <a:p>
                      <a:pPr algn="ctr">
                        <a:lnSpc>
                          <a:spcPts val="1800"/>
                        </a:lnSpc>
                        <a:spcAft>
                          <a:spcPts val="0"/>
                        </a:spcAft>
                        <a:tabLst>
                          <a:tab pos="90170" algn="l"/>
                        </a:tabLst>
                      </a:pPr>
                      <a:r>
                        <a:rPr lang="zh-TW" sz="1200" kern="0" dirty="0">
                          <a:effectLst/>
                        </a:rPr>
                        <a:t>比序</a:t>
                      </a:r>
                      <a:r>
                        <a:rPr lang="zh-TW" sz="1200" kern="100" dirty="0">
                          <a:effectLst/>
                        </a:rPr>
                        <a:t>項目</a:t>
                      </a:r>
                      <a:endParaRPr lang="zh-TW" sz="1200" kern="100" dirty="0">
                        <a:effectLst/>
                        <a:latin typeface="Calibri"/>
                        <a:ea typeface="新細明體"/>
                        <a:cs typeface="Times New Roman"/>
                      </a:endParaRPr>
                    </a:p>
                  </a:txBody>
                  <a:tcPr marL="4238" marR="4238"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gridSpan="7">
                  <a:txBody>
                    <a:bodyPr/>
                    <a:lstStyle/>
                    <a:p>
                      <a:pPr algn="ctr">
                        <a:lnSpc>
                          <a:spcPts val="1800"/>
                        </a:lnSpc>
                        <a:spcAft>
                          <a:spcPts val="0"/>
                        </a:spcAft>
                      </a:pPr>
                      <a:r>
                        <a:rPr lang="zh-TW" sz="1200" kern="0">
                          <a:effectLst/>
                        </a:rPr>
                        <a:t>積分換算</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ctr">
                        <a:lnSpc>
                          <a:spcPts val="1800"/>
                        </a:lnSpc>
                        <a:spcAft>
                          <a:spcPts val="0"/>
                        </a:spcAft>
                      </a:pPr>
                      <a:r>
                        <a:rPr lang="zh-TW" sz="1200" kern="0">
                          <a:effectLst/>
                        </a:rPr>
                        <a:t>最高</a:t>
                      </a:r>
                      <a:endParaRPr lang="zh-TW" sz="1200" kern="100">
                        <a:effectLst/>
                      </a:endParaRPr>
                    </a:p>
                    <a:p>
                      <a:pPr algn="ctr">
                        <a:lnSpc>
                          <a:spcPts val="1800"/>
                        </a:lnSpc>
                        <a:spcAft>
                          <a:spcPts val="0"/>
                        </a:spcAft>
                      </a:pPr>
                      <a:r>
                        <a:rPr lang="zh-TW" sz="1200" kern="0">
                          <a:effectLst/>
                        </a:rPr>
                        <a:t>分數</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zh-TW" sz="1200" kern="0" dirty="0">
                          <a:effectLst/>
                        </a:rPr>
                        <a:t>備註</a:t>
                      </a:r>
                      <a:endParaRPr lang="zh-TW" sz="1200" kern="100" dirty="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2057429">
                <a:tc>
                  <a:txBody>
                    <a:bodyPr/>
                    <a:lstStyle/>
                    <a:p>
                      <a:pPr algn="just">
                        <a:lnSpc>
                          <a:spcPts val="1800"/>
                        </a:lnSpc>
                        <a:spcAft>
                          <a:spcPts val="0"/>
                        </a:spcAft>
                      </a:pPr>
                      <a:r>
                        <a:rPr lang="zh-TW" sz="1200" kern="0">
                          <a:effectLst/>
                        </a:rPr>
                        <a:t>1.志願序</a:t>
                      </a:r>
                      <a:endParaRPr lang="zh-TW" sz="1200" kern="100">
                        <a:effectLst/>
                        <a:latin typeface="Calibri"/>
                        <a:ea typeface="新細明體"/>
                        <a:cs typeface="Times New Roman"/>
                      </a:endParaRPr>
                    </a:p>
                  </a:txBody>
                  <a:tcPr marL="4238" marR="4238"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0">
                          <a:effectLst/>
                        </a:rPr>
                        <a:t>志願序</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0">
                          <a:effectLst/>
                        </a:rPr>
                        <a:t>第1志願序學校</a:t>
                      </a:r>
                      <a:endParaRPr lang="zh-TW" sz="1200" kern="100">
                        <a:effectLst/>
                      </a:endParaRPr>
                    </a:p>
                    <a:p>
                      <a:pPr algn="just">
                        <a:lnSpc>
                          <a:spcPts val="1800"/>
                        </a:lnSpc>
                        <a:spcAft>
                          <a:spcPts val="0"/>
                        </a:spcAft>
                      </a:pPr>
                      <a:r>
                        <a:rPr lang="zh-TW" sz="1200" kern="0">
                          <a:effectLst/>
                        </a:rPr>
                        <a:t> </a:t>
                      </a:r>
                      <a:endParaRPr lang="zh-TW" sz="1200" kern="100">
                        <a:effectLst/>
                      </a:endParaRPr>
                    </a:p>
                    <a:p>
                      <a:pPr algn="just">
                        <a:lnSpc>
                          <a:spcPts val="1800"/>
                        </a:lnSpc>
                        <a:spcAft>
                          <a:spcPts val="0"/>
                        </a:spcAft>
                      </a:pPr>
                      <a:r>
                        <a:rPr lang="zh-TW" sz="1200" kern="0">
                          <a:effectLst/>
                        </a:rPr>
                        <a:t>10分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0">
                          <a:effectLst/>
                        </a:rPr>
                        <a:t>第2志願序學校</a:t>
                      </a:r>
                      <a:endParaRPr lang="zh-TW" sz="1200" kern="100">
                        <a:effectLst/>
                      </a:endParaRPr>
                    </a:p>
                    <a:p>
                      <a:pPr algn="just">
                        <a:lnSpc>
                          <a:spcPts val="1800"/>
                        </a:lnSpc>
                        <a:spcAft>
                          <a:spcPts val="0"/>
                        </a:spcAft>
                      </a:pPr>
                      <a:r>
                        <a:rPr lang="zh-TW" sz="1200" kern="0">
                          <a:effectLst/>
                        </a:rPr>
                        <a:t> </a:t>
                      </a:r>
                      <a:endParaRPr lang="zh-TW" sz="1200" kern="100">
                        <a:effectLst/>
                      </a:endParaRPr>
                    </a:p>
                    <a:p>
                      <a:pPr algn="just">
                        <a:lnSpc>
                          <a:spcPts val="1800"/>
                        </a:lnSpc>
                        <a:spcAft>
                          <a:spcPts val="0"/>
                        </a:spcAft>
                      </a:pPr>
                      <a:r>
                        <a:rPr lang="zh-TW" sz="1200" kern="0">
                          <a:effectLst/>
                        </a:rPr>
                        <a:t>9分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0">
                          <a:effectLst/>
                        </a:rPr>
                        <a:t>第3志願序學校</a:t>
                      </a:r>
                      <a:endParaRPr lang="zh-TW" sz="1200" kern="100">
                        <a:effectLst/>
                      </a:endParaRPr>
                    </a:p>
                    <a:p>
                      <a:pPr algn="just">
                        <a:lnSpc>
                          <a:spcPts val="1800"/>
                        </a:lnSpc>
                        <a:spcAft>
                          <a:spcPts val="0"/>
                        </a:spcAft>
                      </a:pPr>
                      <a:r>
                        <a:rPr lang="zh-TW" sz="1200" kern="0">
                          <a:effectLst/>
                        </a:rPr>
                        <a:t>8分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just">
                        <a:lnSpc>
                          <a:spcPts val="1800"/>
                        </a:lnSpc>
                        <a:spcAft>
                          <a:spcPts val="0"/>
                        </a:spcAft>
                      </a:pPr>
                      <a:r>
                        <a:rPr lang="zh-TW" sz="1200" kern="0">
                          <a:effectLst/>
                        </a:rPr>
                        <a:t>第4志願序學校</a:t>
                      </a:r>
                      <a:endParaRPr lang="zh-TW" sz="1200" kern="100">
                        <a:effectLst/>
                      </a:endParaRPr>
                    </a:p>
                    <a:p>
                      <a:pPr algn="just">
                        <a:lnSpc>
                          <a:spcPts val="1800"/>
                        </a:lnSpc>
                        <a:spcAft>
                          <a:spcPts val="0"/>
                        </a:spcAft>
                      </a:pPr>
                      <a:r>
                        <a:rPr lang="zh-TW" sz="1200" kern="0">
                          <a:effectLst/>
                        </a:rPr>
                        <a:t>7分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just">
                        <a:lnSpc>
                          <a:spcPts val="1800"/>
                        </a:lnSpc>
                        <a:spcAft>
                          <a:spcPts val="0"/>
                        </a:spcAft>
                      </a:pPr>
                      <a:endParaRPr lang="zh-TW" sz="1600" kern="100">
                        <a:effectLst/>
                        <a:latin typeface="Calibri"/>
                        <a:ea typeface="新細明體"/>
                        <a:cs typeface="Times New Roman"/>
                      </a:endParaRPr>
                    </a:p>
                  </a:txBody>
                  <a:tcPr marL="5651" marR="5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just">
                        <a:lnSpc>
                          <a:spcPts val="1800"/>
                        </a:lnSpc>
                        <a:spcAft>
                          <a:spcPts val="0"/>
                        </a:spcAft>
                      </a:pPr>
                      <a:r>
                        <a:rPr lang="zh-TW" sz="1200" kern="0">
                          <a:effectLst/>
                        </a:rPr>
                        <a:t>第5志願序學校</a:t>
                      </a:r>
                      <a:endParaRPr lang="zh-TW" sz="1200" kern="100">
                        <a:effectLst/>
                      </a:endParaRPr>
                    </a:p>
                    <a:p>
                      <a:pPr algn="just">
                        <a:lnSpc>
                          <a:spcPts val="1800"/>
                        </a:lnSpc>
                        <a:spcAft>
                          <a:spcPts val="0"/>
                        </a:spcAft>
                      </a:pPr>
                      <a:r>
                        <a:rPr lang="zh-TW" sz="1200" kern="0">
                          <a:effectLst/>
                        </a:rPr>
                        <a:t>6分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just">
                        <a:lnSpc>
                          <a:spcPts val="1800"/>
                        </a:lnSpc>
                        <a:spcAft>
                          <a:spcPts val="0"/>
                        </a:spcAft>
                      </a:pPr>
                      <a:endParaRPr lang="zh-TW" sz="1600" kern="100">
                        <a:effectLst/>
                        <a:latin typeface="Calibri"/>
                        <a:ea typeface="新細明體"/>
                        <a:cs typeface="Times New Roman"/>
                      </a:endParaRPr>
                    </a:p>
                  </a:txBody>
                  <a:tcPr marL="5651" marR="5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0">
                          <a:effectLst/>
                        </a:rPr>
                        <a:t>10分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800"/>
                        </a:lnSpc>
                        <a:spcAft>
                          <a:spcPts val="0"/>
                        </a:spcAft>
                      </a:pPr>
                      <a:r>
                        <a:rPr lang="zh-TW" sz="1200" kern="0" dirty="0">
                          <a:effectLst/>
                        </a:rPr>
                        <a:t>學生參考國中學生生涯輔導紀錄手冊之生涯發展規劃書，選填志願。</a:t>
                      </a:r>
                      <a:endParaRPr lang="zh-TW" sz="1200" kern="100" dirty="0">
                        <a:effectLst/>
                      </a:endParaRPr>
                    </a:p>
                    <a:p>
                      <a:pPr marL="342900" lvl="0" indent="-342900" algn="l">
                        <a:lnSpc>
                          <a:spcPts val="1800"/>
                        </a:lnSpc>
                        <a:spcAft>
                          <a:spcPts val="0"/>
                        </a:spcAft>
                        <a:buFont typeface="+mj-lt"/>
                        <a:buAutoNum type="arabicPeriod"/>
                      </a:pPr>
                      <a:r>
                        <a:rPr lang="zh-TW" sz="1200" u="none" strike="noStrike" kern="100" dirty="0">
                          <a:effectLst/>
                          <a:uFill>
                            <a:solidFill>
                              <a:srgbClr val="000000"/>
                            </a:solidFill>
                          </a:uFill>
                        </a:rPr>
                        <a:t>每一志願序至多可選填</a:t>
                      </a:r>
                      <a:r>
                        <a:rPr lang="en-US" sz="1200" u="none" strike="noStrike" kern="100" dirty="0">
                          <a:effectLst/>
                          <a:uFill>
                            <a:solidFill>
                              <a:srgbClr val="000000"/>
                            </a:solidFill>
                          </a:uFill>
                        </a:rPr>
                        <a:t>3</a:t>
                      </a:r>
                      <a:r>
                        <a:rPr lang="zh-TW" sz="1200" u="none" strike="noStrike" kern="100" dirty="0">
                          <a:effectLst/>
                          <a:uFill>
                            <a:solidFill>
                              <a:srgbClr val="000000"/>
                            </a:solidFill>
                          </a:uFill>
                        </a:rPr>
                        <a:t>校</a:t>
                      </a:r>
                      <a:r>
                        <a:rPr lang="zh-TW" sz="1200" u="none" strike="noStrike" kern="100">
                          <a:effectLst/>
                          <a:uFill>
                            <a:solidFill>
                              <a:srgbClr val="000000"/>
                            </a:solidFill>
                          </a:uFill>
                        </a:rPr>
                        <a:t>為一群組，</a:t>
                      </a:r>
                      <a:r>
                        <a:rPr lang="zh-TW" sz="1200" u="none" strike="noStrike" kern="100" dirty="0">
                          <a:effectLst/>
                          <a:uFill>
                            <a:solidFill>
                              <a:srgbClr val="000000"/>
                            </a:solidFill>
                          </a:uFill>
                        </a:rPr>
                        <a:t>其志願序積分相同。</a:t>
                      </a:r>
                    </a:p>
                    <a:p>
                      <a:pPr marL="342900" lvl="0" indent="-342900" algn="l">
                        <a:lnSpc>
                          <a:spcPts val="1800"/>
                        </a:lnSpc>
                        <a:spcAft>
                          <a:spcPts val="0"/>
                        </a:spcAft>
                        <a:buFont typeface="+mj-lt"/>
                        <a:buAutoNum type="arabicPeriod"/>
                      </a:pPr>
                      <a:r>
                        <a:rPr lang="zh-TW" sz="1200" u="none" strike="noStrike" kern="100" dirty="0">
                          <a:effectLst/>
                          <a:uFill>
                            <a:solidFill>
                              <a:srgbClr val="000000"/>
                            </a:solidFill>
                          </a:uFill>
                        </a:rPr>
                        <a:t>同一志願序學校如有多科別，選填時視為同一志願序，其志願序積分相同。</a:t>
                      </a:r>
                    </a:p>
                    <a:p>
                      <a:pPr marL="342900" lvl="0" indent="-342900" algn="l">
                        <a:lnSpc>
                          <a:spcPts val="1800"/>
                        </a:lnSpc>
                        <a:spcAft>
                          <a:spcPts val="0"/>
                        </a:spcAft>
                        <a:buFont typeface="+mj-lt"/>
                        <a:buAutoNum type="arabicPeriod"/>
                      </a:pPr>
                      <a:r>
                        <a:rPr lang="zh-TW" sz="1200" u="none" strike="noStrike" kern="100" dirty="0">
                          <a:effectLst/>
                          <a:uFill>
                            <a:solidFill>
                              <a:srgbClr val="000000"/>
                            </a:solidFill>
                          </a:uFill>
                        </a:rPr>
                        <a:t>同一學校第</a:t>
                      </a:r>
                      <a:r>
                        <a:rPr lang="en-US" sz="1200" u="none" strike="noStrike" kern="100" dirty="0">
                          <a:effectLst/>
                          <a:uFill>
                            <a:solidFill>
                              <a:srgbClr val="000000"/>
                            </a:solidFill>
                          </a:uFill>
                        </a:rPr>
                        <a:t>2</a:t>
                      </a:r>
                      <a:r>
                        <a:rPr lang="zh-TW" sz="1200" u="none" strike="noStrike" kern="100" dirty="0">
                          <a:effectLst/>
                          <a:uFill>
                            <a:solidFill>
                              <a:srgbClr val="000000"/>
                            </a:solidFill>
                          </a:uFill>
                        </a:rPr>
                        <a:t>次選填，視為不同志願序。</a:t>
                      </a:r>
                    </a:p>
                    <a:p>
                      <a:pPr marL="342900" lvl="0" indent="-342900" algn="l">
                        <a:lnSpc>
                          <a:spcPts val="1800"/>
                        </a:lnSpc>
                        <a:spcAft>
                          <a:spcPts val="0"/>
                        </a:spcAft>
                        <a:buFont typeface="+mj-lt"/>
                        <a:buAutoNum type="arabicPeriod"/>
                      </a:pPr>
                      <a:r>
                        <a:rPr lang="zh-TW" sz="1200" u="none" strike="noStrike" kern="100" dirty="0">
                          <a:effectLst/>
                          <a:uFill>
                            <a:solidFill>
                              <a:srgbClr val="000000"/>
                            </a:solidFill>
                          </a:uFill>
                        </a:rPr>
                        <a:t>第</a:t>
                      </a:r>
                      <a:r>
                        <a:rPr lang="en-US" sz="1200" u="none" strike="noStrike" kern="100" dirty="0">
                          <a:effectLst/>
                          <a:uFill>
                            <a:solidFill>
                              <a:srgbClr val="000000"/>
                            </a:solidFill>
                          </a:uFill>
                        </a:rPr>
                        <a:t>6</a:t>
                      </a:r>
                      <a:r>
                        <a:rPr lang="zh-TW" sz="1200" u="none" strike="noStrike" kern="100" dirty="0">
                          <a:effectLst/>
                          <a:uFill>
                            <a:solidFill>
                              <a:srgbClr val="000000"/>
                            </a:solidFill>
                          </a:uFill>
                        </a:rPr>
                        <a:t>志願序</a:t>
                      </a:r>
                      <a:r>
                        <a:rPr lang="en-US" sz="1200" u="none" strike="noStrike" kern="100" dirty="0">
                          <a:effectLst/>
                          <a:uFill>
                            <a:solidFill>
                              <a:srgbClr val="000000"/>
                            </a:solidFill>
                          </a:uFill>
                        </a:rPr>
                        <a:t>(</a:t>
                      </a:r>
                      <a:r>
                        <a:rPr lang="zh-TW" sz="1200" u="none" strike="noStrike" kern="100" dirty="0">
                          <a:effectLst/>
                          <a:uFill>
                            <a:solidFill>
                              <a:srgbClr val="000000"/>
                            </a:solidFill>
                          </a:uFill>
                        </a:rPr>
                        <a:t>含</a:t>
                      </a:r>
                      <a:r>
                        <a:rPr lang="en-US" sz="1200" u="none" strike="noStrike" kern="100" dirty="0">
                          <a:effectLst/>
                          <a:uFill>
                            <a:solidFill>
                              <a:srgbClr val="000000"/>
                            </a:solidFill>
                          </a:uFill>
                        </a:rPr>
                        <a:t>)</a:t>
                      </a:r>
                      <a:r>
                        <a:rPr lang="zh-TW" sz="1200" u="none" strike="noStrike" kern="100" dirty="0">
                          <a:effectLst/>
                          <a:uFill>
                            <a:solidFill>
                              <a:srgbClr val="000000"/>
                            </a:solidFill>
                          </a:uFill>
                        </a:rPr>
                        <a:t>後志願選填以單科為單位，以</a:t>
                      </a:r>
                      <a:r>
                        <a:rPr lang="en-US" sz="1200" u="none" strike="noStrike" kern="100" dirty="0">
                          <a:effectLst/>
                          <a:uFill>
                            <a:solidFill>
                              <a:srgbClr val="000000"/>
                            </a:solidFill>
                          </a:uFill>
                        </a:rPr>
                        <a:t>5</a:t>
                      </a:r>
                      <a:r>
                        <a:rPr lang="zh-TW" sz="1200" u="none" strike="noStrike" kern="100" dirty="0">
                          <a:effectLst/>
                          <a:uFill>
                            <a:solidFill>
                              <a:srgbClr val="000000"/>
                            </a:solidFill>
                          </a:uFill>
                        </a:rPr>
                        <a:t>分計。</a:t>
                      </a:r>
                      <a:endParaRPr lang="zh-TW" sz="1200" u="none" strike="noStrike" kern="100" dirty="0">
                        <a:effectLst/>
                        <a:uFill>
                          <a:solidFill>
                            <a:srgbClr val="000000"/>
                          </a:solidFill>
                        </a:uFill>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685810">
                <a:tc rowSpan="7">
                  <a:txBody>
                    <a:bodyPr/>
                    <a:lstStyle/>
                    <a:p>
                      <a:pPr algn="just">
                        <a:lnSpc>
                          <a:spcPts val="1800"/>
                        </a:lnSpc>
                        <a:spcAft>
                          <a:spcPts val="0"/>
                        </a:spcAft>
                      </a:pPr>
                      <a:r>
                        <a:rPr lang="zh-TW" sz="1200" kern="0">
                          <a:effectLst/>
                        </a:rPr>
                        <a:t>2.多</a:t>
                      </a:r>
                      <a:endParaRPr lang="zh-TW" sz="1200" kern="100">
                        <a:effectLst/>
                      </a:endParaRPr>
                    </a:p>
                    <a:p>
                      <a:pPr algn="just">
                        <a:lnSpc>
                          <a:spcPts val="1800"/>
                        </a:lnSpc>
                        <a:spcAft>
                          <a:spcPts val="0"/>
                        </a:spcAft>
                      </a:pPr>
                      <a:r>
                        <a:rPr lang="zh-TW" sz="1200" kern="0">
                          <a:effectLst/>
                        </a:rPr>
                        <a:t>元</a:t>
                      </a:r>
                      <a:endParaRPr lang="zh-TW" sz="1200" kern="100">
                        <a:effectLst/>
                      </a:endParaRPr>
                    </a:p>
                    <a:p>
                      <a:pPr algn="just">
                        <a:lnSpc>
                          <a:spcPts val="1800"/>
                        </a:lnSpc>
                        <a:spcAft>
                          <a:spcPts val="0"/>
                        </a:spcAft>
                      </a:pPr>
                      <a:r>
                        <a:rPr lang="zh-TW" sz="1200" kern="0">
                          <a:effectLst/>
                        </a:rPr>
                        <a:t>學</a:t>
                      </a:r>
                      <a:endParaRPr lang="zh-TW" sz="1200" kern="100">
                        <a:effectLst/>
                      </a:endParaRPr>
                    </a:p>
                    <a:p>
                      <a:pPr algn="just">
                        <a:lnSpc>
                          <a:spcPts val="1800"/>
                        </a:lnSpc>
                        <a:spcAft>
                          <a:spcPts val="0"/>
                        </a:spcAft>
                      </a:pPr>
                      <a:r>
                        <a:rPr lang="zh-TW" sz="1200" kern="0">
                          <a:effectLst/>
                        </a:rPr>
                        <a:t>習</a:t>
                      </a:r>
                      <a:endParaRPr lang="zh-TW" sz="1200" kern="100">
                        <a:effectLst/>
                      </a:endParaRPr>
                    </a:p>
                    <a:p>
                      <a:pPr algn="just">
                        <a:lnSpc>
                          <a:spcPts val="1800"/>
                        </a:lnSpc>
                        <a:spcAft>
                          <a:spcPts val="0"/>
                        </a:spcAft>
                      </a:pPr>
                      <a:r>
                        <a:rPr lang="zh-TW" sz="1200" kern="0">
                          <a:effectLst/>
                        </a:rPr>
                        <a:t>表</a:t>
                      </a:r>
                      <a:endParaRPr lang="zh-TW" sz="1200" kern="100">
                        <a:effectLst/>
                      </a:endParaRPr>
                    </a:p>
                    <a:p>
                      <a:pPr algn="just">
                        <a:lnSpc>
                          <a:spcPts val="1800"/>
                        </a:lnSpc>
                        <a:spcAft>
                          <a:spcPts val="0"/>
                        </a:spcAft>
                      </a:pPr>
                      <a:r>
                        <a:rPr lang="zh-TW" sz="1200" kern="0">
                          <a:effectLst/>
                        </a:rPr>
                        <a:t>現</a:t>
                      </a:r>
                      <a:endParaRPr lang="zh-TW" sz="1200" kern="100">
                        <a:effectLst/>
                        <a:latin typeface="Calibri"/>
                        <a:ea typeface="新細明體"/>
                        <a:cs typeface="Times New Roman"/>
                      </a:endParaRPr>
                    </a:p>
                  </a:txBody>
                  <a:tcPr marL="4238" marR="4238"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just">
                        <a:lnSpc>
                          <a:spcPts val="1800"/>
                        </a:lnSpc>
                        <a:spcAft>
                          <a:spcPts val="0"/>
                        </a:spcAft>
                      </a:pPr>
                      <a:r>
                        <a:rPr lang="zh-TW" sz="1200" kern="0" dirty="0">
                          <a:effectLst/>
                        </a:rPr>
                        <a:t>競賽成績</a:t>
                      </a:r>
                      <a:endParaRPr lang="zh-TW" sz="1200" kern="100" dirty="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100">
                          <a:effectLst/>
                        </a:rPr>
                        <a:t>國際第一名</a:t>
                      </a:r>
                      <a:r>
                        <a:rPr lang="en-US" sz="1200" kern="100">
                          <a:effectLst/>
                        </a:rPr>
                        <a:t>10</a:t>
                      </a:r>
                      <a:r>
                        <a:rPr lang="zh-TW" sz="1200" kern="100">
                          <a:effectLst/>
                        </a:rPr>
                        <a:t>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100">
                          <a:effectLst/>
                        </a:rPr>
                        <a:t>國際第二名</a:t>
                      </a:r>
                      <a:r>
                        <a:rPr lang="en-US" sz="1200" kern="100">
                          <a:effectLst/>
                        </a:rPr>
                        <a:t>9</a:t>
                      </a:r>
                      <a:r>
                        <a:rPr lang="zh-TW" sz="1200" kern="100">
                          <a:effectLst/>
                        </a:rPr>
                        <a:t>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100">
                          <a:effectLst/>
                        </a:rPr>
                        <a:t>國際第三名</a:t>
                      </a:r>
                      <a:r>
                        <a:rPr lang="en-US" sz="1200" kern="100">
                          <a:effectLst/>
                        </a:rPr>
                        <a:t>8</a:t>
                      </a:r>
                      <a:r>
                        <a:rPr lang="zh-TW" sz="1200" kern="100">
                          <a:effectLst/>
                        </a:rPr>
                        <a:t>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just">
                        <a:lnSpc>
                          <a:spcPts val="1800"/>
                        </a:lnSpc>
                        <a:spcAft>
                          <a:spcPts val="0"/>
                        </a:spcAft>
                      </a:pPr>
                      <a:r>
                        <a:rPr lang="zh-TW" sz="1200" kern="100">
                          <a:effectLst/>
                        </a:rPr>
                        <a:t>國際第四至八名</a:t>
                      </a:r>
                    </a:p>
                    <a:p>
                      <a:pPr algn="just">
                        <a:lnSpc>
                          <a:spcPts val="1800"/>
                        </a:lnSpc>
                        <a:spcAft>
                          <a:spcPts val="0"/>
                        </a:spcAft>
                      </a:pPr>
                      <a:r>
                        <a:rPr lang="en-US" sz="1200" kern="100">
                          <a:effectLst/>
                        </a:rPr>
                        <a:t>7</a:t>
                      </a:r>
                      <a:r>
                        <a:rPr lang="zh-TW" sz="1200" kern="100">
                          <a:effectLst/>
                        </a:rPr>
                        <a:t>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just">
                        <a:lnSpc>
                          <a:spcPts val="1800"/>
                        </a:lnSpc>
                        <a:spcAft>
                          <a:spcPts val="0"/>
                        </a:spcAft>
                      </a:pPr>
                      <a:endParaRPr lang="zh-TW" sz="1600" kern="100">
                        <a:effectLst/>
                        <a:latin typeface="Calibri"/>
                        <a:ea typeface="新細明體"/>
                        <a:cs typeface="Times New Roman"/>
                      </a:endParaRPr>
                    </a:p>
                  </a:txBody>
                  <a:tcPr marL="5651" marR="5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pPr algn="just">
                        <a:lnSpc>
                          <a:spcPts val="1800"/>
                        </a:lnSpc>
                        <a:spcAft>
                          <a:spcPts val="0"/>
                        </a:spcAft>
                      </a:pPr>
                      <a:endParaRPr lang="zh-TW" sz="1600" kern="100">
                        <a:effectLst/>
                        <a:latin typeface="Calibri"/>
                        <a:ea typeface="新細明體"/>
                        <a:cs typeface="Times New Roman"/>
                      </a:endParaRPr>
                    </a:p>
                  </a:txBody>
                  <a:tcPr marL="5651" marR="5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7">
                  <a:txBody>
                    <a:bodyPr/>
                    <a:lstStyle/>
                    <a:p>
                      <a:pPr algn="just">
                        <a:lnSpc>
                          <a:spcPts val="1800"/>
                        </a:lnSpc>
                        <a:spcAft>
                          <a:spcPts val="0"/>
                        </a:spcAft>
                      </a:pPr>
                      <a:r>
                        <a:rPr lang="en-US" sz="1200" kern="0">
                          <a:effectLst/>
                        </a:rPr>
                        <a:t> </a:t>
                      </a:r>
                      <a:endParaRPr lang="zh-TW" sz="1200" kern="100">
                        <a:effectLst/>
                      </a:endParaRPr>
                    </a:p>
                    <a:p>
                      <a:pPr algn="just">
                        <a:lnSpc>
                          <a:spcPts val="1800"/>
                        </a:lnSpc>
                        <a:spcAft>
                          <a:spcPts val="0"/>
                        </a:spcAft>
                      </a:pPr>
                      <a:r>
                        <a:rPr lang="en-US" sz="1200" kern="0">
                          <a:effectLst/>
                        </a:rPr>
                        <a:t> </a:t>
                      </a:r>
                      <a:endParaRPr lang="zh-TW" sz="1200" kern="100">
                        <a:effectLst/>
                      </a:endParaRPr>
                    </a:p>
                    <a:p>
                      <a:pPr algn="just">
                        <a:lnSpc>
                          <a:spcPts val="1800"/>
                        </a:lnSpc>
                        <a:spcAft>
                          <a:spcPts val="0"/>
                        </a:spcAft>
                      </a:pPr>
                      <a:r>
                        <a:rPr lang="en-US" sz="1200" kern="0">
                          <a:effectLst/>
                        </a:rPr>
                        <a:t> </a:t>
                      </a:r>
                      <a:endParaRPr lang="zh-TW" sz="1200" kern="100">
                        <a:effectLst/>
                      </a:endParaRPr>
                    </a:p>
                    <a:p>
                      <a:pPr algn="just">
                        <a:lnSpc>
                          <a:spcPts val="1800"/>
                        </a:lnSpc>
                        <a:spcAft>
                          <a:spcPts val="0"/>
                        </a:spcAft>
                      </a:pPr>
                      <a:r>
                        <a:rPr lang="zh-TW" sz="1200" kern="0">
                          <a:effectLst/>
                        </a:rPr>
                        <a:t> </a:t>
                      </a:r>
                      <a:endParaRPr lang="zh-TW" sz="1200" kern="100">
                        <a:effectLst/>
                      </a:endParaRPr>
                    </a:p>
                    <a:p>
                      <a:pPr algn="just">
                        <a:lnSpc>
                          <a:spcPts val="1800"/>
                        </a:lnSpc>
                        <a:spcAft>
                          <a:spcPts val="0"/>
                        </a:spcAft>
                      </a:pPr>
                      <a:r>
                        <a:rPr lang="en-US" sz="1200" kern="0">
                          <a:effectLst/>
                        </a:rPr>
                        <a:t> </a:t>
                      </a:r>
                      <a:endParaRPr lang="zh-TW" sz="1200" kern="100">
                        <a:effectLst/>
                      </a:endParaRPr>
                    </a:p>
                    <a:p>
                      <a:pPr algn="just">
                        <a:lnSpc>
                          <a:spcPts val="1800"/>
                        </a:lnSpc>
                        <a:spcAft>
                          <a:spcPts val="0"/>
                        </a:spcAft>
                      </a:pPr>
                      <a:r>
                        <a:rPr lang="zh-TW" sz="1200" kern="0">
                          <a:effectLst/>
                        </a:rPr>
                        <a:t>最</a:t>
                      </a:r>
                      <a:endParaRPr lang="zh-TW" sz="1200" kern="100">
                        <a:effectLst/>
                      </a:endParaRPr>
                    </a:p>
                    <a:p>
                      <a:pPr algn="just">
                        <a:lnSpc>
                          <a:spcPts val="1800"/>
                        </a:lnSpc>
                        <a:spcAft>
                          <a:spcPts val="0"/>
                        </a:spcAft>
                      </a:pPr>
                      <a:r>
                        <a:rPr lang="zh-TW" sz="1200" kern="0">
                          <a:effectLst/>
                        </a:rPr>
                        <a:t>高</a:t>
                      </a:r>
                      <a:endParaRPr lang="zh-TW" sz="1200" kern="100">
                        <a:effectLst/>
                      </a:endParaRPr>
                    </a:p>
                    <a:p>
                      <a:pPr algn="just">
                        <a:lnSpc>
                          <a:spcPts val="1800"/>
                        </a:lnSpc>
                        <a:spcAft>
                          <a:spcPts val="0"/>
                        </a:spcAft>
                      </a:pPr>
                      <a:r>
                        <a:rPr lang="zh-TW" sz="1200" kern="0">
                          <a:effectLst/>
                        </a:rPr>
                        <a:t>採</a:t>
                      </a:r>
                      <a:endParaRPr lang="zh-TW" sz="1200" kern="100">
                        <a:effectLst/>
                      </a:endParaRPr>
                    </a:p>
                    <a:p>
                      <a:pPr algn="just">
                        <a:lnSpc>
                          <a:spcPts val="1800"/>
                        </a:lnSpc>
                        <a:spcAft>
                          <a:spcPts val="0"/>
                        </a:spcAft>
                      </a:pPr>
                      <a:r>
                        <a:rPr lang="zh-TW" sz="1200" kern="0">
                          <a:effectLst/>
                        </a:rPr>
                        <a:t>計</a:t>
                      </a:r>
                      <a:endParaRPr lang="zh-TW" sz="1200" kern="100">
                        <a:effectLst/>
                      </a:endParaRPr>
                    </a:p>
                    <a:p>
                      <a:pPr algn="just">
                        <a:lnSpc>
                          <a:spcPts val="1800"/>
                        </a:lnSpc>
                        <a:spcAft>
                          <a:spcPts val="0"/>
                        </a:spcAft>
                      </a:pPr>
                      <a:r>
                        <a:rPr lang="en-US" sz="1200" kern="0">
                          <a:effectLst/>
                        </a:rPr>
                        <a:t>50</a:t>
                      </a:r>
                      <a:endParaRPr lang="zh-TW" sz="1200" kern="100">
                        <a:effectLst/>
                      </a:endParaRPr>
                    </a:p>
                    <a:p>
                      <a:pPr algn="just">
                        <a:lnSpc>
                          <a:spcPts val="1800"/>
                        </a:lnSpc>
                        <a:spcAft>
                          <a:spcPts val="0"/>
                        </a:spcAft>
                      </a:pPr>
                      <a:r>
                        <a:rPr lang="zh-TW" sz="1200" kern="0">
                          <a:effectLst/>
                        </a:rPr>
                        <a:t>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marL="139700" indent="-139700" algn="just">
                        <a:lnSpc>
                          <a:spcPts val="1800"/>
                        </a:lnSpc>
                        <a:spcAft>
                          <a:spcPts val="0"/>
                        </a:spcAft>
                        <a:tabLst>
                          <a:tab pos="221615" algn="l"/>
                        </a:tabLst>
                      </a:pPr>
                      <a:r>
                        <a:rPr lang="zh-TW" sz="1200" kern="0" dirty="0">
                          <a:effectLst/>
                        </a:rPr>
                        <a:t>1.限國中階段(七上至九上五學期)獲得之成績始採計。</a:t>
                      </a:r>
                      <a:endParaRPr lang="zh-TW" sz="1200" kern="100" dirty="0">
                        <a:effectLst/>
                      </a:endParaRPr>
                    </a:p>
                    <a:p>
                      <a:pPr algn="just">
                        <a:lnSpc>
                          <a:spcPts val="1800"/>
                        </a:lnSpc>
                        <a:spcAft>
                          <a:spcPts val="0"/>
                        </a:spcAft>
                        <a:tabLst>
                          <a:tab pos="221615" algn="l"/>
                        </a:tabLst>
                      </a:pPr>
                      <a:r>
                        <a:rPr lang="zh-TW" sz="1200" kern="0" dirty="0">
                          <a:effectLst/>
                        </a:rPr>
                        <a:t>2.競賽項目：科學展覽、各學科能</a:t>
                      </a:r>
                      <a:endParaRPr lang="zh-TW" sz="1200" kern="100" dirty="0">
                        <a:effectLst/>
                      </a:endParaRPr>
                    </a:p>
                    <a:p>
                      <a:pPr algn="just">
                        <a:lnSpc>
                          <a:spcPts val="1800"/>
                        </a:lnSpc>
                        <a:spcAft>
                          <a:spcPts val="0"/>
                        </a:spcAft>
                        <a:tabLst>
                          <a:tab pos="221615" algn="l"/>
                        </a:tabLst>
                      </a:pPr>
                      <a:r>
                        <a:rPr lang="en-US" sz="1200" kern="0" dirty="0">
                          <a:effectLst/>
                        </a:rPr>
                        <a:t>  </a:t>
                      </a:r>
                      <a:r>
                        <a:rPr lang="zh-TW" sz="1200" kern="0" dirty="0">
                          <a:effectLst/>
                        </a:rPr>
                        <a:t>力競賽、語文類競賽、藝能類競</a:t>
                      </a:r>
                      <a:endParaRPr lang="zh-TW" sz="1200" kern="100" dirty="0">
                        <a:effectLst/>
                      </a:endParaRPr>
                    </a:p>
                    <a:p>
                      <a:pPr algn="just">
                        <a:lnSpc>
                          <a:spcPts val="1800"/>
                        </a:lnSpc>
                        <a:spcAft>
                          <a:spcPts val="0"/>
                        </a:spcAft>
                        <a:tabLst>
                          <a:tab pos="221615" algn="l"/>
                        </a:tabLst>
                      </a:pPr>
                      <a:r>
                        <a:rPr lang="en-US" sz="1200" kern="0" dirty="0">
                          <a:effectLst/>
                        </a:rPr>
                        <a:t>  </a:t>
                      </a:r>
                      <a:r>
                        <a:rPr lang="zh-TW" sz="1200" kern="0" dirty="0">
                          <a:effectLst/>
                        </a:rPr>
                        <a:t>賽、運動類競賽。</a:t>
                      </a:r>
                      <a:endParaRPr lang="zh-TW" sz="1200" kern="100" dirty="0">
                        <a:effectLst/>
                      </a:endParaRPr>
                    </a:p>
                    <a:p>
                      <a:pPr algn="just">
                        <a:lnSpc>
                          <a:spcPts val="1800"/>
                        </a:lnSpc>
                        <a:spcAft>
                          <a:spcPts val="0"/>
                        </a:spcAft>
                        <a:tabLst>
                          <a:tab pos="221615" algn="l"/>
                        </a:tabLst>
                      </a:pPr>
                      <a:r>
                        <a:rPr lang="zh-TW" sz="1200" kern="0" dirty="0">
                          <a:effectLst/>
                        </a:rPr>
                        <a:t>3.同一性質或同一項目之競賽，僅</a:t>
                      </a:r>
                      <a:endParaRPr lang="zh-TW" sz="1200" kern="100" dirty="0">
                        <a:effectLst/>
                      </a:endParaRPr>
                    </a:p>
                    <a:p>
                      <a:pPr algn="just">
                        <a:lnSpc>
                          <a:spcPts val="1800"/>
                        </a:lnSpc>
                        <a:spcAft>
                          <a:spcPts val="0"/>
                        </a:spcAft>
                        <a:tabLst>
                          <a:tab pos="221615" algn="l"/>
                        </a:tabLst>
                      </a:pPr>
                      <a:r>
                        <a:rPr lang="en-US" sz="1200" kern="0" dirty="0">
                          <a:effectLst/>
                        </a:rPr>
                        <a:t>  </a:t>
                      </a:r>
                      <a:r>
                        <a:rPr lang="zh-TW" sz="1200" kern="0" dirty="0">
                          <a:effectLst/>
                        </a:rPr>
                        <a:t>擇優計分一次。</a:t>
                      </a:r>
                      <a:endParaRPr lang="zh-TW" sz="1200" kern="100" dirty="0">
                        <a:effectLst/>
                      </a:endParaRPr>
                    </a:p>
                    <a:p>
                      <a:pPr algn="just">
                        <a:lnSpc>
                          <a:spcPts val="1800"/>
                        </a:lnSpc>
                        <a:spcAft>
                          <a:spcPts val="0"/>
                        </a:spcAft>
                        <a:tabLst>
                          <a:tab pos="221615" algn="l"/>
                        </a:tabLst>
                      </a:pPr>
                      <a:r>
                        <a:rPr lang="zh-TW" sz="1200" kern="0" dirty="0">
                          <a:effectLst/>
                        </a:rPr>
                        <a:t>4.</a:t>
                      </a:r>
                      <a:r>
                        <a:rPr lang="zh-TW" sz="1200" u="sng" kern="0" dirty="0">
                          <a:effectLst/>
                        </a:rPr>
                        <a:t>本項最高</a:t>
                      </a:r>
                      <a:r>
                        <a:rPr lang="en-US" sz="1200" u="sng" kern="0" dirty="0">
                          <a:effectLst/>
                        </a:rPr>
                        <a:t>10</a:t>
                      </a:r>
                      <a:r>
                        <a:rPr lang="zh-TW" sz="1200" u="sng" kern="0" dirty="0">
                          <a:effectLst/>
                        </a:rPr>
                        <a:t>分</a:t>
                      </a:r>
                      <a:r>
                        <a:rPr lang="zh-TW" sz="1200" kern="0" dirty="0">
                          <a:effectLst/>
                        </a:rPr>
                        <a:t>。</a:t>
                      </a:r>
                      <a:endParaRPr lang="zh-TW" sz="1200" kern="100" dirty="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r h="457207">
                <a:tc vMerge="1">
                  <a:txBody>
                    <a:bodyPr/>
                    <a:lstStyle/>
                    <a:p>
                      <a:endParaRPr lang="zh-TW" altLang="en-US"/>
                    </a:p>
                  </a:txBody>
                  <a:tcPr/>
                </a:tc>
                <a:tc vMerge="1">
                  <a:txBody>
                    <a:bodyPr/>
                    <a:lstStyle/>
                    <a:p>
                      <a:endParaRPr lang="zh-TW" altLang="en-US"/>
                    </a:p>
                  </a:txBody>
                  <a:tcPr/>
                </a:tc>
                <a:tc>
                  <a:txBody>
                    <a:bodyPr/>
                    <a:lstStyle/>
                    <a:p>
                      <a:pPr algn="just">
                        <a:lnSpc>
                          <a:spcPts val="1800"/>
                        </a:lnSpc>
                        <a:spcAft>
                          <a:spcPts val="0"/>
                        </a:spcAft>
                      </a:pPr>
                      <a:r>
                        <a:rPr lang="zh-TW" sz="1200" kern="100">
                          <a:effectLst/>
                        </a:rPr>
                        <a:t>全國第一名</a:t>
                      </a:r>
                      <a:r>
                        <a:rPr lang="en-US" sz="1200" kern="100">
                          <a:effectLst/>
                        </a:rPr>
                        <a:t>7</a:t>
                      </a:r>
                      <a:r>
                        <a:rPr lang="zh-TW" sz="1200" kern="100">
                          <a:effectLst/>
                        </a:rPr>
                        <a:t>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100">
                          <a:effectLst/>
                        </a:rPr>
                        <a:t>全國第二名</a:t>
                      </a:r>
                      <a:r>
                        <a:rPr lang="en-US" sz="1200" kern="100">
                          <a:effectLst/>
                        </a:rPr>
                        <a:t>6</a:t>
                      </a:r>
                      <a:r>
                        <a:rPr lang="zh-TW" sz="1200" kern="100">
                          <a:effectLst/>
                        </a:rPr>
                        <a:t>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100">
                          <a:effectLst/>
                        </a:rPr>
                        <a:t>全國第三名</a:t>
                      </a:r>
                      <a:r>
                        <a:rPr lang="en-US" sz="1200" kern="100">
                          <a:effectLst/>
                        </a:rPr>
                        <a:t>5</a:t>
                      </a:r>
                      <a:r>
                        <a:rPr lang="zh-TW" sz="1200" kern="100">
                          <a:effectLst/>
                        </a:rPr>
                        <a:t>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just">
                        <a:lnSpc>
                          <a:spcPts val="1800"/>
                        </a:lnSpc>
                        <a:spcAft>
                          <a:spcPts val="0"/>
                        </a:spcAft>
                      </a:pPr>
                      <a:r>
                        <a:rPr lang="zh-TW" sz="1200" kern="100">
                          <a:effectLst/>
                        </a:rPr>
                        <a:t>全國第四至八名</a:t>
                      </a:r>
                    </a:p>
                    <a:p>
                      <a:pPr algn="just">
                        <a:lnSpc>
                          <a:spcPts val="1800"/>
                        </a:lnSpc>
                        <a:spcAft>
                          <a:spcPts val="0"/>
                        </a:spcAft>
                      </a:pPr>
                      <a:r>
                        <a:rPr lang="en-US" sz="1200" kern="100">
                          <a:effectLst/>
                        </a:rPr>
                        <a:t>4</a:t>
                      </a:r>
                      <a:r>
                        <a:rPr lang="zh-TW" sz="1200" kern="100">
                          <a:effectLst/>
                        </a:rPr>
                        <a:t>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just">
                        <a:lnSpc>
                          <a:spcPts val="1800"/>
                        </a:lnSpc>
                        <a:spcAft>
                          <a:spcPts val="0"/>
                        </a:spcAft>
                      </a:pPr>
                      <a:endParaRPr lang="zh-TW" sz="1600" kern="100">
                        <a:effectLst/>
                        <a:latin typeface="Calibri"/>
                        <a:ea typeface="新細明體"/>
                        <a:cs typeface="Times New Roman"/>
                      </a:endParaRPr>
                    </a:p>
                  </a:txBody>
                  <a:tcPr marL="5651" marR="5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pPr algn="just">
                        <a:lnSpc>
                          <a:spcPts val="1800"/>
                        </a:lnSpc>
                        <a:spcAft>
                          <a:spcPts val="0"/>
                        </a:spcAft>
                      </a:pPr>
                      <a:endParaRPr lang="zh-TW" sz="1600" kern="100">
                        <a:effectLst/>
                        <a:latin typeface="Calibri"/>
                        <a:ea typeface="新細明體"/>
                        <a:cs typeface="Times New Roman"/>
                      </a:endParaRPr>
                    </a:p>
                  </a:txBody>
                  <a:tcPr marL="5651" marR="5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tc vMerge="1">
                  <a:txBody>
                    <a:bodyPr/>
                    <a:lstStyle/>
                    <a:p>
                      <a:endParaRPr lang="zh-TW" altLang="en-US"/>
                    </a:p>
                  </a:txBody>
                  <a:tcPr/>
                </a:tc>
                <a:extLst>
                  <a:ext uri="{0D108BD9-81ED-4DB2-BD59-A6C34878D82A}">
                    <a16:rowId xmlns="" xmlns:a16="http://schemas.microsoft.com/office/drawing/2014/main" val="10003"/>
                  </a:ext>
                </a:extLst>
              </a:tr>
              <a:tr h="749827">
                <a:tc vMerge="1">
                  <a:txBody>
                    <a:bodyPr/>
                    <a:lstStyle/>
                    <a:p>
                      <a:endParaRPr lang="zh-TW" altLang="en-US"/>
                    </a:p>
                  </a:txBody>
                  <a:tcPr/>
                </a:tc>
                <a:tc vMerge="1">
                  <a:txBody>
                    <a:bodyPr/>
                    <a:lstStyle/>
                    <a:p>
                      <a:endParaRPr lang="zh-TW" altLang="en-US"/>
                    </a:p>
                  </a:txBody>
                  <a:tcPr/>
                </a:tc>
                <a:tc>
                  <a:txBody>
                    <a:bodyPr/>
                    <a:lstStyle/>
                    <a:p>
                      <a:pPr algn="just">
                        <a:lnSpc>
                          <a:spcPts val="1800"/>
                        </a:lnSpc>
                        <a:spcAft>
                          <a:spcPts val="0"/>
                        </a:spcAft>
                      </a:pPr>
                      <a:r>
                        <a:rPr lang="zh-TW" sz="1200" kern="100">
                          <a:effectLst/>
                        </a:rPr>
                        <a:t>縣市第一名</a:t>
                      </a:r>
                      <a:r>
                        <a:rPr lang="en-US" sz="1200" kern="100">
                          <a:effectLst/>
                        </a:rPr>
                        <a:t>4</a:t>
                      </a:r>
                      <a:r>
                        <a:rPr lang="zh-TW" sz="1200" kern="100">
                          <a:effectLst/>
                        </a:rPr>
                        <a:t>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100">
                          <a:effectLst/>
                        </a:rPr>
                        <a:t>縣市第二名</a:t>
                      </a:r>
                      <a:r>
                        <a:rPr lang="en-US" sz="1200" kern="100">
                          <a:effectLst/>
                        </a:rPr>
                        <a:t>3</a:t>
                      </a:r>
                      <a:r>
                        <a:rPr lang="zh-TW" sz="1200" kern="100">
                          <a:effectLst/>
                        </a:rPr>
                        <a:t>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100">
                          <a:effectLst/>
                        </a:rPr>
                        <a:t>縣市第三名</a:t>
                      </a:r>
                      <a:r>
                        <a:rPr lang="en-US" sz="1200" kern="100">
                          <a:effectLst/>
                        </a:rPr>
                        <a:t>2</a:t>
                      </a:r>
                      <a:r>
                        <a:rPr lang="zh-TW" sz="1200" kern="100">
                          <a:effectLst/>
                        </a:rPr>
                        <a:t>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just">
                        <a:lnSpc>
                          <a:spcPts val="1800"/>
                        </a:lnSpc>
                        <a:spcAft>
                          <a:spcPts val="0"/>
                        </a:spcAft>
                      </a:pPr>
                      <a:r>
                        <a:rPr lang="zh-TW" sz="1200" kern="100">
                          <a:effectLst/>
                        </a:rPr>
                        <a:t>縣市第四至八名</a:t>
                      </a:r>
                    </a:p>
                    <a:p>
                      <a:pPr algn="just">
                        <a:lnSpc>
                          <a:spcPts val="1800"/>
                        </a:lnSpc>
                        <a:spcAft>
                          <a:spcPts val="0"/>
                        </a:spcAft>
                      </a:pPr>
                      <a:r>
                        <a:rPr lang="en-US" sz="1200" kern="100">
                          <a:effectLst/>
                        </a:rPr>
                        <a:t>1</a:t>
                      </a:r>
                      <a:r>
                        <a:rPr lang="zh-TW" sz="1200" kern="100">
                          <a:effectLst/>
                        </a:rPr>
                        <a:t>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just">
                        <a:lnSpc>
                          <a:spcPts val="1800"/>
                        </a:lnSpc>
                        <a:spcAft>
                          <a:spcPts val="0"/>
                        </a:spcAft>
                      </a:pPr>
                      <a:endParaRPr lang="zh-TW" sz="1600" kern="100">
                        <a:effectLst/>
                        <a:latin typeface="Calibri"/>
                        <a:ea typeface="新細明體"/>
                        <a:cs typeface="Times New Roman"/>
                      </a:endParaRPr>
                    </a:p>
                  </a:txBody>
                  <a:tcPr marL="5651" marR="5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pPr algn="just">
                        <a:lnSpc>
                          <a:spcPts val="1800"/>
                        </a:lnSpc>
                        <a:spcAft>
                          <a:spcPts val="0"/>
                        </a:spcAft>
                      </a:pPr>
                      <a:endParaRPr lang="zh-TW" sz="1600" kern="100">
                        <a:effectLst/>
                        <a:latin typeface="Calibri"/>
                        <a:ea typeface="新細明體"/>
                        <a:cs typeface="Times New Roman"/>
                      </a:endParaRPr>
                    </a:p>
                  </a:txBody>
                  <a:tcPr marL="5651" marR="5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tc vMerge="1">
                  <a:txBody>
                    <a:bodyPr/>
                    <a:lstStyle/>
                    <a:p>
                      <a:endParaRPr lang="zh-TW" altLang="en-US"/>
                    </a:p>
                  </a:txBody>
                  <a:tcPr/>
                </a:tc>
                <a:extLst>
                  <a:ext uri="{0D108BD9-81ED-4DB2-BD59-A6C34878D82A}">
                    <a16:rowId xmlns="" xmlns:a16="http://schemas.microsoft.com/office/drawing/2014/main" val="10004"/>
                  </a:ext>
                </a:extLst>
              </a:tr>
              <a:tr h="228603">
                <a:tc vMerge="1">
                  <a:txBody>
                    <a:bodyPr/>
                    <a:lstStyle/>
                    <a:p>
                      <a:endParaRPr lang="zh-TW" altLang="en-US"/>
                    </a:p>
                  </a:txBody>
                  <a:tcPr/>
                </a:tc>
                <a:tc>
                  <a:txBody>
                    <a:bodyPr/>
                    <a:lstStyle/>
                    <a:p>
                      <a:pPr algn="just">
                        <a:lnSpc>
                          <a:spcPts val="1800"/>
                        </a:lnSpc>
                        <a:spcAft>
                          <a:spcPts val="0"/>
                        </a:spcAft>
                      </a:pPr>
                      <a:r>
                        <a:rPr lang="zh-TW" sz="1200" kern="0">
                          <a:effectLst/>
                        </a:rPr>
                        <a:t>獎勵紀錄</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gridSpan="7">
                  <a:txBody>
                    <a:bodyPr/>
                    <a:lstStyle/>
                    <a:p>
                      <a:pPr algn="just">
                        <a:lnSpc>
                          <a:spcPts val="1800"/>
                        </a:lnSpc>
                        <a:spcAft>
                          <a:spcPts val="0"/>
                        </a:spcAft>
                      </a:pPr>
                      <a:r>
                        <a:rPr lang="zh-TW" sz="1200" kern="0">
                          <a:effectLst/>
                        </a:rPr>
                        <a:t> </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hMerge="1">
                  <a:txBody>
                    <a:bodyPr/>
                    <a:lstStyle/>
                    <a:p>
                      <a:endParaRPr lang="zh-TW" altLang="en-US"/>
                    </a:p>
                  </a:txBody>
                  <a:tcPr/>
                </a:tc>
                <a:tc rowSpan="4" hMerge="1">
                  <a:txBody>
                    <a:bodyPr/>
                    <a:lstStyle/>
                    <a:p>
                      <a:endParaRPr lang="zh-TW" altLang="en-US"/>
                    </a:p>
                  </a:txBody>
                  <a:tcPr/>
                </a:tc>
                <a:tc rowSpan="4" hMerge="1">
                  <a:txBody>
                    <a:bodyPr/>
                    <a:lstStyle/>
                    <a:p>
                      <a:endParaRPr lang="zh-TW" altLang="en-US"/>
                    </a:p>
                  </a:txBody>
                  <a:tcPr/>
                </a:tc>
                <a:tc rowSpan="4" hMerge="1">
                  <a:txBody>
                    <a:bodyPr/>
                    <a:lstStyle/>
                    <a:p>
                      <a:endParaRPr lang="zh-TW" altLang="en-US"/>
                    </a:p>
                  </a:txBody>
                  <a:tcPr/>
                </a:tc>
                <a:tc rowSpan="4" hMerge="1">
                  <a:txBody>
                    <a:bodyPr/>
                    <a:lstStyle/>
                    <a:p>
                      <a:endParaRPr lang="zh-TW" altLang="en-US"/>
                    </a:p>
                  </a:txBody>
                  <a:tcPr/>
                </a:tc>
                <a:tc rowSpan="4" hMerge="1">
                  <a:txBody>
                    <a:bodyPr/>
                    <a:lstStyle/>
                    <a:p>
                      <a:endParaRPr lang="zh-TW" altLang="en-US"/>
                    </a:p>
                  </a:txBody>
                  <a:tcPr/>
                </a:tc>
                <a:tc vMerge="1">
                  <a:txBody>
                    <a:bodyPr/>
                    <a:lstStyle/>
                    <a:p>
                      <a:endParaRPr lang="zh-TW" altLang="en-US"/>
                    </a:p>
                  </a:txBody>
                  <a:tcPr/>
                </a:tc>
                <a:tc rowSpan="4">
                  <a:txBody>
                    <a:bodyPr/>
                    <a:lstStyle/>
                    <a:p>
                      <a:pPr algn="just">
                        <a:lnSpc>
                          <a:spcPts val="1800"/>
                        </a:lnSpc>
                        <a:spcAft>
                          <a:spcPts val="0"/>
                        </a:spcAft>
                      </a:pPr>
                      <a:r>
                        <a:rPr lang="zh-TW" sz="1200" kern="0" dirty="0">
                          <a:effectLst/>
                        </a:rPr>
                        <a:t>1.由國中依學生表現計算之。</a:t>
                      </a:r>
                      <a:endParaRPr lang="zh-TW" sz="1200" kern="100" dirty="0">
                        <a:effectLst/>
                      </a:endParaRPr>
                    </a:p>
                    <a:p>
                      <a:pPr algn="just">
                        <a:lnSpc>
                          <a:spcPts val="1800"/>
                        </a:lnSpc>
                        <a:spcAft>
                          <a:spcPts val="0"/>
                        </a:spcAft>
                      </a:pPr>
                      <a:r>
                        <a:rPr lang="zh-TW" sz="1200" kern="0" dirty="0">
                          <a:effectLst/>
                        </a:rPr>
                        <a:t>2.獎勵紀錄至體適能等四項均以</a:t>
                      </a:r>
                      <a:endParaRPr lang="zh-TW" sz="1200" kern="100" dirty="0">
                        <a:effectLst/>
                      </a:endParaRPr>
                    </a:p>
                    <a:p>
                      <a:pPr indent="139700" algn="just">
                        <a:lnSpc>
                          <a:spcPts val="1800"/>
                        </a:lnSpc>
                        <a:spcAft>
                          <a:spcPts val="0"/>
                        </a:spcAft>
                      </a:pPr>
                      <a:r>
                        <a:rPr lang="zh-TW" sz="1200" kern="0" dirty="0">
                          <a:effectLst/>
                        </a:rPr>
                        <a:t>原始分數計分，</a:t>
                      </a:r>
                      <a:r>
                        <a:rPr lang="zh-TW" sz="1200" u="sng" kern="0" dirty="0">
                          <a:effectLst/>
                        </a:rPr>
                        <a:t>獎勵紀錄、服務學</a:t>
                      </a:r>
                      <a:endParaRPr lang="zh-TW" sz="1200" kern="100" dirty="0">
                        <a:effectLst/>
                      </a:endParaRPr>
                    </a:p>
                    <a:p>
                      <a:pPr indent="139700" algn="just">
                        <a:lnSpc>
                          <a:spcPts val="1800"/>
                        </a:lnSpc>
                        <a:spcAft>
                          <a:spcPts val="0"/>
                        </a:spcAft>
                      </a:pPr>
                      <a:r>
                        <a:rPr lang="zh-TW" sz="1200" u="sng" kern="0" dirty="0">
                          <a:effectLst/>
                        </a:rPr>
                        <a:t>習各單項最高採計15分</a:t>
                      </a:r>
                      <a:r>
                        <a:rPr lang="zh-TW" sz="1200" kern="0" dirty="0">
                          <a:effectLst/>
                        </a:rPr>
                        <a:t>。</a:t>
                      </a:r>
                      <a:endParaRPr lang="zh-TW" sz="1200" kern="100" dirty="0">
                        <a:effectLst/>
                      </a:endParaRPr>
                    </a:p>
                    <a:p>
                      <a:pPr marL="247650" indent="-171450" algn="just">
                        <a:lnSpc>
                          <a:spcPts val="1800"/>
                        </a:lnSpc>
                        <a:spcAft>
                          <a:spcPts val="0"/>
                        </a:spcAft>
                      </a:pPr>
                      <a:r>
                        <a:rPr lang="zh-TW" sz="1200" kern="0" dirty="0">
                          <a:effectLst/>
                        </a:rPr>
                        <a:t>(嘉獎/警告每支0.5分；小功/小過每支1.5</a:t>
                      </a:r>
                      <a:endParaRPr lang="zh-TW" sz="1200" kern="100" dirty="0">
                        <a:effectLst/>
                      </a:endParaRPr>
                    </a:p>
                    <a:p>
                      <a:pPr indent="114300" algn="just">
                        <a:lnSpc>
                          <a:spcPts val="1800"/>
                        </a:lnSpc>
                        <a:spcAft>
                          <a:spcPts val="0"/>
                        </a:spcAft>
                      </a:pPr>
                      <a:r>
                        <a:rPr lang="zh-TW" sz="1200" kern="0" dirty="0">
                          <a:effectLst/>
                        </a:rPr>
                        <a:t>分；大功/大過每支4.5分；服務學習每小</a:t>
                      </a:r>
                      <a:endParaRPr lang="zh-TW" sz="1200" kern="100" dirty="0">
                        <a:effectLst/>
                      </a:endParaRPr>
                    </a:p>
                    <a:p>
                      <a:pPr indent="114300" algn="just">
                        <a:lnSpc>
                          <a:spcPts val="1800"/>
                        </a:lnSpc>
                        <a:spcAft>
                          <a:spcPts val="0"/>
                        </a:spcAft>
                      </a:pPr>
                      <a:r>
                        <a:rPr lang="zh-TW" sz="1200" kern="0" dirty="0">
                          <a:effectLst/>
                        </a:rPr>
                        <a:t>時0.3分)</a:t>
                      </a:r>
                      <a:endParaRPr lang="zh-TW" sz="1200" kern="100" dirty="0">
                        <a:effectLst/>
                      </a:endParaRPr>
                    </a:p>
                    <a:p>
                      <a:pPr algn="just">
                        <a:lnSpc>
                          <a:spcPts val="1800"/>
                        </a:lnSpc>
                        <a:spcAft>
                          <a:spcPts val="0"/>
                        </a:spcAft>
                      </a:pPr>
                      <a:r>
                        <a:rPr lang="zh-TW" sz="1200" kern="0" dirty="0">
                          <a:effectLst/>
                        </a:rPr>
                        <a:t>3.社團參與、體適能各單項最高採計</a:t>
                      </a:r>
                      <a:endParaRPr lang="zh-TW" sz="1200" kern="100" dirty="0">
                        <a:effectLst/>
                      </a:endParaRPr>
                    </a:p>
                    <a:p>
                      <a:pPr indent="139700" algn="just">
                        <a:lnSpc>
                          <a:spcPts val="1800"/>
                        </a:lnSpc>
                        <a:spcAft>
                          <a:spcPts val="0"/>
                        </a:spcAft>
                      </a:pPr>
                      <a:r>
                        <a:rPr lang="zh-TW" sz="1200" kern="0" dirty="0">
                          <a:effectLst/>
                        </a:rPr>
                        <a:t>10分。 </a:t>
                      </a:r>
                      <a:endParaRPr lang="zh-TW" sz="1200" kern="100" dirty="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5"/>
                  </a:ext>
                </a:extLst>
              </a:tr>
              <a:tr h="228603">
                <a:tc vMerge="1">
                  <a:txBody>
                    <a:bodyPr/>
                    <a:lstStyle/>
                    <a:p>
                      <a:endParaRPr lang="zh-TW" altLang="en-US"/>
                    </a:p>
                  </a:txBody>
                  <a:tcPr/>
                </a:tc>
                <a:tc>
                  <a:txBody>
                    <a:bodyPr/>
                    <a:lstStyle/>
                    <a:p>
                      <a:pPr algn="just">
                        <a:lnSpc>
                          <a:spcPts val="1800"/>
                        </a:lnSpc>
                        <a:spcAft>
                          <a:spcPts val="0"/>
                        </a:spcAft>
                      </a:pPr>
                      <a:r>
                        <a:rPr lang="zh-TW" sz="1200" kern="0">
                          <a:effectLst/>
                        </a:rPr>
                        <a:t>服務學習</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7"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 xmlns:a16="http://schemas.microsoft.com/office/drawing/2014/main" val="10006"/>
                  </a:ext>
                </a:extLst>
              </a:tr>
              <a:tr h="228603">
                <a:tc vMerge="1">
                  <a:txBody>
                    <a:bodyPr/>
                    <a:lstStyle/>
                    <a:p>
                      <a:endParaRPr lang="zh-TW" altLang="en-US"/>
                    </a:p>
                  </a:txBody>
                  <a:tcPr/>
                </a:tc>
                <a:tc>
                  <a:txBody>
                    <a:bodyPr/>
                    <a:lstStyle/>
                    <a:p>
                      <a:pPr algn="just">
                        <a:lnSpc>
                          <a:spcPts val="1800"/>
                        </a:lnSpc>
                        <a:spcAft>
                          <a:spcPts val="0"/>
                        </a:spcAft>
                      </a:pPr>
                      <a:r>
                        <a:rPr lang="zh-TW" sz="1200" kern="0">
                          <a:effectLst/>
                        </a:rPr>
                        <a:t>社團參與</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7"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 xmlns:a16="http://schemas.microsoft.com/office/drawing/2014/main" val="10007"/>
                  </a:ext>
                </a:extLst>
              </a:tr>
              <a:tr h="1577362">
                <a:tc vMerge="1">
                  <a:txBody>
                    <a:bodyPr/>
                    <a:lstStyle/>
                    <a:p>
                      <a:endParaRPr lang="zh-TW" altLang="en-US"/>
                    </a:p>
                  </a:txBody>
                  <a:tcPr/>
                </a:tc>
                <a:tc>
                  <a:txBody>
                    <a:bodyPr/>
                    <a:lstStyle/>
                    <a:p>
                      <a:pPr algn="just">
                        <a:lnSpc>
                          <a:spcPts val="1800"/>
                        </a:lnSpc>
                        <a:spcAft>
                          <a:spcPts val="0"/>
                        </a:spcAft>
                      </a:pPr>
                      <a:r>
                        <a:rPr lang="zh-TW" sz="1200" kern="0">
                          <a:effectLst/>
                        </a:rPr>
                        <a:t>體適能</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7"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 xmlns:a16="http://schemas.microsoft.com/office/drawing/2014/main" val="10008"/>
                  </a:ext>
                </a:extLst>
              </a:tr>
              <a:tr h="457207">
                <a:tc gridSpan="2">
                  <a:txBody>
                    <a:bodyPr/>
                    <a:lstStyle/>
                    <a:p>
                      <a:pPr algn="just">
                        <a:lnSpc>
                          <a:spcPts val="1800"/>
                        </a:lnSpc>
                        <a:spcAft>
                          <a:spcPts val="0"/>
                        </a:spcAft>
                      </a:pPr>
                      <a:r>
                        <a:rPr lang="zh-TW" sz="1200" kern="0" dirty="0">
                          <a:effectLst/>
                        </a:rPr>
                        <a:t>3.就近入學</a:t>
                      </a:r>
                      <a:endParaRPr lang="zh-TW" sz="1200" kern="100" dirty="0">
                        <a:effectLst/>
                        <a:latin typeface="Calibri"/>
                        <a:ea typeface="新細明體"/>
                        <a:cs typeface="Times New Roman"/>
                      </a:endParaRPr>
                    </a:p>
                  </a:txBody>
                  <a:tcPr marL="4238" marR="4238"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gridSpan="3">
                  <a:txBody>
                    <a:bodyPr/>
                    <a:lstStyle/>
                    <a:p>
                      <a:pPr algn="just">
                        <a:lnSpc>
                          <a:spcPts val="1800"/>
                        </a:lnSpc>
                        <a:spcAft>
                          <a:spcPts val="0"/>
                        </a:spcAft>
                      </a:pPr>
                      <a:r>
                        <a:rPr lang="zh-TW" sz="1200" kern="0">
                          <a:effectLst/>
                        </a:rPr>
                        <a:t>符合</a:t>
                      </a:r>
                      <a:r>
                        <a:rPr lang="en-US" sz="1200" kern="0">
                          <a:effectLst/>
                        </a:rPr>
                        <a:t>10</a:t>
                      </a:r>
                      <a:r>
                        <a:rPr lang="zh-TW" sz="1200" kern="0">
                          <a:effectLst/>
                        </a:rPr>
                        <a:t>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a:txBody>
                    <a:bodyPr/>
                    <a:lstStyle/>
                    <a:p>
                      <a:pPr algn="just">
                        <a:lnSpc>
                          <a:spcPts val="1800"/>
                        </a:lnSpc>
                        <a:spcAft>
                          <a:spcPts val="0"/>
                        </a:spcAft>
                      </a:pPr>
                      <a:r>
                        <a:rPr lang="zh-TW" sz="1200" kern="0">
                          <a:effectLst/>
                        </a:rPr>
                        <a:t>不符</a:t>
                      </a:r>
                      <a:r>
                        <a:rPr lang="en-US" sz="1200" kern="0">
                          <a:effectLst/>
                        </a:rPr>
                        <a:t>0</a:t>
                      </a:r>
                      <a:r>
                        <a:rPr lang="zh-TW" sz="1200" kern="0">
                          <a:effectLst/>
                        </a:rPr>
                        <a:t>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just">
                        <a:lnSpc>
                          <a:spcPts val="1800"/>
                        </a:lnSpc>
                        <a:spcAft>
                          <a:spcPts val="0"/>
                        </a:spcAft>
                      </a:pPr>
                      <a:r>
                        <a:rPr lang="zh-TW" sz="1200" kern="0">
                          <a:effectLst/>
                        </a:rPr>
                        <a:t> </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a:txBody>
                    <a:bodyPr/>
                    <a:lstStyle/>
                    <a:p>
                      <a:pPr algn="just">
                        <a:lnSpc>
                          <a:spcPts val="1800"/>
                        </a:lnSpc>
                        <a:spcAft>
                          <a:spcPts val="0"/>
                        </a:spcAft>
                      </a:pPr>
                      <a:r>
                        <a:rPr lang="zh-TW" sz="1200" kern="0">
                          <a:effectLst/>
                        </a:rPr>
                        <a:t> </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0">
                          <a:effectLst/>
                        </a:rPr>
                        <a:t>10分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0">
                          <a:effectLst/>
                        </a:rPr>
                        <a:t> </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9"/>
                  </a:ext>
                </a:extLst>
              </a:tr>
              <a:tr h="914413">
                <a:tc gridSpan="2">
                  <a:txBody>
                    <a:bodyPr/>
                    <a:lstStyle/>
                    <a:p>
                      <a:pPr algn="just">
                        <a:lnSpc>
                          <a:spcPts val="1800"/>
                        </a:lnSpc>
                        <a:spcAft>
                          <a:spcPts val="0"/>
                        </a:spcAft>
                      </a:pPr>
                      <a:r>
                        <a:rPr lang="zh-TW" sz="1200" kern="0">
                          <a:effectLst/>
                        </a:rPr>
                        <a:t>4.</a:t>
                      </a:r>
                      <a:r>
                        <a:rPr lang="zh-TW" sz="1200" kern="100">
                          <a:effectLst/>
                        </a:rPr>
                        <a:t>國中</a:t>
                      </a:r>
                      <a:r>
                        <a:rPr lang="zh-TW" sz="1200" kern="0">
                          <a:effectLst/>
                        </a:rPr>
                        <a:t>教育會考</a:t>
                      </a:r>
                      <a:endParaRPr lang="zh-TW" sz="1200" kern="100">
                        <a:effectLst/>
                        <a:latin typeface="Calibri"/>
                        <a:ea typeface="新細明體"/>
                        <a:cs typeface="Times New Roman"/>
                      </a:endParaRPr>
                    </a:p>
                  </a:txBody>
                  <a:tcPr marL="4238" marR="4238"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gridSpan="3">
                  <a:txBody>
                    <a:bodyPr/>
                    <a:lstStyle/>
                    <a:p>
                      <a:pPr algn="just">
                        <a:lnSpc>
                          <a:spcPts val="1800"/>
                        </a:lnSpc>
                        <a:spcAft>
                          <a:spcPts val="0"/>
                        </a:spcAft>
                      </a:pPr>
                      <a:r>
                        <a:rPr lang="zh-TW" sz="1200" kern="0">
                          <a:effectLst/>
                        </a:rPr>
                        <a:t>精熟</a:t>
                      </a:r>
                      <a:endParaRPr lang="zh-TW" sz="1200" kern="100">
                        <a:effectLst/>
                      </a:endParaRPr>
                    </a:p>
                    <a:p>
                      <a:pPr algn="just">
                        <a:lnSpc>
                          <a:spcPts val="1800"/>
                        </a:lnSpc>
                        <a:spcAft>
                          <a:spcPts val="0"/>
                        </a:spcAft>
                      </a:pPr>
                      <a:r>
                        <a:rPr lang="zh-TW" sz="1200" kern="0">
                          <a:effectLst/>
                        </a:rPr>
                        <a:t>每科6分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a:txBody>
                    <a:bodyPr/>
                    <a:lstStyle/>
                    <a:p>
                      <a:pPr algn="just">
                        <a:lnSpc>
                          <a:spcPts val="1800"/>
                        </a:lnSpc>
                        <a:spcAft>
                          <a:spcPts val="0"/>
                        </a:spcAft>
                      </a:pPr>
                      <a:r>
                        <a:rPr lang="zh-TW" sz="1200" kern="0">
                          <a:effectLst/>
                        </a:rPr>
                        <a:t>基礎</a:t>
                      </a:r>
                      <a:endParaRPr lang="zh-TW" sz="1200" kern="100">
                        <a:effectLst/>
                      </a:endParaRPr>
                    </a:p>
                    <a:p>
                      <a:pPr algn="just">
                        <a:lnSpc>
                          <a:spcPts val="1800"/>
                        </a:lnSpc>
                        <a:spcAft>
                          <a:spcPts val="0"/>
                        </a:spcAft>
                      </a:pPr>
                      <a:r>
                        <a:rPr lang="zh-TW" sz="1200" kern="0">
                          <a:effectLst/>
                        </a:rPr>
                        <a:t>每科4分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just">
                        <a:lnSpc>
                          <a:spcPts val="1800"/>
                        </a:lnSpc>
                        <a:spcAft>
                          <a:spcPts val="0"/>
                        </a:spcAft>
                      </a:pPr>
                      <a:r>
                        <a:rPr lang="zh-TW" sz="1200" kern="0">
                          <a:effectLst/>
                        </a:rPr>
                        <a:t>待加強</a:t>
                      </a:r>
                      <a:endParaRPr lang="zh-TW" sz="1200" kern="100">
                        <a:effectLst/>
                      </a:endParaRPr>
                    </a:p>
                    <a:p>
                      <a:pPr algn="just">
                        <a:lnSpc>
                          <a:spcPts val="1800"/>
                        </a:lnSpc>
                        <a:spcAft>
                          <a:spcPts val="0"/>
                        </a:spcAft>
                      </a:pPr>
                      <a:r>
                        <a:rPr lang="zh-TW" sz="1200" kern="0">
                          <a:effectLst/>
                        </a:rPr>
                        <a:t>每科2分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a:txBody>
                    <a:bodyPr/>
                    <a:lstStyle/>
                    <a:p>
                      <a:pPr algn="just">
                        <a:lnSpc>
                          <a:spcPts val="1800"/>
                        </a:lnSpc>
                        <a:spcAft>
                          <a:spcPts val="0"/>
                        </a:spcAft>
                      </a:pPr>
                      <a:r>
                        <a:rPr lang="zh-TW" sz="1200" kern="0">
                          <a:effectLst/>
                        </a:rPr>
                        <a:t> </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0">
                          <a:effectLst/>
                        </a:rPr>
                        <a:t>30分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0">
                          <a:effectLst/>
                        </a:rPr>
                        <a:t> </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10"/>
                  </a:ext>
                </a:extLst>
              </a:tr>
              <a:tr h="228603">
                <a:tc gridSpan="9">
                  <a:txBody>
                    <a:bodyPr/>
                    <a:lstStyle/>
                    <a:p>
                      <a:pPr algn="ctr">
                        <a:lnSpc>
                          <a:spcPts val="1800"/>
                        </a:lnSpc>
                        <a:spcAft>
                          <a:spcPts val="0"/>
                        </a:spcAft>
                      </a:pPr>
                      <a:r>
                        <a:rPr lang="zh-TW" sz="1200" kern="0">
                          <a:effectLst/>
                        </a:rPr>
                        <a:t>參考總分</a:t>
                      </a:r>
                      <a:endParaRPr lang="zh-TW" sz="1200" kern="100">
                        <a:effectLst/>
                        <a:latin typeface="Calibri"/>
                        <a:ea typeface="新細明體"/>
                        <a:cs typeface="Times New Roman"/>
                      </a:endParaRPr>
                    </a:p>
                  </a:txBody>
                  <a:tcPr marL="4238" marR="4238"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just">
                        <a:lnSpc>
                          <a:spcPts val="1800"/>
                        </a:lnSpc>
                        <a:spcAft>
                          <a:spcPts val="0"/>
                        </a:spcAft>
                      </a:pPr>
                      <a:r>
                        <a:rPr lang="zh-TW" sz="1200" kern="0">
                          <a:effectLst/>
                        </a:rPr>
                        <a:t>100分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0" dirty="0">
                          <a:effectLst/>
                        </a:rPr>
                        <a:t> </a:t>
                      </a:r>
                      <a:endParaRPr lang="zh-TW" sz="1200" kern="100" dirty="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11"/>
                  </a:ext>
                </a:extLst>
              </a:tr>
            </a:tbl>
          </a:graphicData>
        </a:graphic>
      </p:graphicFrame>
      <p:graphicFrame>
        <p:nvGraphicFramePr>
          <p:cNvPr id="8" name="內容版面配置區 4"/>
          <p:cNvGraphicFramePr>
            <a:graphicFrameLocks noGrp="1"/>
          </p:cNvGraphicFramePr>
          <p:nvPr>
            <p:ph idx="1"/>
            <p:extLst>
              <p:ext uri="{D42A27DB-BD31-4B8C-83A1-F6EECF244321}">
                <p14:modId xmlns="" xmlns:p14="http://schemas.microsoft.com/office/powerpoint/2010/main" val="2550977664"/>
              </p:ext>
            </p:extLst>
          </p:nvPr>
        </p:nvGraphicFramePr>
        <p:xfrm>
          <a:off x="2782888" y="230188"/>
          <a:ext cx="7778751" cy="5877254"/>
        </p:xfrm>
        <a:graphic>
          <a:graphicData uri="http://schemas.openxmlformats.org/drawingml/2006/table">
            <a:tbl>
              <a:tblPr>
                <a:tableStyleId>{5C22544A-7EE6-4342-B048-85BDC9FD1C3A}</a:tableStyleId>
              </a:tblPr>
              <a:tblGrid>
                <a:gridCol w="257420">
                  <a:extLst>
                    <a:ext uri="{9D8B030D-6E8A-4147-A177-3AD203B41FA5}">
                      <a16:colId xmlns="" xmlns:a16="http://schemas.microsoft.com/office/drawing/2014/main" val="20000"/>
                    </a:ext>
                  </a:extLst>
                </a:gridCol>
                <a:gridCol w="685907">
                  <a:extLst>
                    <a:ext uri="{9D8B030D-6E8A-4147-A177-3AD203B41FA5}">
                      <a16:colId xmlns="" xmlns:a16="http://schemas.microsoft.com/office/drawing/2014/main" val="20001"/>
                    </a:ext>
                  </a:extLst>
                </a:gridCol>
                <a:gridCol w="626778">
                  <a:extLst>
                    <a:ext uri="{9D8B030D-6E8A-4147-A177-3AD203B41FA5}">
                      <a16:colId xmlns="" xmlns:a16="http://schemas.microsoft.com/office/drawing/2014/main" val="20002"/>
                    </a:ext>
                  </a:extLst>
                </a:gridCol>
                <a:gridCol w="130086">
                  <a:extLst>
                    <a:ext uri="{9D8B030D-6E8A-4147-A177-3AD203B41FA5}">
                      <a16:colId xmlns="" xmlns:a16="http://schemas.microsoft.com/office/drawing/2014/main" val="20003"/>
                    </a:ext>
                  </a:extLst>
                </a:gridCol>
                <a:gridCol w="425736">
                  <a:extLst>
                    <a:ext uri="{9D8B030D-6E8A-4147-A177-3AD203B41FA5}">
                      <a16:colId xmlns="" xmlns:a16="http://schemas.microsoft.com/office/drawing/2014/main" val="20004"/>
                    </a:ext>
                  </a:extLst>
                </a:gridCol>
                <a:gridCol w="449389">
                  <a:extLst>
                    <a:ext uri="{9D8B030D-6E8A-4147-A177-3AD203B41FA5}">
                      <a16:colId xmlns="" xmlns:a16="http://schemas.microsoft.com/office/drawing/2014/main" val="20005"/>
                    </a:ext>
                  </a:extLst>
                </a:gridCol>
                <a:gridCol w="141912">
                  <a:extLst>
                    <a:ext uri="{9D8B030D-6E8A-4147-A177-3AD203B41FA5}">
                      <a16:colId xmlns="" xmlns:a16="http://schemas.microsoft.com/office/drawing/2014/main" val="20006"/>
                    </a:ext>
                  </a:extLst>
                </a:gridCol>
                <a:gridCol w="454122">
                  <a:extLst>
                    <a:ext uri="{9D8B030D-6E8A-4147-A177-3AD203B41FA5}">
                      <a16:colId xmlns="" xmlns:a16="http://schemas.microsoft.com/office/drawing/2014/main" val="20007"/>
                    </a:ext>
                  </a:extLst>
                </a:gridCol>
                <a:gridCol w="454122">
                  <a:extLst>
                    <a:ext uri="{9D8B030D-6E8A-4147-A177-3AD203B41FA5}">
                      <a16:colId xmlns="" xmlns:a16="http://schemas.microsoft.com/office/drawing/2014/main" val="20008"/>
                    </a:ext>
                  </a:extLst>
                </a:gridCol>
                <a:gridCol w="403825">
                  <a:extLst>
                    <a:ext uri="{9D8B030D-6E8A-4147-A177-3AD203B41FA5}">
                      <a16:colId xmlns="" xmlns:a16="http://schemas.microsoft.com/office/drawing/2014/main" val="20009"/>
                    </a:ext>
                  </a:extLst>
                </a:gridCol>
                <a:gridCol w="3749454">
                  <a:extLst>
                    <a:ext uri="{9D8B030D-6E8A-4147-A177-3AD203B41FA5}">
                      <a16:colId xmlns="" xmlns:a16="http://schemas.microsoft.com/office/drawing/2014/main" val="20010"/>
                    </a:ext>
                  </a:extLst>
                </a:gridCol>
              </a:tblGrid>
              <a:tr h="457187">
                <a:tc gridSpan="2">
                  <a:txBody>
                    <a:bodyPr/>
                    <a:lstStyle/>
                    <a:p>
                      <a:pPr algn="ctr">
                        <a:lnSpc>
                          <a:spcPts val="1800"/>
                        </a:lnSpc>
                        <a:spcAft>
                          <a:spcPts val="0"/>
                        </a:spcAft>
                        <a:tabLst>
                          <a:tab pos="90170" algn="l"/>
                        </a:tabLst>
                      </a:pPr>
                      <a:r>
                        <a:rPr lang="zh-TW" sz="1100" b="0" kern="0" dirty="0">
                          <a:effectLst/>
                          <a:latin typeface="新細明體" panose="02020500000000000000" pitchFamily="18" charset="-120"/>
                          <a:ea typeface="新細明體" panose="02020500000000000000" pitchFamily="18" charset="-120"/>
                        </a:rPr>
                        <a:t>比序</a:t>
                      </a:r>
                      <a:r>
                        <a:rPr lang="zh-TW" sz="1100" b="0" kern="100" dirty="0">
                          <a:effectLst/>
                          <a:latin typeface="新細明體" panose="02020500000000000000" pitchFamily="18" charset="-120"/>
                          <a:ea typeface="新細明體" panose="02020500000000000000" pitchFamily="18" charset="-120"/>
                        </a:rPr>
                        <a:t>項目</a:t>
                      </a:r>
                      <a:endParaRPr lang="zh-TW" sz="11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33"/>
                    </a:solidFill>
                  </a:tcPr>
                </a:tc>
                <a:tc hMerge="1">
                  <a:txBody>
                    <a:bodyPr/>
                    <a:lstStyle/>
                    <a:p>
                      <a:endParaRPr lang="zh-TW" altLang="en-US"/>
                    </a:p>
                  </a:txBody>
                  <a:tcPr/>
                </a:tc>
                <a:tc gridSpan="7">
                  <a:txBody>
                    <a:bodyPr/>
                    <a:lstStyle/>
                    <a:p>
                      <a:pPr algn="ctr">
                        <a:lnSpc>
                          <a:spcPts val="1800"/>
                        </a:lnSpc>
                        <a:spcAft>
                          <a:spcPts val="0"/>
                        </a:spcAft>
                      </a:pPr>
                      <a:r>
                        <a:rPr lang="zh-TW" sz="1100" b="0" kern="0" dirty="0">
                          <a:effectLst/>
                          <a:latin typeface="新細明體" panose="02020500000000000000" pitchFamily="18" charset="-120"/>
                          <a:ea typeface="新細明體" panose="02020500000000000000" pitchFamily="18" charset="-120"/>
                        </a:rPr>
                        <a:t>積分換算</a:t>
                      </a:r>
                      <a:endParaRPr lang="zh-TW" sz="11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33"/>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ctr">
                        <a:lnSpc>
                          <a:spcPts val="1800"/>
                        </a:lnSpc>
                        <a:spcAft>
                          <a:spcPts val="0"/>
                        </a:spcAft>
                      </a:pPr>
                      <a:r>
                        <a:rPr lang="zh-TW" sz="1100" b="0" kern="0">
                          <a:effectLst/>
                          <a:latin typeface="新細明體" panose="02020500000000000000" pitchFamily="18" charset="-120"/>
                          <a:ea typeface="新細明體" panose="02020500000000000000" pitchFamily="18" charset="-120"/>
                        </a:rPr>
                        <a:t>最高</a:t>
                      </a:r>
                      <a:endParaRPr lang="zh-TW" sz="1100" b="0" kern="100">
                        <a:effectLst/>
                        <a:latin typeface="新細明體" panose="02020500000000000000" pitchFamily="18" charset="-120"/>
                        <a:ea typeface="新細明體" panose="02020500000000000000" pitchFamily="18" charset="-120"/>
                      </a:endParaRPr>
                    </a:p>
                    <a:p>
                      <a:pPr algn="ctr">
                        <a:lnSpc>
                          <a:spcPts val="1800"/>
                        </a:lnSpc>
                        <a:spcAft>
                          <a:spcPts val="0"/>
                        </a:spcAft>
                      </a:pPr>
                      <a:r>
                        <a:rPr lang="zh-TW" sz="1100" b="0" kern="0">
                          <a:effectLst/>
                          <a:latin typeface="新細明體" panose="02020500000000000000" pitchFamily="18" charset="-120"/>
                          <a:ea typeface="新細明體" panose="02020500000000000000" pitchFamily="18" charset="-120"/>
                        </a:rPr>
                        <a:t>分數</a:t>
                      </a:r>
                      <a:endParaRPr lang="zh-TW" sz="1100" b="0" kern="10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33"/>
                    </a:solidFill>
                  </a:tcPr>
                </a:tc>
                <a:tc>
                  <a:txBody>
                    <a:bodyPr/>
                    <a:lstStyle/>
                    <a:p>
                      <a:pPr algn="ctr">
                        <a:lnSpc>
                          <a:spcPts val="1800"/>
                        </a:lnSpc>
                        <a:spcAft>
                          <a:spcPts val="0"/>
                        </a:spcAft>
                      </a:pPr>
                      <a:r>
                        <a:rPr lang="zh-TW" sz="1100" b="0" kern="0" dirty="0">
                          <a:effectLst/>
                          <a:latin typeface="新細明體" panose="02020500000000000000" pitchFamily="18" charset="-120"/>
                          <a:ea typeface="新細明體" panose="02020500000000000000" pitchFamily="18" charset="-120"/>
                        </a:rPr>
                        <a:t>備註</a:t>
                      </a:r>
                      <a:endParaRPr lang="zh-TW" sz="11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33"/>
                    </a:solidFill>
                  </a:tcPr>
                </a:tc>
                <a:extLst>
                  <a:ext uri="{0D108BD9-81ED-4DB2-BD59-A6C34878D82A}">
                    <a16:rowId xmlns="" xmlns:a16="http://schemas.microsoft.com/office/drawing/2014/main" val="10000"/>
                  </a:ext>
                </a:extLst>
              </a:tr>
              <a:tr h="1093080">
                <a:tc>
                  <a:txBody>
                    <a:bodyPr/>
                    <a:lstStyle/>
                    <a:p>
                      <a:pPr algn="just">
                        <a:lnSpc>
                          <a:spcPts val="1800"/>
                        </a:lnSpc>
                        <a:spcAft>
                          <a:spcPts val="0"/>
                        </a:spcAft>
                      </a:pPr>
                      <a:r>
                        <a:rPr lang="zh-TW" sz="1100" b="0" kern="0">
                          <a:effectLst/>
                          <a:latin typeface="新細明體" panose="02020500000000000000" pitchFamily="18" charset="-120"/>
                          <a:ea typeface="新細明體" panose="02020500000000000000" pitchFamily="18" charset="-120"/>
                        </a:rPr>
                        <a:t>1.志願序</a:t>
                      </a:r>
                      <a:endParaRPr lang="zh-TW" sz="1100" b="0" kern="100">
                        <a:effectLst/>
                        <a:latin typeface="新細明體" panose="02020500000000000000" pitchFamily="18" charset="-120"/>
                        <a:ea typeface="新細明體" panose="02020500000000000000" pitchFamily="18" charset="-120"/>
                        <a:cs typeface="Times New Roman"/>
                      </a:endParaRPr>
                    </a:p>
                  </a:txBody>
                  <a:tcPr marL="4239" marR="4239"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just">
                        <a:lnSpc>
                          <a:spcPts val="1800"/>
                        </a:lnSpc>
                        <a:spcAft>
                          <a:spcPts val="0"/>
                        </a:spcAft>
                      </a:pPr>
                      <a:r>
                        <a:rPr lang="zh-TW" sz="1100" b="0" kern="0">
                          <a:effectLst/>
                          <a:latin typeface="新細明體" panose="02020500000000000000" pitchFamily="18" charset="-120"/>
                          <a:ea typeface="新細明體" panose="02020500000000000000" pitchFamily="18" charset="-120"/>
                        </a:rPr>
                        <a:t>志願序</a:t>
                      </a:r>
                      <a:endParaRPr lang="zh-TW" sz="1100" b="0" kern="10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just">
                        <a:lnSpc>
                          <a:spcPts val="1500"/>
                        </a:lnSpc>
                        <a:spcAft>
                          <a:spcPts val="0"/>
                        </a:spcAft>
                      </a:pPr>
                      <a:r>
                        <a:rPr lang="zh-TW" sz="1100" b="0" kern="0" dirty="0">
                          <a:effectLst/>
                          <a:latin typeface="新細明體" panose="02020500000000000000" pitchFamily="18" charset="-120"/>
                          <a:ea typeface="新細明體" panose="02020500000000000000" pitchFamily="18" charset="-120"/>
                        </a:rPr>
                        <a:t>第1志願序學校</a:t>
                      </a:r>
                      <a:endParaRPr lang="zh-TW" sz="1100" b="0" kern="100" dirty="0">
                        <a:effectLst/>
                        <a:latin typeface="新細明體" panose="02020500000000000000" pitchFamily="18" charset="-120"/>
                        <a:ea typeface="新細明體" panose="02020500000000000000" pitchFamily="18" charset="-120"/>
                      </a:endParaRPr>
                    </a:p>
                    <a:p>
                      <a:pPr algn="just">
                        <a:lnSpc>
                          <a:spcPts val="1500"/>
                        </a:lnSpc>
                        <a:spcAft>
                          <a:spcPts val="0"/>
                        </a:spcAft>
                      </a:pPr>
                      <a:r>
                        <a:rPr lang="zh-TW" sz="1100" b="0" kern="0" dirty="0">
                          <a:effectLst/>
                          <a:latin typeface="新細明體" panose="02020500000000000000" pitchFamily="18" charset="-120"/>
                          <a:ea typeface="新細明體" panose="02020500000000000000" pitchFamily="18" charset="-120"/>
                        </a:rPr>
                        <a:t> 10分</a:t>
                      </a:r>
                      <a:endParaRPr lang="zh-TW" sz="11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gridSpan="2">
                  <a:txBody>
                    <a:bodyPr/>
                    <a:lstStyle/>
                    <a:p>
                      <a:pPr algn="just">
                        <a:lnSpc>
                          <a:spcPts val="1500"/>
                        </a:lnSpc>
                        <a:spcAft>
                          <a:spcPts val="0"/>
                        </a:spcAft>
                      </a:pPr>
                      <a:r>
                        <a:rPr lang="zh-TW" sz="1100" b="0" kern="0" dirty="0">
                          <a:effectLst/>
                          <a:latin typeface="新細明體" panose="02020500000000000000" pitchFamily="18" charset="-120"/>
                          <a:ea typeface="新細明體" panose="02020500000000000000" pitchFamily="18" charset="-120"/>
                        </a:rPr>
                        <a:t>第2志願序學校9分</a:t>
                      </a:r>
                      <a:endParaRPr lang="zh-TW" sz="11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hMerge="1">
                  <a:txBody>
                    <a:bodyPr/>
                    <a:lstStyle/>
                    <a:p>
                      <a:endParaRPr lang="zh-TW" altLang="en-US"/>
                    </a:p>
                  </a:txBody>
                  <a:tcPr/>
                </a:tc>
                <a:tc gridSpan="2">
                  <a:txBody>
                    <a:bodyPr/>
                    <a:lstStyle/>
                    <a:p>
                      <a:pPr algn="just">
                        <a:lnSpc>
                          <a:spcPts val="1500"/>
                        </a:lnSpc>
                        <a:spcAft>
                          <a:spcPts val="0"/>
                        </a:spcAft>
                      </a:pPr>
                      <a:r>
                        <a:rPr lang="zh-TW" sz="1100" b="0" kern="0" dirty="0">
                          <a:effectLst/>
                          <a:latin typeface="新細明體" panose="02020500000000000000" pitchFamily="18" charset="-120"/>
                          <a:ea typeface="新細明體" panose="02020500000000000000" pitchFamily="18" charset="-120"/>
                        </a:rPr>
                        <a:t>第3志願序學校8分</a:t>
                      </a:r>
                      <a:endParaRPr lang="zh-TW" sz="11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hMerge="1">
                  <a:txBody>
                    <a:bodyPr/>
                    <a:lstStyle/>
                    <a:p>
                      <a:pPr algn="just">
                        <a:lnSpc>
                          <a:spcPts val="1800"/>
                        </a:lnSpc>
                        <a:spcAft>
                          <a:spcPts val="0"/>
                        </a:spcAft>
                      </a:pPr>
                      <a:endParaRPr lang="zh-TW" sz="1600" kern="100">
                        <a:effectLst/>
                        <a:latin typeface="Calibri"/>
                        <a:ea typeface="新細明體"/>
                        <a:cs typeface="Times New Roman"/>
                      </a:endParaRPr>
                    </a:p>
                  </a:txBody>
                  <a:tcPr marL="5651" marR="5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500"/>
                        </a:lnSpc>
                        <a:spcAft>
                          <a:spcPts val="0"/>
                        </a:spcAft>
                      </a:pPr>
                      <a:r>
                        <a:rPr lang="zh-TW" sz="1100" b="0" kern="0" dirty="0">
                          <a:effectLst/>
                          <a:latin typeface="新細明體" panose="02020500000000000000" pitchFamily="18" charset="-120"/>
                          <a:ea typeface="新細明體" panose="02020500000000000000" pitchFamily="18" charset="-120"/>
                        </a:rPr>
                        <a:t>第4志願序學校7分</a:t>
                      </a:r>
                      <a:endParaRPr lang="zh-TW" sz="11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just">
                        <a:lnSpc>
                          <a:spcPts val="1500"/>
                        </a:lnSpc>
                        <a:spcAft>
                          <a:spcPts val="0"/>
                        </a:spcAft>
                      </a:pPr>
                      <a:r>
                        <a:rPr lang="zh-TW" sz="1100" b="0" kern="0" dirty="0">
                          <a:effectLst/>
                          <a:latin typeface="新細明體" panose="02020500000000000000" pitchFamily="18" charset="-120"/>
                          <a:ea typeface="新細明體" panose="02020500000000000000" pitchFamily="18" charset="-120"/>
                        </a:rPr>
                        <a:t>第5志願序學校6分</a:t>
                      </a:r>
                      <a:endParaRPr lang="zh-TW" sz="11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lnSpc>
                          <a:spcPts val="1500"/>
                        </a:lnSpc>
                        <a:spcAft>
                          <a:spcPts val="0"/>
                        </a:spcAft>
                      </a:pPr>
                      <a:r>
                        <a:rPr lang="zh-TW" sz="1100" b="0" kern="0" dirty="0">
                          <a:effectLst/>
                          <a:latin typeface="新細明體" panose="02020500000000000000" pitchFamily="18" charset="-120"/>
                          <a:ea typeface="新細明體" panose="02020500000000000000" pitchFamily="18" charset="-120"/>
                        </a:rPr>
                        <a:t>10分</a:t>
                      </a:r>
                      <a:endParaRPr lang="zh-TW" sz="11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l">
                        <a:lnSpc>
                          <a:spcPts val="1500"/>
                        </a:lnSpc>
                        <a:spcAft>
                          <a:spcPts val="0"/>
                        </a:spcAft>
                      </a:pPr>
                      <a:r>
                        <a:rPr lang="zh-TW" sz="1100" b="0" kern="0" dirty="0">
                          <a:effectLst/>
                          <a:latin typeface="新細明體" panose="02020500000000000000" pitchFamily="18" charset="-120"/>
                          <a:ea typeface="新細明體" panose="02020500000000000000" pitchFamily="18" charset="-120"/>
                        </a:rPr>
                        <a:t>學生參考國中學生生涯輔導紀錄手冊之生涯發展規劃書，選填志願。</a:t>
                      </a:r>
                      <a:endParaRPr lang="zh-TW" sz="1100" b="0" kern="100" dirty="0">
                        <a:effectLst/>
                        <a:latin typeface="新細明體" panose="02020500000000000000" pitchFamily="18" charset="-120"/>
                        <a:ea typeface="新細明體" panose="02020500000000000000" pitchFamily="18" charset="-120"/>
                      </a:endParaRPr>
                    </a:p>
                    <a:p>
                      <a:pPr marL="177800" lvl="0" indent="-177800" algn="l">
                        <a:lnSpc>
                          <a:spcPts val="1500"/>
                        </a:lnSpc>
                        <a:spcAft>
                          <a:spcPts val="0"/>
                        </a:spcAft>
                        <a:buFont typeface="+mj-lt"/>
                        <a:buAutoNum type="arabicPeriod"/>
                      </a:pPr>
                      <a:r>
                        <a:rPr lang="zh-TW" sz="1100" b="0" u="none" strike="noStrike" kern="100" dirty="0">
                          <a:effectLst/>
                          <a:uFill>
                            <a:solidFill>
                              <a:srgbClr val="000000"/>
                            </a:solidFill>
                          </a:uFill>
                          <a:latin typeface="新細明體" panose="02020500000000000000" pitchFamily="18" charset="-120"/>
                          <a:ea typeface="新細明體" panose="02020500000000000000" pitchFamily="18" charset="-120"/>
                        </a:rPr>
                        <a:t>每一志願序至多可選填</a:t>
                      </a:r>
                      <a:r>
                        <a:rPr lang="en-US" sz="1100" b="0" u="none" strike="noStrike" kern="100" dirty="0">
                          <a:effectLst/>
                          <a:uFill>
                            <a:solidFill>
                              <a:srgbClr val="000000"/>
                            </a:solidFill>
                          </a:uFill>
                          <a:latin typeface="新細明體" panose="02020500000000000000" pitchFamily="18" charset="-120"/>
                          <a:ea typeface="新細明體" panose="02020500000000000000" pitchFamily="18" charset="-120"/>
                        </a:rPr>
                        <a:t>3</a:t>
                      </a:r>
                      <a:r>
                        <a:rPr lang="zh-TW" sz="1100" b="0" u="none" strike="noStrike" kern="100" dirty="0">
                          <a:effectLst/>
                          <a:uFill>
                            <a:solidFill>
                              <a:srgbClr val="000000"/>
                            </a:solidFill>
                          </a:uFill>
                          <a:latin typeface="新細明體" panose="02020500000000000000" pitchFamily="18" charset="-120"/>
                          <a:ea typeface="新細明體" panose="02020500000000000000" pitchFamily="18" charset="-120"/>
                        </a:rPr>
                        <a:t>校為一群組，其志願序積分相同。</a:t>
                      </a:r>
                    </a:p>
                    <a:p>
                      <a:pPr marL="177800" lvl="0" indent="-177800" algn="l">
                        <a:lnSpc>
                          <a:spcPts val="1500"/>
                        </a:lnSpc>
                        <a:spcAft>
                          <a:spcPts val="0"/>
                        </a:spcAft>
                        <a:buFont typeface="+mj-lt"/>
                        <a:buAutoNum type="arabicPeriod"/>
                      </a:pPr>
                      <a:r>
                        <a:rPr lang="zh-TW" sz="1100" b="0" u="none" strike="noStrike" kern="100" dirty="0">
                          <a:effectLst/>
                          <a:uFill>
                            <a:solidFill>
                              <a:srgbClr val="000000"/>
                            </a:solidFill>
                          </a:uFill>
                          <a:latin typeface="新細明體" panose="02020500000000000000" pitchFamily="18" charset="-120"/>
                          <a:ea typeface="新細明體" panose="02020500000000000000" pitchFamily="18" charset="-120"/>
                        </a:rPr>
                        <a:t>同一志願序學校如有多科別，選填時視為同一志願序，其志願序積分相同。</a:t>
                      </a:r>
                    </a:p>
                    <a:p>
                      <a:pPr marL="177800" lvl="0" indent="-177800" algn="l">
                        <a:lnSpc>
                          <a:spcPts val="1500"/>
                        </a:lnSpc>
                        <a:spcAft>
                          <a:spcPts val="0"/>
                        </a:spcAft>
                        <a:buFont typeface="+mj-lt"/>
                        <a:buAutoNum type="arabicPeriod"/>
                      </a:pPr>
                      <a:r>
                        <a:rPr lang="zh-TW" sz="1100" b="0" u="none" strike="noStrike" kern="100" dirty="0">
                          <a:effectLst/>
                          <a:uFill>
                            <a:solidFill>
                              <a:srgbClr val="000000"/>
                            </a:solidFill>
                          </a:uFill>
                          <a:latin typeface="新細明體" panose="02020500000000000000" pitchFamily="18" charset="-120"/>
                          <a:ea typeface="新細明體" panose="02020500000000000000" pitchFamily="18" charset="-120"/>
                        </a:rPr>
                        <a:t>同一學校第</a:t>
                      </a:r>
                      <a:r>
                        <a:rPr lang="en-US" sz="1100" b="0" u="none" strike="noStrike" kern="100" dirty="0">
                          <a:effectLst/>
                          <a:uFill>
                            <a:solidFill>
                              <a:srgbClr val="000000"/>
                            </a:solidFill>
                          </a:uFill>
                          <a:latin typeface="新細明體" panose="02020500000000000000" pitchFamily="18" charset="-120"/>
                          <a:ea typeface="新細明體" panose="02020500000000000000" pitchFamily="18" charset="-120"/>
                        </a:rPr>
                        <a:t>2</a:t>
                      </a:r>
                      <a:r>
                        <a:rPr lang="zh-TW" sz="1100" b="0" u="none" strike="noStrike" kern="100" dirty="0">
                          <a:effectLst/>
                          <a:uFill>
                            <a:solidFill>
                              <a:srgbClr val="000000"/>
                            </a:solidFill>
                          </a:uFill>
                          <a:latin typeface="新細明體" panose="02020500000000000000" pitchFamily="18" charset="-120"/>
                          <a:ea typeface="新細明體" panose="02020500000000000000" pitchFamily="18" charset="-120"/>
                        </a:rPr>
                        <a:t>次選填，視為不同志願序。</a:t>
                      </a:r>
                    </a:p>
                    <a:p>
                      <a:pPr marL="177800" lvl="0" indent="-177800" algn="l">
                        <a:lnSpc>
                          <a:spcPts val="1500"/>
                        </a:lnSpc>
                        <a:spcAft>
                          <a:spcPts val="0"/>
                        </a:spcAft>
                        <a:buFont typeface="+mj-lt"/>
                        <a:buAutoNum type="arabicPeriod"/>
                      </a:pPr>
                      <a:r>
                        <a:rPr lang="zh-TW" sz="1100" b="0" u="none" strike="noStrike" kern="100" dirty="0">
                          <a:effectLst/>
                          <a:uFill>
                            <a:solidFill>
                              <a:srgbClr val="000000"/>
                            </a:solidFill>
                          </a:uFill>
                          <a:latin typeface="新細明體" panose="02020500000000000000" pitchFamily="18" charset="-120"/>
                          <a:ea typeface="新細明體" panose="02020500000000000000" pitchFamily="18" charset="-120"/>
                        </a:rPr>
                        <a:t>第</a:t>
                      </a:r>
                      <a:r>
                        <a:rPr lang="en-US" sz="1100" b="0" u="none" strike="noStrike" kern="100" dirty="0">
                          <a:effectLst/>
                          <a:uFill>
                            <a:solidFill>
                              <a:srgbClr val="000000"/>
                            </a:solidFill>
                          </a:uFill>
                          <a:latin typeface="新細明體" panose="02020500000000000000" pitchFamily="18" charset="-120"/>
                          <a:ea typeface="新細明體" panose="02020500000000000000" pitchFamily="18" charset="-120"/>
                        </a:rPr>
                        <a:t>6</a:t>
                      </a:r>
                      <a:r>
                        <a:rPr lang="zh-TW" sz="1100" b="0" u="none" strike="noStrike" kern="100" dirty="0">
                          <a:effectLst/>
                          <a:uFill>
                            <a:solidFill>
                              <a:srgbClr val="000000"/>
                            </a:solidFill>
                          </a:uFill>
                          <a:latin typeface="新細明體" panose="02020500000000000000" pitchFamily="18" charset="-120"/>
                          <a:ea typeface="新細明體" panose="02020500000000000000" pitchFamily="18" charset="-120"/>
                        </a:rPr>
                        <a:t>志願序</a:t>
                      </a:r>
                      <a:r>
                        <a:rPr lang="en-US" sz="1100" b="0" u="none" strike="noStrike" kern="100" dirty="0">
                          <a:effectLst/>
                          <a:uFill>
                            <a:solidFill>
                              <a:srgbClr val="000000"/>
                            </a:solidFill>
                          </a:uFill>
                          <a:latin typeface="新細明體" panose="02020500000000000000" pitchFamily="18" charset="-120"/>
                          <a:ea typeface="新細明體" panose="02020500000000000000" pitchFamily="18" charset="-120"/>
                        </a:rPr>
                        <a:t>(</a:t>
                      </a:r>
                      <a:r>
                        <a:rPr lang="zh-TW" sz="1100" b="0" u="none" strike="noStrike" kern="100" dirty="0">
                          <a:effectLst/>
                          <a:uFill>
                            <a:solidFill>
                              <a:srgbClr val="000000"/>
                            </a:solidFill>
                          </a:uFill>
                          <a:latin typeface="新細明體" panose="02020500000000000000" pitchFamily="18" charset="-120"/>
                          <a:ea typeface="新細明體" panose="02020500000000000000" pitchFamily="18" charset="-120"/>
                        </a:rPr>
                        <a:t>含</a:t>
                      </a:r>
                      <a:r>
                        <a:rPr lang="en-US" sz="1100" b="0" u="none" strike="noStrike" kern="100" dirty="0">
                          <a:effectLst/>
                          <a:uFill>
                            <a:solidFill>
                              <a:srgbClr val="000000"/>
                            </a:solidFill>
                          </a:uFill>
                          <a:latin typeface="新細明體" panose="02020500000000000000" pitchFamily="18" charset="-120"/>
                          <a:ea typeface="新細明體" panose="02020500000000000000" pitchFamily="18" charset="-120"/>
                        </a:rPr>
                        <a:t>)</a:t>
                      </a:r>
                      <a:r>
                        <a:rPr lang="zh-TW" sz="1100" b="0" u="none" strike="noStrike" kern="100" dirty="0">
                          <a:effectLst/>
                          <a:uFill>
                            <a:solidFill>
                              <a:srgbClr val="000000"/>
                            </a:solidFill>
                          </a:uFill>
                          <a:latin typeface="新細明體" panose="02020500000000000000" pitchFamily="18" charset="-120"/>
                          <a:ea typeface="新細明體" panose="02020500000000000000" pitchFamily="18" charset="-120"/>
                        </a:rPr>
                        <a:t>後志願選填以單科為單位，以</a:t>
                      </a:r>
                      <a:r>
                        <a:rPr lang="en-US" sz="1100" b="0" u="none" strike="noStrike" kern="100" dirty="0">
                          <a:effectLst/>
                          <a:uFill>
                            <a:solidFill>
                              <a:srgbClr val="000000"/>
                            </a:solidFill>
                          </a:uFill>
                          <a:latin typeface="新細明體" panose="02020500000000000000" pitchFamily="18" charset="-120"/>
                          <a:ea typeface="新細明體" panose="02020500000000000000" pitchFamily="18" charset="-120"/>
                        </a:rPr>
                        <a:t>5</a:t>
                      </a:r>
                      <a:r>
                        <a:rPr lang="zh-TW" sz="1100" b="0" u="none" strike="noStrike" kern="100" dirty="0">
                          <a:effectLst/>
                          <a:uFill>
                            <a:solidFill>
                              <a:srgbClr val="000000"/>
                            </a:solidFill>
                          </a:uFill>
                          <a:latin typeface="新細明體" panose="02020500000000000000" pitchFamily="18" charset="-120"/>
                          <a:ea typeface="新細明體" panose="02020500000000000000" pitchFamily="18" charset="-120"/>
                        </a:rPr>
                        <a:t>分計。</a:t>
                      </a:r>
                      <a:endParaRPr lang="zh-TW" sz="1100" b="0" u="none" strike="noStrike" kern="100" dirty="0">
                        <a:effectLst/>
                        <a:uFill>
                          <a:solidFill>
                            <a:srgbClr val="000000"/>
                          </a:solidFill>
                        </a:uFill>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extLst>
                  <a:ext uri="{0D108BD9-81ED-4DB2-BD59-A6C34878D82A}">
                    <a16:rowId xmlns="" xmlns:a16="http://schemas.microsoft.com/office/drawing/2014/main" val="10001"/>
                  </a:ext>
                </a:extLst>
              </a:tr>
              <a:tr h="457187">
                <a:tc rowSpan="8">
                  <a:txBody>
                    <a:bodyPr/>
                    <a:lstStyle/>
                    <a:p>
                      <a:pPr algn="just">
                        <a:lnSpc>
                          <a:spcPts val="1800"/>
                        </a:lnSpc>
                        <a:spcAft>
                          <a:spcPts val="0"/>
                        </a:spcAft>
                      </a:pPr>
                      <a:r>
                        <a:rPr lang="zh-TW" sz="1100" b="0" kern="0">
                          <a:effectLst/>
                          <a:latin typeface="新細明體" panose="02020500000000000000" pitchFamily="18" charset="-120"/>
                          <a:ea typeface="新細明體" panose="02020500000000000000" pitchFamily="18" charset="-120"/>
                        </a:rPr>
                        <a:t>2.多</a:t>
                      </a:r>
                      <a:endParaRPr lang="zh-TW" sz="1100" b="0" kern="100">
                        <a:effectLst/>
                        <a:latin typeface="新細明體" panose="02020500000000000000" pitchFamily="18" charset="-120"/>
                        <a:ea typeface="新細明體" panose="02020500000000000000" pitchFamily="18" charset="-120"/>
                      </a:endParaRPr>
                    </a:p>
                    <a:p>
                      <a:pPr algn="just">
                        <a:lnSpc>
                          <a:spcPts val="1800"/>
                        </a:lnSpc>
                        <a:spcAft>
                          <a:spcPts val="0"/>
                        </a:spcAft>
                      </a:pPr>
                      <a:r>
                        <a:rPr lang="zh-TW" sz="1100" b="0" kern="0">
                          <a:effectLst/>
                          <a:latin typeface="新細明體" panose="02020500000000000000" pitchFamily="18" charset="-120"/>
                          <a:ea typeface="新細明體" panose="02020500000000000000" pitchFamily="18" charset="-120"/>
                        </a:rPr>
                        <a:t>元</a:t>
                      </a:r>
                      <a:endParaRPr lang="zh-TW" sz="1100" b="0" kern="100">
                        <a:effectLst/>
                        <a:latin typeface="新細明體" panose="02020500000000000000" pitchFamily="18" charset="-120"/>
                        <a:ea typeface="新細明體" panose="02020500000000000000" pitchFamily="18" charset="-120"/>
                      </a:endParaRPr>
                    </a:p>
                    <a:p>
                      <a:pPr algn="just">
                        <a:lnSpc>
                          <a:spcPts val="1800"/>
                        </a:lnSpc>
                        <a:spcAft>
                          <a:spcPts val="0"/>
                        </a:spcAft>
                      </a:pPr>
                      <a:r>
                        <a:rPr lang="zh-TW" sz="1100" b="0" kern="0">
                          <a:effectLst/>
                          <a:latin typeface="新細明體" panose="02020500000000000000" pitchFamily="18" charset="-120"/>
                          <a:ea typeface="新細明體" panose="02020500000000000000" pitchFamily="18" charset="-120"/>
                        </a:rPr>
                        <a:t>學</a:t>
                      </a:r>
                      <a:endParaRPr lang="zh-TW" sz="1100" b="0" kern="100">
                        <a:effectLst/>
                        <a:latin typeface="新細明體" panose="02020500000000000000" pitchFamily="18" charset="-120"/>
                        <a:ea typeface="新細明體" panose="02020500000000000000" pitchFamily="18" charset="-120"/>
                      </a:endParaRPr>
                    </a:p>
                    <a:p>
                      <a:pPr algn="just">
                        <a:lnSpc>
                          <a:spcPts val="1800"/>
                        </a:lnSpc>
                        <a:spcAft>
                          <a:spcPts val="0"/>
                        </a:spcAft>
                      </a:pPr>
                      <a:r>
                        <a:rPr lang="zh-TW" sz="1100" b="0" kern="0">
                          <a:effectLst/>
                          <a:latin typeface="新細明體" panose="02020500000000000000" pitchFamily="18" charset="-120"/>
                          <a:ea typeface="新細明體" panose="02020500000000000000" pitchFamily="18" charset="-120"/>
                        </a:rPr>
                        <a:t>習</a:t>
                      </a:r>
                      <a:endParaRPr lang="zh-TW" sz="1100" b="0" kern="100">
                        <a:effectLst/>
                        <a:latin typeface="新細明體" panose="02020500000000000000" pitchFamily="18" charset="-120"/>
                        <a:ea typeface="新細明體" panose="02020500000000000000" pitchFamily="18" charset="-120"/>
                      </a:endParaRPr>
                    </a:p>
                    <a:p>
                      <a:pPr algn="just">
                        <a:lnSpc>
                          <a:spcPts val="1800"/>
                        </a:lnSpc>
                        <a:spcAft>
                          <a:spcPts val="0"/>
                        </a:spcAft>
                      </a:pPr>
                      <a:r>
                        <a:rPr lang="zh-TW" sz="1100" b="0" kern="0">
                          <a:effectLst/>
                          <a:latin typeface="新細明體" panose="02020500000000000000" pitchFamily="18" charset="-120"/>
                          <a:ea typeface="新細明體" panose="02020500000000000000" pitchFamily="18" charset="-120"/>
                        </a:rPr>
                        <a:t>表</a:t>
                      </a:r>
                      <a:endParaRPr lang="zh-TW" sz="1100" b="0" kern="100">
                        <a:effectLst/>
                        <a:latin typeface="新細明體" panose="02020500000000000000" pitchFamily="18" charset="-120"/>
                        <a:ea typeface="新細明體" panose="02020500000000000000" pitchFamily="18" charset="-120"/>
                      </a:endParaRPr>
                    </a:p>
                    <a:p>
                      <a:pPr algn="just">
                        <a:lnSpc>
                          <a:spcPts val="1800"/>
                        </a:lnSpc>
                        <a:spcAft>
                          <a:spcPts val="0"/>
                        </a:spcAft>
                      </a:pPr>
                      <a:r>
                        <a:rPr lang="zh-TW" sz="1100" b="0" kern="0">
                          <a:effectLst/>
                          <a:latin typeface="新細明體" panose="02020500000000000000" pitchFamily="18" charset="-120"/>
                          <a:ea typeface="新細明體" panose="02020500000000000000" pitchFamily="18" charset="-120"/>
                        </a:rPr>
                        <a:t>現</a:t>
                      </a:r>
                      <a:endParaRPr lang="zh-TW" sz="1100" b="0" kern="100">
                        <a:effectLst/>
                        <a:latin typeface="新細明體" panose="02020500000000000000" pitchFamily="18" charset="-120"/>
                        <a:ea typeface="新細明體" panose="02020500000000000000" pitchFamily="18" charset="-120"/>
                        <a:cs typeface="Times New Roman"/>
                      </a:endParaRPr>
                    </a:p>
                  </a:txBody>
                  <a:tcPr marL="4239" marR="4239"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rowSpan="3">
                  <a:txBody>
                    <a:bodyPr/>
                    <a:lstStyle/>
                    <a:p>
                      <a:pPr algn="just">
                        <a:lnSpc>
                          <a:spcPts val="1800"/>
                        </a:lnSpc>
                        <a:spcAft>
                          <a:spcPts val="0"/>
                        </a:spcAft>
                      </a:pPr>
                      <a:r>
                        <a:rPr lang="zh-TW" sz="1100" b="0" kern="0" dirty="0">
                          <a:effectLst/>
                          <a:latin typeface="新細明體" panose="02020500000000000000" pitchFamily="18" charset="-120"/>
                          <a:ea typeface="新細明體" panose="02020500000000000000" pitchFamily="18" charset="-120"/>
                        </a:rPr>
                        <a:t>競賽成績</a:t>
                      </a:r>
                      <a:endParaRPr lang="zh-TW" sz="11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a:txBody>
                    <a:bodyPr/>
                    <a:lstStyle/>
                    <a:p>
                      <a:pPr algn="just">
                        <a:lnSpc>
                          <a:spcPts val="1500"/>
                        </a:lnSpc>
                        <a:spcAft>
                          <a:spcPts val="0"/>
                        </a:spcAft>
                      </a:pPr>
                      <a:r>
                        <a:rPr lang="zh-TW" sz="1100" b="0" kern="100" dirty="0">
                          <a:effectLst/>
                          <a:latin typeface="新細明體" panose="02020500000000000000" pitchFamily="18" charset="-120"/>
                          <a:ea typeface="新細明體" panose="02020500000000000000" pitchFamily="18" charset="-120"/>
                        </a:rPr>
                        <a:t>國際第一名</a:t>
                      </a:r>
                      <a:r>
                        <a:rPr lang="en-US" sz="1100" b="0" kern="100" dirty="0">
                          <a:effectLst/>
                          <a:latin typeface="新細明體" panose="02020500000000000000" pitchFamily="18" charset="-120"/>
                          <a:ea typeface="新細明體" panose="02020500000000000000" pitchFamily="18" charset="-120"/>
                        </a:rPr>
                        <a:t>10</a:t>
                      </a:r>
                      <a:r>
                        <a:rPr lang="zh-TW" sz="1100" b="0" kern="100" dirty="0">
                          <a:effectLst/>
                          <a:latin typeface="新細明體" panose="02020500000000000000" pitchFamily="18" charset="-120"/>
                          <a:ea typeface="新細明體" panose="02020500000000000000" pitchFamily="18" charset="-120"/>
                        </a:rPr>
                        <a:t>分</a:t>
                      </a:r>
                      <a:endParaRPr lang="zh-TW" sz="11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gridSpan="2">
                  <a:txBody>
                    <a:bodyPr/>
                    <a:lstStyle/>
                    <a:p>
                      <a:pPr algn="just">
                        <a:lnSpc>
                          <a:spcPts val="1500"/>
                        </a:lnSpc>
                        <a:spcAft>
                          <a:spcPts val="0"/>
                        </a:spcAft>
                      </a:pPr>
                      <a:r>
                        <a:rPr lang="zh-TW" sz="1100" b="0" kern="100" dirty="0">
                          <a:effectLst/>
                          <a:latin typeface="新細明體" panose="02020500000000000000" pitchFamily="18" charset="-120"/>
                          <a:ea typeface="新細明體" panose="02020500000000000000" pitchFamily="18" charset="-120"/>
                        </a:rPr>
                        <a:t>國際第二名</a:t>
                      </a:r>
                      <a:r>
                        <a:rPr lang="en-US" sz="1100" b="0" kern="100" dirty="0">
                          <a:effectLst/>
                          <a:latin typeface="新細明體" panose="02020500000000000000" pitchFamily="18" charset="-120"/>
                          <a:ea typeface="新細明體" panose="02020500000000000000" pitchFamily="18" charset="-120"/>
                        </a:rPr>
                        <a:t>9</a:t>
                      </a:r>
                      <a:r>
                        <a:rPr lang="zh-TW" sz="1100" b="0" kern="100" dirty="0">
                          <a:effectLst/>
                          <a:latin typeface="新細明體" panose="02020500000000000000" pitchFamily="18" charset="-120"/>
                          <a:ea typeface="新細明體" panose="02020500000000000000" pitchFamily="18" charset="-120"/>
                        </a:rPr>
                        <a:t>分</a:t>
                      </a:r>
                      <a:endParaRPr lang="zh-TW" sz="11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hMerge="1">
                  <a:txBody>
                    <a:bodyPr/>
                    <a:lstStyle/>
                    <a:p>
                      <a:endParaRPr lang="zh-TW" altLang="en-US"/>
                    </a:p>
                  </a:txBody>
                  <a:tcPr/>
                </a:tc>
                <a:tc gridSpan="2">
                  <a:txBody>
                    <a:bodyPr/>
                    <a:lstStyle/>
                    <a:p>
                      <a:pPr algn="just">
                        <a:lnSpc>
                          <a:spcPts val="1500"/>
                        </a:lnSpc>
                        <a:spcAft>
                          <a:spcPts val="0"/>
                        </a:spcAft>
                      </a:pPr>
                      <a:r>
                        <a:rPr lang="zh-TW" sz="1100" b="0" kern="100" dirty="0">
                          <a:effectLst/>
                          <a:latin typeface="新細明體" panose="02020500000000000000" pitchFamily="18" charset="-120"/>
                          <a:ea typeface="新細明體" panose="02020500000000000000" pitchFamily="18" charset="-120"/>
                        </a:rPr>
                        <a:t>國際第三名</a:t>
                      </a:r>
                      <a:r>
                        <a:rPr lang="en-US" sz="1100" b="0" kern="100" dirty="0">
                          <a:effectLst/>
                          <a:latin typeface="新細明體" panose="02020500000000000000" pitchFamily="18" charset="-120"/>
                          <a:ea typeface="新細明體" panose="02020500000000000000" pitchFamily="18" charset="-120"/>
                        </a:rPr>
                        <a:t>8</a:t>
                      </a:r>
                      <a:r>
                        <a:rPr lang="zh-TW" sz="1100" b="0" kern="100" dirty="0">
                          <a:effectLst/>
                          <a:latin typeface="新細明體" panose="02020500000000000000" pitchFamily="18" charset="-120"/>
                          <a:ea typeface="新細明體" panose="02020500000000000000" pitchFamily="18" charset="-120"/>
                        </a:rPr>
                        <a:t>分</a:t>
                      </a:r>
                      <a:endParaRPr lang="zh-TW" sz="11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hMerge="1">
                  <a:txBody>
                    <a:bodyPr/>
                    <a:lstStyle/>
                    <a:p>
                      <a:pPr algn="just">
                        <a:lnSpc>
                          <a:spcPts val="1800"/>
                        </a:lnSpc>
                        <a:spcAft>
                          <a:spcPts val="0"/>
                        </a:spcAft>
                      </a:pPr>
                      <a:endParaRPr lang="zh-TW" sz="1600" kern="100" dirty="0">
                        <a:effectLst/>
                        <a:latin typeface="Calibri"/>
                        <a:ea typeface="新細明體"/>
                        <a:cs typeface="Times New Roman"/>
                      </a:endParaRPr>
                    </a:p>
                  </a:txBody>
                  <a:tcPr marL="5651" marR="5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just">
                        <a:lnSpc>
                          <a:spcPts val="1500"/>
                        </a:lnSpc>
                        <a:spcAft>
                          <a:spcPts val="0"/>
                        </a:spcAft>
                      </a:pPr>
                      <a:r>
                        <a:rPr lang="zh-TW" sz="1100" b="0" kern="100" dirty="0">
                          <a:effectLst/>
                          <a:latin typeface="新細明體" panose="02020500000000000000" pitchFamily="18" charset="-120"/>
                          <a:ea typeface="新細明體" panose="02020500000000000000" pitchFamily="18" charset="-120"/>
                        </a:rPr>
                        <a:t>國際第四至八名</a:t>
                      </a:r>
                      <a:r>
                        <a:rPr lang="en-US" sz="1100" b="0" kern="100" dirty="0">
                          <a:effectLst/>
                          <a:latin typeface="新細明體" panose="02020500000000000000" pitchFamily="18" charset="-120"/>
                          <a:ea typeface="新細明體" panose="02020500000000000000" pitchFamily="18" charset="-120"/>
                        </a:rPr>
                        <a:t>7</a:t>
                      </a:r>
                      <a:r>
                        <a:rPr lang="zh-TW" sz="1100" b="0" kern="100" dirty="0">
                          <a:effectLst/>
                          <a:latin typeface="新細明體" panose="02020500000000000000" pitchFamily="18" charset="-120"/>
                          <a:ea typeface="新細明體" panose="02020500000000000000" pitchFamily="18" charset="-120"/>
                        </a:rPr>
                        <a:t>分</a:t>
                      </a:r>
                      <a:endParaRPr lang="zh-TW" sz="11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hMerge="1">
                  <a:txBody>
                    <a:bodyPr/>
                    <a:lstStyle/>
                    <a:p>
                      <a:endParaRPr lang="zh-TW" altLang="en-US"/>
                    </a:p>
                  </a:txBody>
                  <a:tcPr/>
                </a:tc>
                <a:tc rowSpan="8">
                  <a:txBody>
                    <a:bodyPr/>
                    <a:lstStyle/>
                    <a:p>
                      <a:pPr algn="ctr">
                        <a:lnSpc>
                          <a:spcPts val="1500"/>
                        </a:lnSpc>
                        <a:spcAft>
                          <a:spcPts val="0"/>
                        </a:spcAft>
                      </a:pPr>
                      <a:r>
                        <a:rPr lang="en-US" sz="1100" b="0" kern="0" dirty="0">
                          <a:effectLst/>
                          <a:latin typeface="新細明體" panose="02020500000000000000" pitchFamily="18" charset="-120"/>
                          <a:ea typeface="新細明體" panose="02020500000000000000" pitchFamily="18" charset="-120"/>
                        </a:rPr>
                        <a:t> </a:t>
                      </a:r>
                      <a:endParaRPr lang="zh-TW" sz="1100" b="0" kern="100" dirty="0">
                        <a:effectLst/>
                        <a:latin typeface="新細明體" panose="02020500000000000000" pitchFamily="18" charset="-120"/>
                        <a:ea typeface="新細明體" panose="02020500000000000000" pitchFamily="18" charset="-120"/>
                      </a:endParaRPr>
                    </a:p>
                    <a:p>
                      <a:pPr algn="ctr">
                        <a:lnSpc>
                          <a:spcPts val="1500"/>
                        </a:lnSpc>
                        <a:spcAft>
                          <a:spcPts val="0"/>
                        </a:spcAft>
                      </a:pPr>
                      <a:r>
                        <a:rPr lang="en-US" sz="1100" b="0" kern="0" dirty="0">
                          <a:effectLst/>
                          <a:latin typeface="新細明體" panose="02020500000000000000" pitchFamily="18" charset="-120"/>
                          <a:ea typeface="新細明體" panose="02020500000000000000" pitchFamily="18" charset="-120"/>
                        </a:rPr>
                        <a:t> </a:t>
                      </a:r>
                      <a:endParaRPr lang="zh-TW" sz="1100" b="0" kern="100" dirty="0">
                        <a:effectLst/>
                        <a:latin typeface="新細明體" panose="02020500000000000000" pitchFamily="18" charset="-120"/>
                        <a:ea typeface="新細明體" panose="02020500000000000000" pitchFamily="18" charset="-120"/>
                      </a:endParaRPr>
                    </a:p>
                    <a:p>
                      <a:pPr algn="ctr">
                        <a:lnSpc>
                          <a:spcPts val="1500"/>
                        </a:lnSpc>
                        <a:spcAft>
                          <a:spcPts val="0"/>
                        </a:spcAft>
                      </a:pPr>
                      <a:r>
                        <a:rPr lang="en-US" sz="1100" b="0" kern="0" dirty="0">
                          <a:effectLst/>
                          <a:latin typeface="新細明體" panose="02020500000000000000" pitchFamily="18" charset="-120"/>
                          <a:ea typeface="新細明體" panose="02020500000000000000" pitchFamily="18" charset="-120"/>
                        </a:rPr>
                        <a:t> </a:t>
                      </a:r>
                      <a:endParaRPr lang="zh-TW" sz="1100" b="0" kern="100" dirty="0">
                        <a:effectLst/>
                        <a:latin typeface="新細明體" panose="02020500000000000000" pitchFamily="18" charset="-120"/>
                        <a:ea typeface="新細明體" panose="02020500000000000000" pitchFamily="18" charset="-120"/>
                      </a:endParaRPr>
                    </a:p>
                    <a:p>
                      <a:pPr algn="ctr">
                        <a:lnSpc>
                          <a:spcPts val="1500"/>
                        </a:lnSpc>
                        <a:spcAft>
                          <a:spcPts val="0"/>
                        </a:spcAft>
                      </a:pPr>
                      <a:r>
                        <a:rPr lang="zh-TW" sz="1100" b="0" kern="0" dirty="0">
                          <a:effectLst/>
                          <a:latin typeface="新細明體" panose="02020500000000000000" pitchFamily="18" charset="-120"/>
                          <a:ea typeface="新細明體" panose="02020500000000000000" pitchFamily="18" charset="-120"/>
                        </a:rPr>
                        <a:t> </a:t>
                      </a:r>
                      <a:endParaRPr lang="zh-TW" sz="1100" b="0" kern="100" dirty="0">
                        <a:effectLst/>
                        <a:latin typeface="新細明體" panose="02020500000000000000" pitchFamily="18" charset="-120"/>
                        <a:ea typeface="新細明體" panose="02020500000000000000" pitchFamily="18" charset="-120"/>
                      </a:endParaRPr>
                    </a:p>
                    <a:p>
                      <a:pPr algn="ctr">
                        <a:lnSpc>
                          <a:spcPts val="1500"/>
                        </a:lnSpc>
                        <a:spcAft>
                          <a:spcPts val="0"/>
                        </a:spcAft>
                      </a:pPr>
                      <a:r>
                        <a:rPr lang="en-US" sz="1100" b="0" kern="0" dirty="0">
                          <a:effectLst/>
                          <a:latin typeface="新細明體" panose="02020500000000000000" pitchFamily="18" charset="-120"/>
                          <a:ea typeface="新細明體" panose="02020500000000000000" pitchFamily="18" charset="-120"/>
                        </a:rPr>
                        <a:t> </a:t>
                      </a:r>
                      <a:endParaRPr lang="zh-TW" sz="1100" b="0" kern="100" dirty="0">
                        <a:effectLst/>
                        <a:latin typeface="新細明體" panose="02020500000000000000" pitchFamily="18" charset="-120"/>
                        <a:ea typeface="新細明體" panose="02020500000000000000" pitchFamily="18" charset="-120"/>
                      </a:endParaRPr>
                    </a:p>
                    <a:p>
                      <a:pPr algn="ctr">
                        <a:lnSpc>
                          <a:spcPts val="1500"/>
                        </a:lnSpc>
                        <a:spcAft>
                          <a:spcPts val="0"/>
                        </a:spcAft>
                      </a:pPr>
                      <a:r>
                        <a:rPr lang="zh-TW" sz="1100" b="0" kern="0" dirty="0">
                          <a:effectLst/>
                          <a:latin typeface="新細明體" panose="02020500000000000000" pitchFamily="18" charset="-120"/>
                          <a:ea typeface="新細明體" panose="02020500000000000000" pitchFamily="18" charset="-120"/>
                        </a:rPr>
                        <a:t>最</a:t>
                      </a:r>
                      <a:endParaRPr lang="zh-TW" sz="1100" b="0" kern="100" dirty="0">
                        <a:effectLst/>
                        <a:latin typeface="新細明體" panose="02020500000000000000" pitchFamily="18" charset="-120"/>
                        <a:ea typeface="新細明體" panose="02020500000000000000" pitchFamily="18" charset="-120"/>
                      </a:endParaRPr>
                    </a:p>
                    <a:p>
                      <a:pPr algn="ctr">
                        <a:lnSpc>
                          <a:spcPts val="1500"/>
                        </a:lnSpc>
                        <a:spcAft>
                          <a:spcPts val="0"/>
                        </a:spcAft>
                      </a:pPr>
                      <a:r>
                        <a:rPr lang="zh-TW" sz="1100" b="0" kern="0" dirty="0">
                          <a:effectLst/>
                          <a:latin typeface="新細明體" panose="02020500000000000000" pitchFamily="18" charset="-120"/>
                          <a:ea typeface="新細明體" panose="02020500000000000000" pitchFamily="18" charset="-120"/>
                        </a:rPr>
                        <a:t>高</a:t>
                      </a:r>
                      <a:endParaRPr lang="zh-TW" sz="1100" b="0" kern="100" dirty="0">
                        <a:effectLst/>
                        <a:latin typeface="新細明體" panose="02020500000000000000" pitchFamily="18" charset="-120"/>
                        <a:ea typeface="新細明體" panose="02020500000000000000" pitchFamily="18" charset="-120"/>
                      </a:endParaRPr>
                    </a:p>
                    <a:p>
                      <a:pPr algn="ctr">
                        <a:lnSpc>
                          <a:spcPts val="1500"/>
                        </a:lnSpc>
                        <a:spcAft>
                          <a:spcPts val="0"/>
                        </a:spcAft>
                      </a:pPr>
                      <a:r>
                        <a:rPr lang="zh-TW" sz="1100" b="0" kern="0" dirty="0">
                          <a:effectLst/>
                          <a:latin typeface="新細明體" panose="02020500000000000000" pitchFamily="18" charset="-120"/>
                          <a:ea typeface="新細明體" panose="02020500000000000000" pitchFamily="18" charset="-120"/>
                        </a:rPr>
                        <a:t>採</a:t>
                      </a:r>
                      <a:endParaRPr lang="zh-TW" sz="1100" b="0" kern="100" dirty="0">
                        <a:effectLst/>
                        <a:latin typeface="新細明體" panose="02020500000000000000" pitchFamily="18" charset="-120"/>
                        <a:ea typeface="新細明體" panose="02020500000000000000" pitchFamily="18" charset="-120"/>
                      </a:endParaRPr>
                    </a:p>
                    <a:p>
                      <a:pPr algn="ctr">
                        <a:lnSpc>
                          <a:spcPts val="1500"/>
                        </a:lnSpc>
                        <a:spcAft>
                          <a:spcPts val="0"/>
                        </a:spcAft>
                      </a:pPr>
                      <a:r>
                        <a:rPr lang="zh-TW" sz="1100" b="0" kern="0" dirty="0">
                          <a:effectLst/>
                          <a:latin typeface="新細明體" panose="02020500000000000000" pitchFamily="18" charset="-120"/>
                          <a:ea typeface="新細明體" panose="02020500000000000000" pitchFamily="18" charset="-120"/>
                        </a:rPr>
                        <a:t>計</a:t>
                      </a:r>
                      <a:endParaRPr lang="zh-TW" sz="1100" b="0" kern="100" dirty="0">
                        <a:effectLst/>
                        <a:latin typeface="新細明體" panose="02020500000000000000" pitchFamily="18" charset="-120"/>
                        <a:ea typeface="新細明體" panose="02020500000000000000" pitchFamily="18" charset="-120"/>
                      </a:endParaRPr>
                    </a:p>
                    <a:p>
                      <a:pPr algn="ctr">
                        <a:lnSpc>
                          <a:spcPts val="1500"/>
                        </a:lnSpc>
                        <a:spcAft>
                          <a:spcPts val="0"/>
                        </a:spcAft>
                      </a:pPr>
                      <a:r>
                        <a:rPr lang="en-US" sz="1100" b="0" kern="0" dirty="0">
                          <a:effectLst/>
                          <a:latin typeface="新細明體" panose="02020500000000000000" pitchFamily="18" charset="-120"/>
                          <a:ea typeface="新細明體" panose="02020500000000000000" pitchFamily="18" charset="-120"/>
                        </a:rPr>
                        <a:t>50</a:t>
                      </a:r>
                      <a:endParaRPr lang="zh-TW" sz="1100" b="0" kern="100" dirty="0">
                        <a:effectLst/>
                        <a:latin typeface="新細明體" panose="02020500000000000000" pitchFamily="18" charset="-120"/>
                        <a:ea typeface="新細明體" panose="02020500000000000000" pitchFamily="18" charset="-120"/>
                      </a:endParaRPr>
                    </a:p>
                    <a:p>
                      <a:pPr algn="ctr">
                        <a:lnSpc>
                          <a:spcPts val="1500"/>
                        </a:lnSpc>
                        <a:spcAft>
                          <a:spcPts val="0"/>
                        </a:spcAft>
                      </a:pPr>
                      <a:r>
                        <a:rPr lang="zh-TW" sz="1100" b="0" kern="0" dirty="0">
                          <a:effectLst/>
                          <a:latin typeface="新細明體" panose="02020500000000000000" pitchFamily="18" charset="-120"/>
                          <a:ea typeface="新細明體" panose="02020500000000000000" pitchFamily="18" charset="-120"/>
                        </a:rPr>
                        <a:t>分</a:t>
                      </a:r>
                      <a:endParaRPr lang="zh-TW" sz="11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rowSpan="2">
                  <a:txBody>
                    <a:bodyPr/>
                    <a:lstStyle/>
                    <a:p>
                      <a:pPr marL="177800" lvl="0" indent="-177800" algn="l" defTabSz="342900" rtl="0" eaLnBrk="1" latinLnBrk="0" hangingPunct="1">
                        <a:lnSpc>
                          <a:spcPts val="1500"/>
                        </a:lnSpc>
                        <a:spcAft>
                          <a:spcPts val="0"/>
                        </a:spcAft>
                        <a:buFont typeface="+mj-lt"/>
                        <a:buAutoNum type="arabicPeriod"/>
                        <a:tabLst>
                          <a:tab pos="221615" algn="l"/>
                        </a:tabLst>
                      </a:pPr>
                      <a:r>
                        <a:rPr lang="zh-TW" altLang="en-US" sz="1100" b="0" u="none" strike="noStrike" kern="100" dirty="0">
                          <a:solidFill>
                            <a:schemeClr val="dk1"/>
                          </a:solidFill>
                          <a:effectLst/>
                          <a:uFill>
                            <a:solidFill>
                              <a:srgbClr val="000000"/>
                            </a:solidFill>
                          </a:uFill>
                          <a:latin typeface="新細明體" panose="02020500000000000000" pitchFamily="18" charset="-120"/>
                          <a:ea typeface="新細明體" panose="02020500000000000000" pitchFamily="18" charset="-120"/>
                          <a:cs typeface="+mn-cs"/>
                        </a:rPr>
                        <a:t>限國中階段</a:t>
                      </a:r>
                      <a:r>
                        <a:rPr lang="en-US" altLang="zh-TW" sz="1100" b="0" u="none" strike="noStrike" kern="100" dirty="0">
                          <a:solidFill>
                            <a:schemeClr val="dk1"/>
                          </a:solidFill>
                          <a:effectLst/>
                          <a:uFill>
                            <a:solidFill>
                              <a:srgbClr val="000000"/>
                            </a:solidFill>
                          </a:uFill>
                          <a:latin typeface="新細明體" panose="02020500000000000000" pitchFamily="18" charset="-120"/>
                          <a:ea typeface="新細明體" panose="02020500000000000000" pitchFamily="18" charset="-120"/>
                          <a:cs typeface="+mn-cs"/>
                        </a:rPr>
                        <a:t>(</a:t>
                      </a:r>
                      <a:r>
                        <a:rPr lang="zh-TW" altLang="en-US" sz="1100" b="0" u="none" strike="noStrike" kern="100" dirty="0">
                          <a:solidFill>
                            <a:schemeClr val="dk1"/>
                          </a:solidFill>
                          <a:effectLst/>
                          <a:uFill>
                            <a:solidFill>
                              <a:srgbClr val="000000"/>
                            </a:solidFill>
                          </a:uFill>
                          <a:latin typeface="新細明體" panose="02020500000000000000" pitchFamily="18" charset="-120"/>
                          <a:ea typeface="新細明體" panose="02020500000000000000" pitchFamily="18" charset="-120"/>
                          <a:cs typeface="+mn-cs"/>
                        </a:rPr>
                        <a:t>七上至九上五學期</a:t>
                      </a:r>
                      <a:r>
                        <a:rPr lang="en-US" altLang="zh-TW" sz="1100" b="0" u="none" strike="noStrike" kern="100" dirty="0">
                          <a:solidFill>
                            <a:schemeClr val="dk1"/>
                          </a:solidFill>
                          <a:effectLst/>
                          <a:uFill>
                            <a:solidFill>
                              <a:srgbClr val="000000"/>
                            </a:solidFill>
                          </a:uFill>
                          <a:latin typeface="新細明體" panose="02020500000000000000" pitchFamily="18" charset="-120"/>
                          <a:ea typeface="新細明體" panose="02020500000000000000" pitchFamily="18" charset="-120"/>
                          <a:cs typeface="+mn-cs"/>
                        </a:rPr>
                        <a:t>)</a:t>
                      </a:r>
                      <a:r>
                        <a:rPr lang="zh-TW" altLang="en-US" sz="1100" b="0" u="none" strike="noStrike" kern="100" dirty="0">
                          <a:solidFill>
                            <a:schemeClr val="dk1"/>
                          </a:solidFill>
                          <a:effectLst/>
                          <a:uFill>
                            <a:solidFill>
                              <a:srgbClr val="000000"/>
                            </a:solidFill>
                          </a:uFill>
                          <a:latin typeface="新細明體" panose="02020500000000000000" pitchFamily="18" charset="-120"/>
                          <a:ea typeface="新細明體" panose="02020500000000000000" pitchFamily="18" charset="-120"/>
                          <a:cs typeface="+mn-cs"/>
                        </a:rPr>
                        <a:t>獲得之成績始採計。</a:t>
                      </a:r>
                    </a:p>
                    <a:p>
                      <a:pPr marL="177800" lvl="0" indent="-177800" algn="l" defTabSz="342900" rtl="0" eaLnBrk="1" latinLnBrk="0" hangingPunct="1">
                        <a:lnSpc>
                          <a:spcPts val="1500"/>
                        </a:lnSpc>
                        <a:spcAft>
                          <a:spcPts val="0"/>
                        </a:spcAft>
                        <a:buFont typeface="+mj-lt"/>
                        <a:buAutoNum type="arabicPeriod"/>
                        <a:tabLst>
                          <a:tab pos="221615" algn="l"/>
                        </a:tabLst>
                      </a:pPr>
                      <a:r>
                        <a:rPr lang="zh-TW" altLang="en-US" sz="1100" b="0" u="none" strike="noStrike" kern="100" dirty="0">
                          <a:solidFill>
                            <a:schemeClr val="dk1"/>
                          </a:solidFill>
                          <a:effectLst/>
                          <a:uFill>
                            <a:solidFill>
                              <a:srgbClr val="000000"/>
                            </a:solidFill>
                          </a:uFill>
                          <a:latin typeface="新細明體" panose="02020500000000000000" pitchFamily="18" charset="-120"/>
                          <a:ea typeface="新細明體" panose="02020500000000000000" pitchFamily="18" charset="-120"/>
                          <a:cs typeface="+mn-cs"/>
                        </a:rPr>
                        <a:t>競賽項目：科學展覽、各學科能</a:t>
                      </a:r>
                      <a:r>
                        <a:rPr lang="zh-TW" altLang="zh-TW" sz="1100" b="0" u="none" strike="noStrike" kern="100" dirty="0">
                          <a:solidFill>
                            <a:schemeClr val="dk1"/>
                          </a:solidFill>
                          <a:effectLst/>
                          <a:uFill>
                            <a:solidFill>
                              <a:srgbClr val="000000"/>
                            </a:solidFill>
                          </a:uFill>
                          <a:latin typeface="新細明體" panose="02020500000000000000" pitchFamily="18" charset="-120"/>
                          <a:ea typeface="新細明體" panose="02020500000000000000" pitchFamily="18" charset="-120"/>
                          <a:cs typeface="+mn-cs"/>
                        </a:rPr>
                        <a:t>力競賽、</a:t>
                      </a:r>
                      <a:r>
                        <a:rPr lang="zh-TW" altLang="en-US" sz="1100" b="0" u="none" strike="noStrike" kern="100" dirty="0">
                          <a:solidFill>
                            <a:schemeClr val="dk1"/>
                          </a:solidFill>
                          <a:effectLst/>
                          <a:uFill>
                            <a:solidFill>
                              <a:srgbClr val="000000"/>
                            </a:solidFill>
                          </a:uFill>
                          <a:latin typeface="新細明體" panose="02020500000000000000" pitchFamily="18" charset="-120"/>
                          <a:ea typeface="新細明體" panose="02020500000000000000" pitchFamily="18" charset="-120"/>
                          <a:cs typeface="+mn-cs"/>
                        </a:rPr>
                        <a:t>語文類競賽、藝能類競賽、運動類競賽。</a:t>
                      </a:r>
                    </a:p>
                    <a:p>
                      <a:pPr marL="177800" lvl="0" indent="-177800" algn="l" defTabSz="342900" rtl="0" eaLnBrk="1" latinLnBrk="0" hangingPunct="1">
                        <a:lnSpc>
                          <a:spcPts val="1500"/>
                        </a:lnSpc>
                        <a:spcAft>
                          <a:spcPts val="0"/>
                        </a:spcAft>
                        <a:buFont typeface="+mj-lt"/>
                        <a:buAutoNum type="arabicPeriod"/>
                        <a:tabLst>
                          <a:tab pos="221615" algn="l"/>
                        </a:tabLst>
                      </a:pPr>
                      <a:r>
                        <a:rPr lang="zh-TW" altLang="en-US" sz="1100" b="0" u="none" strike="noStrike" kern="100" dirty="0">
                          <a:solidFill>
                            <a:schemeClr val="dk1"/>
                          </a:solidFill>
                          <a:effectLst/>
                          <a:uFill>
                            <a:solidFill>
                              <a:srgbClr val="000000"/>
                            </a:solidFill>
                          </a:uFill>
                          <a:latin typeface="新細明體" panose="02020500000000000000" pitchFamily="18" charset="-120"/>
                          <a:ea typeface="新細明體" panose="02020500000000000000" pitchFamily="18" charset="-120"/>
                          <a:cs typeface="+mn-cs"/>
                        </a:rPr>
                        <a:t>同一性質或同一項目之競賽</a:t>
                      </a:r>
                      <a:r>
                        <a:rPr lang="zh-TW" altLang="en-US" sz="1100" b="0" u="none" strike="noStrike" kern="100">
                          <a:solidFill>
                            <a:schemeClr val="dk1"/>
                          </a:solidFill>
                          <a:effectLst/>
                          <a:uFill>
                            <a:solidFill>
                              <a:srgbClr val="000000"/>
                            </a:solidFill>
                          </a:uFill>
                          <a:latin typeface="新細明體" panose="02020500000000000000" pitchFamily="18" charset="-120"/>
                          <a:ea typeface="新細明體" panose="02020500000000000000" pitchFamily="18" charset="-120"/>
                          <a:cs typeface="+mn-cs"/>
                        </a:rPr>
                        <a:t>，僅擇優</a:t>
                      </a:r>
                      <a:r>
                        <a:rPr lang="zh-TW" altLang="en-US" sz="1100" b="0" u="none" strike="noStrike" kern="100" dirty="0">
                          <a:solidFill>
                            <a:schemeClr val="dk1"/>
                          </a:solidFill>
                          <a:effectLst/>
                          <a:uFill>
                            <a:solidFill>
                              <a:srgbClr val="000000"/>
                            </a:solidFill>
                          </a:uFill>
                          <a:latin typeface="新細明體" panose="02020500000000000000" pitchFamily="18" charset="-120"/>
                          <a:ea typeface="新細明體" panose="02020500000000000000" pitchFamily="18" charset="-120"/>
                          <a:cs typeface="+mn-cs"/>
                        </a:rPr>
                        <a:t>計分一次。</a:t>
                      </a:r>
                    </a:p>
                    <a:p>
                      <a:pPr marL="177800" lvl="0" indent="-177800" algn="l" defTabSz="342900" rtl="0" eaLnBrk="1" latinLnBrk="0" hangingPunct="1">
                        <a:lnSpc>
                          <a:spcPts val="1500"/>
                        </a:lnSpc>
                        <a:spcAft>
                          <a:spcPts val="0"/>
                        </a:spcAft>
                        <a:buFont typeface="+mj-lt"/>
                        <a:buAutoNum type="arabicPeriod"/>
                        <a:tabLst>
                          <a:tab pos="221615" algn="l"/>
                        </a:tabLst>
                      </a:pPr>
                      <a:r>
                        <a:rPr lang="zh-TW" altLang="en-US" sz="1100" b="0" u="none" strike="noStrike" kern="100" dirty="0">
                          <a:solidFill>
                            <a:schemeClr val="dk1"/>
                          </a:solidFill>
                          <a:effectLst/>
                          <a:uFill>
                            <a:solidFill>
                              <a:srgbClr val="000000"/>
                            </a:solidFill>
                          </a:uFill>
                          <a:latin typeface="新細明體" panose="02020500000000000000" pitchFamily="18" charset="-120"/>
                          <a:ea typeface="新細明體" panose="02020500000000000000" pitchFamily="18" charset="-120"/>
                          <a:cs typeface="+mn-cs"/>
                        </a:rPr>
                        <a:t>本項最高</a:t>
                      </a:r>
                      <a:r>
                        <a:rPr lang="en-US" sz="1100" b="0" u="none" strike="noStrike" kern="100" dirty="0">
                          <a:solidFill>
                            <a:schemeClr val="dk1"/>
                          </a:solidFill>
                          <a:effectLst/>
                          <a:uFill>
                            <a:solidFill>
                              <a:srgbClr val="000000"/>
                            </a:solidFill>
                          </a:uFill>
                          <a:latin typeface="新細明體" panose="02020500000000000000" pitchFamily="18" charset="-120"/>
                          <a:ea typeface="新細明體" panose="02020500000000000000" pitchFamily="18" charset="-120"/>
                          <a:cs typeface="+mn-cs"/>
                        </a:rPr>
                        <a:t>10</a:t>
                      </a:r>
                      <a:r>
                        <a:rPr lang="zh-TW" altLang="en-US" sz="1100" b="0" u="none" strike="noStrike" kern="100" dirty="0">
                          <a:solidFill>
                            <a:schemeClr val="dk1"/>
                          </a:solidFill>
                          <a:effectLst/>
                          <a:uFill>
                            <a:solidFill>
                              <a:srgbClr val="000000"/>
                            </a:solidFill>
                          </a:uFill>
                          <a:latin typeface="新細明體" panose="02020500000000000000" pitchFamily="18" charset="-120"/>
                          <a:ea typeface="新細明體" panose="02020500000000000000" pitchFamily="18" charset="-120"/>
                          <a:cs typeface="+mn-cs"/>
                        </a:rPr>
                        <a:t>分。</a:t>
                      </a:r>
                    </a:p>
                  </a:txBody>
                  <a:tcPr marL="4239" marR="4239"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extLst>
                  <a:ext uri="{0D108BD9-81ED-4DB2-BD59-A6C34878D82A}">
                    <a16:rowId xmlns="" xmlns:a16="http://schemas.microsoft.com/office/drawing/2014/main" val="10002"/>
                  </a:ext>
                </a:extLst>
              </a:tr>
              <a:tr h="495286">
                <a:tc vMerge="1">
                  <a:txBody>
                    <a:bodyPr/>
                    <a:lstStyle/>
                    <a:p>
                      <a:endParaRPr lang="zh-TW" altLang="en-US"/>
                    </a:p>
                  </a:txBody>
                  <a:tcPr/>
                </a:tc>
                <a:tc vMerge="1">
                  <a:txBody>
                    <a:bodyPr/>
                    <a:lstStyle/>
                    <a:p>
                      <a:endParaRPr lang="zh-TW" altLang="en-US"/>
                    </a:p>
                  </a:txBody>
                  <a:tcPr/>
                </a:tc>
                <a:tc>
                  <a:txBody>
                    <a:bodyPr/>
                    <a:lstStyle/>
                    <a:p>
                      <a:pPr algn="just">
                        <a:lnSpc>
                          <a:spcPts val="1500"/>
                        </a:lnSpc>
                        <a:spcAft>
                          <a:spcPts val="0"/>
                        </a:spcAft>
                      </a:pPr>
                      <a:r>
                        <a:rPr lang="zh-TW" sz="1100" b="0" kern="100">
                          <a:effectLst/>
                          <a:latin typeface="新細明體" panose="02020500000000000000" pitchFamily="18" charset="-120"/>
                          <a:ea typeface="新細明體" panose="02020500000000000000" pitchFamily="18" charset="-120"/>
                        </a:rPr>
                        <a:t>全國第一名</a:t>
                      </a:r>
                      <a:r>
                        <a:rPr lang="en-US" sz="1100" b="0" kern="100">
                          <a:effectLst/>
                          <a:latin typeface="新細明體" panose="02020500000000000000" pitchFamily="18" charset="-120"/>
                          <a:ea typeface="新細明體" panose="02020500000000000000" pitchFamily="18" charset="-120"/>
                        </a:rPr>
                        <a:t>7</a:t>
                      </a:r>
                      <a:r>
                        <a:rPr lang="zh-TW" sz="1100" b="0" kern="100">
                          <a:effectLst/>
                          <a:latin typeface="新細明體" panose="02020500000000000000" pitchFamily="18" charset="-120"/>
                          <a:ea typeface="新細明體" panose="02020500000000000000" pitchFamily="18" charset="-120"/>
                        </a:rPr>
                        <a:t>分</a:t>
                      </a:r>
                      <a:endParaRPr lang="zh-TW" sz="1100" b="0" kern="10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gridSpan="2">
                  <a:txBody>
                    <a:bodyPr/>
                    <a:lstStyle/>
                    <a:p>
                      <a:pPr algn="just">
                        <a:lnSpc>
                          <a:spcPts val="1500"/>
                        </a:lnSpc>
                        <a:spcAft>
                          <a:spcPts val="0"/>
                        </a:spcAft>
                      </a:pPr>
                      <a:r>
                        <a:rPr lang="zh-TW" sz="1100" b="0" kern="100">
                          <a:effectLst/>
                          <a:latin typeface="新細明體" panose="02020500000000000000" pitchFamily="18" charset="-120"/>
                          <a:ea typeface="新細明體" panose="02020500000000000000" pitchFamily="18" charset="-120"/>
                        </a:rPr>
                        <a:t>全國第二名</a:t>
                      </a:r>
                      <a:r>
                        <a:rPr lang="en-US" sz="1100" b="0" kern="100">
                          <a:effectLst/>
                          <a:latin typeface="新細明體" panose="02020500000000000000" pitchFamily="18" charset="-120"/>
                          <a:ea typeface="新細明體" panose="02020500000000000000" pitchFamily="18" charset="-120"/>
                        </a:rPr>
                        <a:t>6</a:t>
                      </a:r>
                      <a:r>
                        <a:rPr lang="zh-TW" sz="1100" b="0" kern="100">
                          <a:effectLst/>
                          <a:latin typeface="新細明體" panose="02020500000000000000" pitchFamily="18" charset="-120"/>
                          <a:ea typeface="新細明體" panose="02020500000000000000" pitchFamily="18" charset="-120"/>
                        </a:rPr>
                        <a:t>分</a:t>
                      </a:r>
                      <a:endParaRPr lang="zh-TW" sz="1100" b="0" kern="10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hMerge="1">
                  <a:txBody>
                    <a:bodyPr/>
                    <a:lstStyle/>
                    <a:p>
                      <a:endParaRPr lang="zh-TW" altLang="en-US"/>
                    </a:p>
                  </a:txBody>
                  <a:tcPr/>
                </a:tc>
                <a:tc gridSpan="2">
                  <a:txBody>
                    <a:bodyPr/>
                    <a:lstStyle/>
                    <a:p>
                      <a:pPr algn="just">
                        <a:lnSpc>
                          <a:spcPts val="1500"/>
                        </a:lnSpc>
                        <a:spcAft>
                          <a:spcPts val="0"/>
                        </a:spcAft>
                      </a:pPr>
                      <a:r>
                        <a:rPr lang="zh-TW" sz="1100" b="0" kern="100" dirty="0">
                          <a:effectLst/>
                          <a:latin typeface="新細明體" panose="02020500000000000000" pitchFamily="18" charset="-120"/>
                          <a:ea typeface="新細明體" panose="02020500000000000000" pitchFamily="18" charset="-120"/>
                        </a:rPr>
                        <a:t>全國第三名</a:t>
                      </a:r>
                      <a:r>
                        <a:rPr lang="en-US" sz="1100" b="0" kern="100" dirty="0">
                          <a:effectLst/>
                          <a:latin typeface="新細明體" panose="02020500000000000000" pitchFamily="18" charset="-120"/>
                          <a:ea typeface="新細明體" panose="02020500000000000000" pitchFamily="18" charset="-120"/>
                        </a:rPr>
                        <a:t>5</a:t>
                      </a:r>
                      <a:r>
                        <a:rPr lang="zh-TW" sz="1100" b="0" kern="100" dirty="0">
                          <a:effectLst/>
                          <a:latin typeface="新細明體" panose="02020500000000000000" pitchFamily="18" charset="-120"/>
                          <a:ea typeface="新細明體" panose="02020500000000000000" pitchFamily="18" charset="-120"/>
                        </a:rPr>
                        <a:t>分</a:t>
                      </a:r>
                      <a:endParaRPr lang="zh-TW" sz="11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hMerge="1">
                  <a:txBody>
                    <a:bodyPr/>
                    <a:lstStyle/>
                    <a:p>
                      <a:pPr algn="just">
                        <a:lnSpc>
                          <a:spcPts val="1800"/>
                        </a:lnSpc>
                        <a:spcAft>
                          <a:spcPts val="0"/>
                        </a:spcAft>
                      </a:pPr>
                      <a:endParaRPr lang="zh-TW" sz="1600" kern="100" dirty="0">
                        <a:effectLst/>
                        <a:latin typeface="Calibri"/>
                        <a:ea typeface="新細明體"/>
                        <a:cs typeface="Times New Roman"/>
                      </a:endParaRPr>
                    </a:p>
                  </a:txBody>
                  <a:tcPr marL="5651" marR="5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just">
                        <a:lnSpc>
                          <a:spcPts val="1500"/>
                        </a:lnSpc>
                        <a:spcAft>
                          <a:spcPts val="0"/>
                        </a:spcAft>
                      </a:pPr>
                      <a:r>
                        <a:rPr lang="zh-TW" sz="1100" b="0" kern="100" dirty="0">
                          <a:effectLst/>
                          <a:latin typeface="新細明體" panose="02020500000000000000" pitchFamily="18" charset="-120"/>
                          <a:ea typeface="新細明體" panose="02020500000000000000" pitchFamily="18" charset="-120"/>
                        </a:rPr>
                        <a:t>全國第四至八名</a:t>
                      </a:r>
                      <a:r>
                        <a:rPr lang="en-US" sz="1100" b="0" kern="100" dirty="0">
                          <a:effectLst/>
                          <a:latin typeface="新細明體" panose="02020500000000000000" pitchFamily="18" charset="-120"/>
                          <a:ea typeface="新細明體" panose="02020500000000000000" pitchFamily="18" charset="-120"/>
                        </a:rPr>
                        <a:t>4</a:t>
                      </a:r>
                      <a:r>
                        <a:rPr lang="zh-TW" sz="1100" b="0" kern="100" dirty="0">
                          <a:effectLst/>
                          <a:latin typeface="新細明體" panose="02020500000000000000" pitchFamily="18" charset="-120"/>
                          <a:ea typeface="新細明體" panose="02020500000000000000" pitchFamily="18" charset="-120"/>
                        </a:rPr>
                        <a:t>分</a:t>
                      </a:r>
                      <a:endParaRPr lang="zh-TW" sz="11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h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 xmlns:a16="http://schemas.microsoft.com/office/drawing/2014/main" val="10003"/>
                  </a:ext>
                </a:extLst>
              </a:tr>
              <a:tr h="380989">
                <a:tc vMerge="1">
                  <a:txBody>
                    <a:bodyPr/>
                    <a:lstStyle/>
                    <a:p>
                      <a:endParaRPr lang="zh-TW" altLang="en-US"/>
                    </a:p>
                  </a:txBody>
                  <a:tcPr/>
                </a:tc>
                <a:tc vMerge="1">
                  <a:txBody>
                    <a:bodyPr/>
                    <a:lstStyle/>
                    <a:p>
                      <a:endParaRPr lang="zh-TW" altLang="en-US"/>
                    </a:p>
                  </a:txBody>
                  <a:tcPr/>
                </a:tc>
                <a:tc>
                  <a:txBody>
                    <a:bodyPr/>
                    <a:lstStyle/>
                    <a:p>
                      <a:pPr algn="just">
                        <a:lnSpc>
                          <a:spcPts val="1500"/>
                        </a:lnSpc>
                        <a:spcAft>
                          <a:spcPts val="0"/>
                        </a:spcAft>
                      </a:pPr>
                      <a:r>
                        <a:rPr lang="zh-TW" sz="1100" b="0" kern="100" dirty="0">
                          <a:effectLst/>
                          <a:latin typeface="新細明體" panose="02020500000000000000" pitchFamily="18" charset="-120"/>
                          <a:ea typeface="新細明體" panose="02020500000000000000" pitchFamily="18" charset="-120"/>
                        </a:rPr>
                        <a:t>縣市第一名</a:t>
                      </a:r>
                      <a:r>
                        <a:rPr lang="en-US" sz="1100" b="0" kern="100" dirty="0">
                          <a:effectLst/>
                          <a:latin typeface="新細明體" panose="02020500000000000000" pitchFamily="18" charset="-120"/>
                          <a:ea typeface="新細明體" panose="02020500000000000000" pitchFamily="18" charset="-120"/>
                        </a:rPr>
                        <a:t>4</a:t>
                      </a:r>
                      <a:r>
                        <a:rPr lang="zh-TW" sz="1100" b="0" kern="100" dirty="0">
                          <a:effectLst/>
                          <a:latin typeface="新細明體" panose="02020500000000000000" pitchFamily="18" charset="-120"/>
                          <a:ea typeface="新細明體" panose="02020500000000000000" pitchFamily="18" charset="-120"/>
                        </a:rPr>
                        <a:t>分</a:t>
                      </a:r>
                      <a:endParaRPr lang="zh-TW" sz="11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gridSpan="2">
                  <a:txBody>
                    <a:bodyPr/>
                    <a:lstStyle/>
                    <a:p>
                      <a:pPr algn="just">
                        <a:lnSpc>
                          <a:spcPts val="1500"/>
                        </a:lnSpc>
                        <a:spcAft>
                          <a:spcPts val="0"/>
                        </a:spcAft>
                      </a:pPr>
                      <a:r>
                        <a:rPr lang="zh-TW" sz="1100" b="0" kern="100">
                          <a:effectLst/>
                          <a:latin typeface="新細明體" panose="02020500000000000000" pitchFamily="18" charset="-120"/>
                          <a:ea typeface="新細明體" panose="02020500000000000000" pitchFamily="18" charset="-120"/>
                        </a:rPr>
                        <a:t>縣市第二名</a:t>
                      </a:r>
                      <a:r>
                        <a:rPr lang="en-US" sz="1100" b="0" kern="100">
                          <a:effectLst/>
                          <a:latin typeface="新細明體" panose="02020500000000000000" pitchFamily="18" charset="-120"/>
                          <a:ea typeface="新細明體" panose="02020500000000000000" pitchFamily="18" charset="-120"/>
                        </a:rPr>
                        <a:t>3</a:t>
                      </a:r>
                      <a:r>
                        <a:rPr lang="zh-TW" sz="1100" b="0" kern="100">
                          <a:effectLst/>
                          <a:latin typeface="新細明體" panose="02020500000000000000" pitchFamily="18" charset="-120"/>
                          <a:ea typeface="新細明體" panose="02020500000000000000" pitchFamily="18" charset="-120"/>
                        </a:rPr>
                        <a:t>分</a:t>
                      </a:r>
                      <a:endParaRPr lang="zh-TW" sz="1100" b="0" kern="10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hMerge="1">
                  <a:txBody>
                    <a:bodyPr/>
                    <a:lstStyle/>
                    <a:p>
                      <a:endParaRPr lang="zh-TW" altLang="en-US"/>
                    </a:p>
                  </a:txBody>
                  <a:tcPr/>
                </a:tc>
                <a:tc gridSpan="2">
                  <a:txBody>
                    <a:bodyPr/>
                    <a:lstStyle/>
                    <a:p>
                      <a:pPr algn="just">
                        <a:lnSpc>
                          <a:spcPts val="1500"/>
                        </a:lnSpc>
                        <a:spcAft>
                          <a:spcPts val="0"/>
                        </a:spcAft>
                      </a:pPr>
                      <a:r>
                        <a:rPr lang="zh-TW" sz="1100" b="0" kern="100">
                          <a:effectLst/>
                          <a:latin typeface="新細明體" panose="02020500000000000000" pitchFamily="18" charset="-120"/>
                          <a:ea typeface="新細明體" panose="02020500000000000000" pitchFamily="18" charset="-120"/>
                        </a:rPr>
                        <a:t>縣市第三名</a:t>
                      </a:r>
                      <a:r>
                        <a:rPr lang="en-US" sz="1100" b="0" kern="100">
                          <a:effectLst/>
                          <a:latin typeface="新細明體" panose="02020500000000000000" pitchFamily="18" charset="-120"/>
                          <a:ea typeface="新細明體" panose="02020500000000000000" pitchFamily="18" charset="-120"/>
                        </a:rPr>
                        <a:t>2</a:t>
                      </a:r>
                      <a:r>
                        <a:rPr lang="zh-TW" sz="1100" b="0" kern="100">
                          <a:effectLst/>
                          <a:latin typeface="新細明體" panose="02020500000000000000" pitchFamily="18" charset="-120"/>
                          <a:ea typeface="新細明體" panose="02020500000000000000" pitchFamily="18" charset="-120"/>
                        </a:rPr>
                        <a:t>分</a:t>
                      </a:r>
                      <a:endParaRPr lang="zh-TW" sz="1100" b="0" kern="10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hMerge="1">
                  <a:txBody>
                    <a:bodyPr/>
                    <a:lstStyle/>
                    <a:p>
                      <a:endParaRPr lang="zh-TW" altLang="en-US"/>
                    </a:p>
                  </a:txBody>
                  <a:tcPr/>
                </a:tc>
                <a:tc gridSpan="2">
                  <a:txBody>
                    <a:bodyPr/>
                    <a:lstStyle/>
                    <a:p>
                      <a:pPr algn="just">
                        <a:lnSpc>
                          <a:spcPts val="1500"/>
                        </a:lnSpc>
                        <a:spcAft>
                          <a:spcPts val="0"/>
                        </a:spcAft>
                      </a:pPr>
                      <a:r>
                        <a:rPr lang="zh-TW" sz="1100" b="0" kern="100" dirty="0">
                          <a:effectLst/>
                          <a:latin typeface="新細明體" panose="02020500000000000000" pitchFamily="18" charset="-120"/>
                          <a:ea typeface="新細明體" panose="02020500000000000000" pitchFamily="18" charset="-120"/>
                        </a:rPr>
                        <a:t>縣市第四至八名</a:t>
                      </a:r>
                      <a:r>
                        <a:rPr lang="en-US" sz="1100" b="0" kern="100" dirty="0">
                          <a:effectLst/>
                          <a:latin typeface="新細明體" panose="02020500000000000000" pitchFamily="18" charset="-120"/>
                          <a:ea typeface="新細明體" panose="02020500000000000000" pitchFamily="18" charset="-120"/>
                        </a:rPr>
                        <a:t>1</a:t>
                      </a:r>
                      <a:r>
                        <a:rPr lang="zh-TW" sz="1100" b="0" kern="100" dirty="0">
                          <a:effectLst/>
                          <a:latin typeface="新細明體" panose="02020500000000000000" pitchFamily="18" charset="-120"/>
                          <a:ea typeface="新細明體" panose="02020500000000000000" pitchFamily="18" charset="-120"/>
                        </a:rPr>
                        <a:t>分</a:t>
                      </a:r>
                      <a:endParaRPr lang="zh-TW" sz="11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hMerge="1">
                  <a:txBody>
                    <a:bodyPr/>
                    <a:lstStyle/>
                    <a:p>
                      <a:endParaRPr lang="zh-TW" altLang="en-US"/>
                    </a:p>
                  </a:txBody>
                  <a:tcPr/>
                </a:tc>
                <a:tc vMerge="1">
                  <a:txBody>
                    <a:bodyPr/>
                    <a:lstStyle/>
                    <a:p>
                      <a:endParaRPr lang="zh-TW" altLang="en-US"/>
                    </a:p>
                  </a:txBody>
                  <a:tcPr/>
                </a:tc>
                <a:tc rowSpan="6">
                  <a:txBody>
                    <a:bodyPr/>
                    <a:lstStyle/>
                    <a:p>
                      <a:pPr marL="177800" lvl="0" indent="-177800" algn="l" defTabSz="342900" rtl="0" eaLnBrk="1" latinLnBrk="0" hangingPunct="1">
                        <a:lnSpc>
                          <a:spcPts val="1500"/>
                        </a:lnSpc>
                        <a:spcAft>
                          <a:spcPts val="0"/>
                        </a:spcAft>
                        <a:buFont typeface="+mj-lt"/>
                        <a:buAutoNum type="arabicPeriod"/>
                        <a:tabLst>
                          <a:tab pos="221615" algn="l"/>
                        </a:tabLst>
                      </a:pPr>
                      <a:r>
                        <a:rPr lang="zh-TW" altLang="en-US" sz="1100" b="0" kern="0" dirty="0">
                          <a:solidFill>
                            <a:schemeClr val="dk1"/>
                          </a:solidFill>
                          <a:effectLst/>
                          <a:latin typeface="新細明體" panose="02020500000000000000" pitchFamily="18" charset="-120"/>
                          <a:ea typeface="新細明體" panose="02020500000000000000" pitchFamily="18" charset="-120"/>
                          <a:cs typeface="+mn-cs"/>
                        </a:rPr>
                        <a:t>由國中依學生表現計算之。</a:t>
                      </a:r>
                    </a:p>
                    <a:p>
                      <a:pPr marL="177800" lvl="0" indent="-177800" algn="l" defTabSz="342900" rtl="0" eaLnBrk="1" latinLnBrk="0" hangingPunct="1">
                        <a:lnSpc>
                          <a:spcPts val="1500"/>
                        </a:lnSpc>
                        <a:spcAft>
                          <a:spcPts val="0"/>
                        </a:spcAft>
                        <a:buFont typeface="+mj-lt"/>
                        <a:buAutoNum type="arabicPeriod"/>
                        <a:tabLst>
                          <a:tab pos="221615" algn="l"/>
                        </a:tabLst>
                      </a:pPr>
                      <a:r>
                        <a:rPr lang="zh-TW" altLang="en-US" sz="1100" b="0" kern="0" dirty="0">
                          <a:solidFill>
                            <a:schemeClr val="dk1"/>
                          </a:solidFill>
                          <a:effectLst/>
                          <a:latin typeface="新細明體" panose="02020500000000000000" pitchFamily="18" charset="-120"/>
                          <a:ea typeface="新細明體" panose="02020500000000000000" pitchFamily="18" charset="-120"/>
                          <a:cs typeface="+mn-cs"/>
                        </a:rPr>
                        <a:t>獎勵紀錄、服務學習、社團參與各項單項最高採計</a:t>
                      </a:r>
                      <a:r>
                        <a:rPr lang="en-US" altLang="zh-TW" sz="1100" b="0" kern="0" dirty="0">
                          <a:solidFill>
                            <a:schemeClr val="dk1"/>
                          </a:solidFill>
                          <a:effectLst/>
                          <a:latin typeface="新細明體" panose="02020500000000000000" pitchFamily="18" charset="-120"/>
                          <a:ea typeface="新細明體" panose="02020500000000000000" pitchFamily="18" charset="-120"/>
                          <a:cs typeface="+mn-cs"/>
                        </a:rPr>
                        <a:t>15</a:t>
                      </a:r>
                      <a:r>
                        <a:rPr lang="zh-TW" altLang="en-US" sz="1100" b="0" kern="0" dirty="0">
                          <a:solidFill>
                            <a:schemeClr val="dk1"/>
                          </a:solidFill>
                          <a:effectLst/>
                          <a:latin typeface="新細明體" panose="02020500000000000000" pitchFamily="18" charset="-120"/>
                          <a:ea typeface="新細明體" panose="02020500000000000000" pitchFamily="18" charset="-120"/>
                          <a:cs typeface="+mn-cs"/>
                        </a:rPr>
                        <a:t>分。</a:t>
                      </a:r>
                      <a:endParaRPr lang="en-US" altLang="zh-TW" sz="1100" b="0" kern="0" dirty="0">
                        <a:solidFill>
                          <a:schemeClr val="dk1"/>
                        </a:solidFill>
                        <a:effectLst/>
                        <a:latin typeface="新細明體" panose="02020500000000000000" pitchFamily="18" charset="-120"/>
                        <a:ea typeface="新細明體" panose="02020500000000000000" pitchFamily="18" charset="-120"/>
                        <a:cs typeface="+mn-cs"/>
                      </a:endParaRPr>
                    </a:p>
                    <a:p>
                      <a:pPr marL="177800" lvl="0" indent="-177800" algn="l" defTabSz="342900" rtl="0" eaLnBrk="1" latinLnBrk="0" hangingPunct="1">
                        <a:lnSpc>
                          <a:spcPts val="1500"/>
                        </a:lnSpc>
                        <a:spcAft>
                          <a:spcPts val="0"/>
                        </a:spcAft>
                        <a:buFont typeface="+mj-lt"/>
                        <a:buAutoNum type="arabicPeriod"/>
                        <a:tabLst>
                          <a:tab pos="221615" algn="l"/>
                        </a:tabLst>
                      </a:pPr>
                      <a:r>
                        <a:rPr lang="zh-TW" altLang="en-US" sz="1100" b="0" kern="0" dirty="0">
                          <a:solidFill>
                            <a:schemeClr val="dk1"/>
                          </a:solidFill>
                          <a:effectLst/>
                          <a:latin typeface="新細明體" panose="02020500000000000000" pitchFamily="18" charset="-120"/>
                          <a:ea typeface="新細明體" panose="02020500000000000000" pitchFamily="18" charset="-120"/>
                          <a:cs typeface="+mn-cs"/>
                        </a:rPr>
                        <a:t>體適能最高採計</a:t>
                      </a:r>
                      <a:r>
                        <a:rPr lang="en-US" altLang="zh-TW" sz="1100" b="0" kern="0" dirty="0">
                          <a:solidFill>
                            <a:schemeClr val="dk1"/>
                          </a:solidFill>
                          <a:effectLst/>
                          <a:latin typeface="新細明體" panose="02020500000000000000" pitchFamily="18" charset="-120"/>
                          <a:ea typeface="新細明體" panose="02020500000000000000" pitchFamily="18" charset="-120"/>
                          <a:cs typeface="+mn-cs"/>
                        </a:rPr>
                        <a:t>10</a:t>
                      </a:r>
                      <a:r>
                        <a:rPr lang="zh-TW" altLang="en-US" sz="1100" b="0" kern="0" dirty="0">
                          <a:solidFill>
                            <a:schemeClr val="dk1"/>
                          </a:solidFill>
                          <a:effectLst/>
                          <a:latin typeface="新細明體" panose="02020500000000000000" pitchFamily="18" charset="-120"/>
                          <a:ea typeface="新細明體" panose="02020500000000000000" pitchFamily="18" charset="-120"/>
                          <a:cs typeface="+mn-cs"/>
                        </a:rPr>
                        <a:t>分。 </a:t>
                      </a:r>
                      <a:endParaRPr lang="en-US" altLang="zh-TW" sz="1100" b="0" kern="0" dirty="0">
                        <a:solidFill>
                          <a:schemeClr val="dk1"/>
                        </a:solidFill>
                        <a:effectLst/>
                        <a:latin typeface="新細明體" panose="02020500000000000000" pitchFamily="18" charset="-120"/>
                        <a:ea typeface="新細明體" panose="02020500000000000000" pitchFamily="18" charset="-120"/>
                        <a:cs typeface="+mn-cs"/>
                      </a:endParaRPr>
                    </a:p>
                    <a:p>
                      <a:pPr marL="177800" lvl="0" indent="-177800" algn="l" defTabSz="342900" rtl="0" eaLnBrk="1" latinLnBrk="0" hangingPunct="1">
                        <a:lnSpc>
                          <a:spcPts val="1500"/>
                        </a:lnSpc>
                        <a:spcAft>
                          <a:spcPts val="0"/>
                        </a:spcAft>
                        <a:buFont typeface="+mj-lt"/>
                        <a:buAutoNum type="arabicPeriod"/>
                        <a:tabLst>
                          <a:tab pos="221615" algn="l"/>
                        </a:tabLst>
                      </a:pPr>
                      <a:r>
                        <a:rPr lang="zh-TW" altLang="en-US" sz="1100" b="0" kern="0" dirty="0">
                          <a:solidFill>
                            <a:schemeClr val="dk1"/>
                          </a:solidFill>
                          <a:effectLst/>
                          <a:latin typeface="新細明體" panose="02020500000000000000" pitchFamily="18" charset="-120"/>
                          <a:ea typeface="新細明體" panose="02020500000000000000" pitchFamily="18" charset="-120"/>
                          <a:cs typeface="+mn-cs"/>
                        </a:rPr>
                        <a:t>語言認證最高採計</a:t>
                      </a:r>
                      <a:r>
                        <a:rPr lang="en-US" altLang="zh-TW" sz="1100" b="0" kern="0" dirty="0">
                          <a:solidFill>
                            <a:schemeClr val="dk1"/>
                          </a:solidFill>
                          <a:effectLst/>
                          <a:latin typeface="新細明體" panose="02020500000000000000" pitchFamily="18" charset="-120"/>
                          <a:ea typeface="新細明體" panose="02020500000000000000" pitchFamily="18" charset="-120"/>
                          <a:cs typeface="+mn-cs"/>
                        </a:rPr>
                        <a:t>5</a:t>
                      </a:r>
                      <a:r>
                        <a:rPr lang="zh-TW" altLang="en-US" sz="1100" b="0" kern="0" dirty="0">
                          <a:solidFill>
                            <a:schemeClr val="dk1"/>
                          </a:solidFill>
                          <a:effectLst/>
                          <a:latin typeface="新細明體" panose="02020500000000000000" pitchFamily="18" charset="-120"/>
                          <a:ea typeface="新細明體" panose="02020500000000000000" pitchFamily="18" charset="-120"/>
                          <a:cs typeface="+mn-cs"/>
                        </a:rPr>
                        <a:t>分</a:t>
                      </a:r>
                    </a:p>
                  </a:txBody>
                  <a:tcPr marL="4239" marR="4239"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extLst>
                  <a:ext uri="{0D108BD9-81ED-4DB2-BD59-A6C34878D82A}">
                    <a16:rowId xmlns="" xmlns:a16="http://schemas.microsoft.com/office/drawing/2014/main" val="10004"/>
                  </a:ext>
                </a:extLst>
              </a:tr>
              <a:tr h="228593">
                <a:tc vMerge="1">
                  <a:txBody>
                    <a:bodyPr/>
                    <a:lstStyle/>
                    <a:p>
                      <a:endParaRPr lang="zh-TW" altLang="en-US"/>
                    </a:p>
                  </a:txBody>
                  <a:tcPr/>
                </a:tc>
                <a:tc>
                  <a:txBody>
                    <a:bodyPr/>
                    <a:lstStyle/>
                    <a:p>
                      <a:pPr algn="just">
                        <a:lnSpc>
                          <a:spcPts val="1800"/>
                        </a:lnSpc>
                        <a:spcAft>
                          <a:spcPts val="0"/>
                        </a:spcAft>
                      </a:pPr>
                      <a:r>
                        <a:rPr lang="zh-TW" sz="1100" b="0" kern="0" dirty="0">
                          <a:effectLst/>
                          <a:latin typeface="新細明體" panose="02020500000000000000" pitchFamily="18" charset="-120"/>
                          <a:ea typeface="新細明體" panose="02020500000000000000" pitchFamily="18" charset="-120"/>
                        </a:rPr>
                        <a:t>獎勵紀錄</a:t>
                      </a:r>
                      <a:endParaRPr lang="zh-TW" sz="11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rowSpan="5" gridSpan="7">
                  <a:txBody>
                    <a:bodyPr/>
                    <a:lstStyle/>
                    <a:p>
                      <a:pPr algn="just">
                        <a:lnSpc>
                          <a:spcPts val="1500"/>
                        </a:lnSpc>
                        <a:spcAft>
                          <a:spcPts val="0"/>
                        </a:spcAft>
                      </a:pPr>
                      <a:r>
                        <a:rPr lang="zh-TW" sz="1100" b="0" kern="0" dirty="0">
                          <a:effectLst/>
                          <a:latin typeface="新細明體" panose="02020500000000000000" pitchFamily="18" charset="-120"/>
                          <a:ea typeface="新細明體" panose="02020500000000000000" pitchFamily="18" charset="-120"/>
                        </a:rPr>
                        <a:t> </a:t>
                      </a:r>
                      <a:endParaRPr lang="zh-TW" sz="11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rowSpan="5" hMerge="1">
                  <a:txBody>
                    <a:bodyPr/>
                    <a:lstStyle/>
                    <a:p>
                      <a:endParaRPr lang="zh-TW" altLang="en-US"/>
                    </a:p>
                  </a:txBody>
                  <a:tcPr/>
                </a:tc>
                <a:tc rowSpan="5" hMerge="1">
                  <a:txBody>
                    <a:bodyPr/>
                    <a:lstStyle/>
                    <a:p>
                      <a:endParaRPr lang="zh-TW" altLang="en-US"/>
                    </a:p>
                  </a:txBody>
                  <a:tcPr/>
                </a:tc>
                <a:tc rowSpan="5" hMerge="1">
                  <a:txBody>
                    <a:bodyPr/>
                    <a:lstStyle/>
                    <a:p>
                      <a:endParaRPr lang="zh-TW" altLang="en-US"/>
                    </a:p>
                  </a:txBody>
                  <a:tcPr/>
                </a:tc>
                <a:tc rowSpan="5" hMerge="1">
                  <a:txBody>
                    <a:bodyPr/>
                    <a:lstStyle/>
                    <a:p>
                      <a:endParaRPr lang="zh-TW" altLang="en-US"/>
                    </a:p>
                  </a:txBody>
                  <a:tcPr/>
                </a:tc>
                <a:tc rowSpan="5" hMerge="1">
                  <a:txBody>
                    <a:bodyPr/>
                    <a:lstStyle/>
                    <a:p>
                      <a:endParaRPr lang="zh-TW" altLang="en-US"/>
                    </a:p>
                  </a:txBody>
                  <a:tcPr/>
                </a:tc>
                <a:tc rowSpan="5" hMerge="1">
                  <a:txBody>
                    <a:bodyPr/>
                    <a:lstStyle/>
                    <a:p>
                      <a:endParaRPr lang="zh-TW" altLang="en-US"/>
                    </a:p>
                  </a:txBody>
                  <a:tcPr/>
                </a:tc>
                <a:tc vMerge="1">
                  <a:txBody>
                    <a:bodyPr/>
                    <a:lstStyle/>
                    <a:p>
                      <a:endParaRPr lang="zh-TW" altLang="en-US"/>
                    </a:p>
                  </a:txBody>
                  <a:tcPr/>
                </a:tc>
                <a:tc vMerge="1">
                  <a:txBody>
                    <a:bodyPr/>
                    <a:lstStyle/>
                    <a:p>
                      <a:pPr algn="just">
                        <a:lnSpc>
                          <a:spcPts val="1800"/>
                        </a:lnSpc>
                        <a:spcAft>
                          <a:spcPts val="0"/>
                        </a:spcAft>
                      </a:pPr>
                      <a:endParaRPr lang="zh-TW" sz="1600" kern="100" dirty="0">
                        <a:effectLst/>
                        <a:latin typeface="Calibri"/>
                        <a:ea typeface="新細明體"/>
                        <a:cs typeface="Times New Roman"/>
                      </a:endParaRPr>
                    </a:p>
                  </a:txBody>
                  <a:tcPr marL="5651" marR="5651"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5"/>
                  </a:ext>
                </a:extLst>
              </a:tr>
              <a:tr h="228593">
                <a:tc vMerge="1">
                  <a:txBody>
                    <a:bodyPr/>
                    <a:lstStyle/>
                    <a:p>
                      <a:endParaRPr lang="zh-TW" altLang="en-US"/>
                    </a:p>
                  </a:txBody>
                  <a:tcPr/>
                </a:tc>
                <a:tc>
                  <a:txBody>
                    <a:bodyPr/>
                    <a:lstStyle/>
                    <a:p>
                      <a:pPr algn="just">
                        <a:lnSpc>
                          <a:spcPts val="1800"/>
                        </a:lnSpc>
                        <a:spcAft>
                          <a:spcPts val="0"/>
                        </a:spcAft>
                      </a:pPr>
                      <a:r>
                        <a:rPr lang="zh-TW" sz="1100" b="0" kern="0" dirty="0">
                          <a:effectLst/>
                          <a:latin typeface="新細明體" panose="02020500000000000000" pitchFamily="18" charset="-120"/>
                          <a:ea typeface="新細明體" panose="02020500000000000000" pitchFamily="18" charset="-120"/>
                        </a:rPr>
                        <a:t>服務學習</a:t>
                      </a:r>
                      <a:endParaRPr lang="zh-TW" sz="11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gridSpan="7"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 xmlns:a16="http://schemas.microsoft.com/office/drawing/2014/main" val="10006"/>
                  </a:ext>
                </a:extLst>
              </a:tr>
              <a:tr h="228593">
                <a:tc vMerge="1">
                  <a:txBody>
                    <a:bodyPr/>
                    <a:lstStyle/>
                    <a:p>
                      <a:endParaRPr lang="zh-TW" altLang="en-US"/>
                    </a:p>
                  </a:txBody>
                  <a:tcPr/>
                </a:tc>
                <a:tc>
                  <a:txBody>
                    <a:bodyPr/>
                    <a:lstStyle/>
                    <a:p>
                      <a:pPr algn="just">
                        <a:lnSpc>
                          <a:spcPts val="1800"/>
                        </a:lnSpc>
                        <a:spcAft>
                          <a:spcPts val="0"/>
                        </a:spcAft>
                      </a:pPr>
                      <a:r>
                        <a:rPr lang="zh-TW" sz="1100" b="0" kern="0" dirty="0">
                          <a:effectLst/>
                          <a:latin typeface="新細明體" panose="02020500000000000000" pitchFamily="18" charset="-120"/>
                          <a:ea typeface="新細明體" panose="02020500000000000000" pitchFamily="18" charset="-120"/>
                        </a:rPr>
                        <a:t>社團參與</a:t>
                      </a:r>
                      <a:endParaRPr lang="zh-TW" sz="11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gridSpan="7"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 xmlns:a16="http://schemas.microsoft.com/office/drawing/2014/main" val="10007"/>
                  </a:ext>
                </a:extLst>
              </a:tr>
              <a:tr h="281681">
                <a:tc vMerge="1">
                  <a:txBody>
                    <a:bodyPr/>
                    <a:lstStyle/>
                    <a:p>
                      <a:endParaRPr lang="zh-TW" altLang="en-US"/>
                    </a:p>
                  </a:txBody>
                  <a:tcPr/>
                </a:tc>
                <a:tc>
                  <a:txBody>
                    <a:bodyPr/>
                    <a:lstStyle/>
                    <a:p>
                      <a:pPr algn="just">
                        <a:lnSpc>
                          <a:spcPts val="1800"/>
                        </a:lnSpc>
                        <a:spcAft>
                          <a:spcPts val="0"/>
                        </a:spcAft>
                      </a:pPr>
                      <a:r>
                        <a:rPr lang="zh-TW" sz="1100" b="0" kern="0" dirty="0">
                          <a:effectLst/>
                          <a:latin typeface="新細明體" panose="02020500000000000000" pitchFamily="18" charset="-120"/>
                          <a:ea typeface="新細明體" panose="02020500000000000000" pitchFamily="18" charset="-120"/>
                        </a:rPr>
                        <a:t>體適能</a:t>
                      </a:r>
                      <a:endParaRPr lang="zh-TW" sz="11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gridSpan="7"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 xmlns:a16="http://schemas.microsoft.com/office/drawing/2014/main" val="10008"/>
                  </a:ext>
                </a:extLst>
              </a:tr>
              <a:tr h="247174">
                <a:tc vMerge="1">
                  <a:txBody>
                    <a:bodyPr/>
                    <a:lstStyle/>
                    <a:p>
                      <a:endParaRPr lang="zh-TW" altLang="en-US"/>
                    </a:p>
                  </a:txBody>
                  <a:tcPr/>
                </a:tc>
                <a:tc>
                  <a:txBody>
                    <a:bodyPr/>
                    <a:lstStyle/>
                    <a:p>
                      <a:pPr algn="just">
                        <a:lnSpc>
                          <a:spcPts val="1800"/>
                        </a:lnSpc>
                        <a:spcAft>
                          <a:spcPts val="0"/>
                        </a:spcAft>
                      </a:pPr>
                      <a:r>
                        <a:rPr lang="zh-TW" altLang="en-US" sz="1100" b="0" kern="100" dirty="0">
                          <a:effectLst/>
                          <a:latin typeface="新細明體" panose="02020500000000000000" pitchFamily="18" charset="-120"/>
                          <a:ea typeface="新細明體" panose="02020500000000000000" pitchFamily="18" charset="-120"/>
                          <a:cs typeface="Times New Roman"/>
                        </a:rPr>
                        <a:t>語言認證</a:t>
                      </a:r>
                      <a:endParaRPr lang="zh-TW" sz="11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gridSpan="7"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 xmlns:a16="http://schemas.microsoft.com/office/drawing/2014/main" val="1248666941"/>
                  </a:ext>
                </a:extLst>
              </a:tr>
              <a:tr h="342900">
                <a:tc gridSpan="2">
                  <a:txBody>
                    <a:bodyPr/>
                    <a:lstStyle/>
                    <a:p>
                      <a:pPr algn="just">
                        <a:lnSpc>
                          <a:spcPts val="1800"/>
                        </a:lnSpc>
                        <a:spcAft>
                          <a:spcPts val="0"/>
                        </a:spcAft>
                      </a:pPr>
                      <a:r>
                        <a:rPr lang="zh-TW" sz="1100" b="0" kern="0" dirty="0">
                          <a:effectLst/>
                          <a:latin typeface="新細明體" panose="02020500000000000000" pitchFamily="18" charset="-120"/>
                          <a:ea typeface="新細明體" panose="02020500000000000000" pitchFamily="18" charset="-120"/>
                        </a:rPr>
                        <a:t>3.就近入學</a:t>
                      </a:r>
                      <a:endParaRPr lang="zh-TW" sz="11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c hMerge="1">
                  <a:txBody>
                    <a:bodyPr/>
                    <a:lstStyle/>
                    <a:p>
                      <a:endParaRPr lang="zh-TW" altLang="en-US"/>
                    </a:p>
                  </a:txBody>
                  <a:tcPr/>
                </a:tc>
                <a:tc gridSpan="2">
                  <a:txBody>
                    <a:bodyPr/>
                    <a:lstStyle/>
                    <a:p>
                      <a:pPr algn="just">
                        <a:lnSpc>
                          <a:spcPts val="1800"/>
                        </a:lnSpc>
                        <a:spcAft>
                          <a:spcPts val="0"/>
                        </a:spcAft>
                      </a:pPr>
                      <a:r>
                        <a:rPr lang="zh-TW" sz="1100" b="0" kern="0">
                          <a:effectLst/>
                          <a:latin typeface="新細明體" panose="02020500000000000000" pitchFamily="18" charset="-120"/>
                          <a:ea typeface="新細明體" panose="02020500000000000000" pitchFamily="18" charset="-120"/>
                        </a:rPr>
                        <a:t>符合</a:t>
                      </a:r>
                      <a:r>
                        <a:rPr lang="en-US" sz="1100" b="0" kern="0">
                          <a:effectLst/>
                          <a:latin typeface="新細明體" panose="02020500000000000000" pitchFamily="18" charset="-120"/>
                          <a:ea typeface="新細明體" panose="02020500000000000000" pitchFamily="18" charset="-120"/>
                        </a:rPr>
                        <a:t>10</a:t>
                      </a:r>
                      <a:r>
                        <a:rPr lang="zh-TW" sz="1100" b="0" kern="0">
                          <a:effectLst/>
                          <a:latin typeface="新細明體" panose="02020500000000000000" pitchFamily="18" charset="-120"/>
                          <a:ea typeface="新細明體" panose="02020500000000000000" pitchFamily="18" charset="-120"/>
                        </a:rPr>
                        <a:t>分</a:t>
                      </a:r>
                      <a:endParaRPr lang="zh-TW" sz="1100" b="0" kern="10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c hMerge="1">
                  <a:txBody>
                    <a:bodyPr/>
                    <a:lstStyle/>
                    <a:p>
                      <a:endParaRPr lang="zh-TW" altLang="en-US"/>
                    </a:p>
                  </a:txBody>
                  <a:tcPr/>
                </a:tc>
                <a:tc gridSpan="2">
                  <a:txBody>
                    <a:bodyPr/>
                    <a:lstStyle/>
                    <a:p>
                      <a:pPr algn="just">
                        <a:lnSpc>
                          <a:spcPts val="1800"/>
                        </a:lnSpc>
                        <a:spcAft>
                          <a:spcPts val="0"/>
                        </a:spcAft>
                      </a:pPr>
                      <a:r>
                        <a:rPr lang="zh-TW" sz="1100" b="0" kern="0">
                          <a:effectLst/>
                          <a:latin typeface="新細明體" panose="02020500000000000000" pitchFamily="18" charset="-120"/>
                          <a:ea typeface="新細明體" panose="02020500000000000000" pitchFamily="18" charset="-120"/>
                        </a:rPr>
                        <a:t>不符</a:t>
                      </a:r>
                      <a:r>
                        <a:rPr lang="en-US" sz="1100" b="0" kern="0">
                          <a:effectLst/>
                          <a:latin typeface="新細明體" panose="02020500000000000000" pitchFamily="18" charset="-120"/>
                          <a:ea typeface="新細明體" panose="02020500000000000000" pitchFamily="18" charset="-120"/>
                        </a:rPr>
                        <a:t>0</a:t>
                      </a:r>
                      <a:r>
                        <a:rPr lang="zh-TW" sz="1100" b="0" kern="0">
                          <a:effectLst/>
                          <a:latin typeface="新細明體" panose="02020500000000000000" pitchFamily="18" charset="-120"/>
                          <a:ea typeface="新細明體" panose="02020500000000000000" pitchFamily="18" charset="-120"/>
                        </a:rPr>
                        <a:t>分</a:t>
                      </a:r>
                      <a:endParaRPr lang="zh-TW" sz="1100" b="0" kern="10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c hMerge="1">
                  <a:txBody>
                    <a:bodyPr/>
                    <a:lstStyle/>
                    <a:p>
                      <a:endParaRPr lang="zh-TW" altLang="en-US"/>
                    </a:p>
                  </a:txBody>
                  <a:tcPr/>
                </a:tc>
                <a:tc gridSpan="3">
                  <a:txBody>
                    <a:bodyPr/>
                    <a:lstStyle/>
                    <a:p>
                      <a:pPr algn="just">
                        <a:lnSpc>
                          <a:spcPts val="1800"/>
                        </a:lnSpc>
                        <a:spcAft>
                          <a:spcPts val="0"/>
                        </a:spcAft>
                      </a:pPr>
                      <a:r>
                        <a:rPr lang="zh-TW" sz="1100" b="0" kern="0" dirty="0">
                          <a:effectLst/>
                          <a:latin typeface="新細明體" panose="02020500000000000000" pitchFamily="18" charset="-120"/>
                          <a:ea typeface="新細明體" panose="02020500000000000000" pitchFamily="18" charset="-120"/>
                        </a:rPr>
                        <a:t> </a:t>
                      </a:r>
                      <a:endParaRPr lang="zh-TW" sz="1100" b="0" kern="100" dirty="0">
                        <a:effectLst/>
                        <a:latin typeface="新細明體" panose="02020500000000000000" pitchFamily="18" charset="-120"/>
                        <a:ea typeface="新細明體" panose="02020500000000000000" pitchFamily="18" charset="-120"/>
                        <a:cs typeface="Times New Roman"/>
                      </a:endParaRPr>
                    </a:p>
                    <a:p>
                      <a:pPr algn="just">
                        <a:lnSpc>
                          <a:spcPts val="1800"/>
                        </a:lnSpc>
                        <a:spcAft>
                          <a:spcPts val="0"/>
                        </a:spcAft>
                      </a:pPr>
                      <a:r>
                        <a:rPr lang="zh-TW" sz="1100" b="0" kern="0" dirty="0">
                          <a:effectLst/>
                          <a:latin typeface="新細明體" panose="02020500000000000000" pitchFamily="18" charset="-120"/>
                          <a:ea typeface="新細明體" panose="02020500000000000000" pitchFamily="18" charset="-120"/>
                        </a:rPr>
                        <a:t> </a:t>
                      </a:r>
                      <a:endParaRPr lang="zh-TW" sz="11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c hMerge="1">
                  <a:txBody>
                    <a:bodyPr/>
                    <a:lstStyle/>
                    <a:p>
                      <a:endParaRPr lang="zh-TW" altLang="en-US"/>
                    </a:p>
                  </a:txBody>
                  <a:tcPr/>
                </a:tc>
                <a:tc hMerge="1">
                  <a:txBody>
                    <a:bodyPr/>
                    <a:lstStyle/>
                    <a:p>
                      <a:pPr algn="just">
                        <a:lnSpc>
                          <a:spcPts val="1800"/>
                        </a:lnSpc>
                        <a:spcAft>
                          <a:spcPts val="0"/>
                        </a:spcAft>
                      </a:pPr>
                      <a:endParaRPr lang="zh-TW" sz="1300" kern="100" dirty="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c>
                  <a:txBody>
                    <a:bodyPr/>
                    <a:lstStyle/>
                    <a:p>
                      <a:pPr algn="ctr">
                        <a:lnSpc>
                          <a:spcPts val="1800"/>
                        </a:lnSpc>
                        <a:spcAft>
                          <a:spcPts val="0"/>
                        </a:spcAft>
                      </a:pPr>
                      <a:r>
                        <a:rPr lang="zh-TW" sz="1100" b="0" kern="0" dirty="0">
                          <a:effectLst/>
                          <a:latin typeface="新細明體" panose="02020500000000000000" pitchFamily="18" charset="-120"/>
                          <a:ea typeface="新細明體" panose="02020500000000000000" pitchFamily="18" charset="-120"/>
                        </a:rPr>
                        <a:t>10分</a:t>
                      </a:r>
                      <a:endParaRPr lang="zh-TW" sz="11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c>
                  <a:txBody>
                    <a:bodyPr/>
                    <a:lstStyle/>
                    <a:p>
                      <a:pPr algn="just">
                        <a:lnSpc>
                          <a:spcPts val="1800"/>
                        </a:lnSpc>
                        <a:spcAft>
                          <a:spcPts val="0"/>
                        </a:spcAft>
                      </a:pPr>
                      <a:r>
                        <a:rPr lang="zh-TW" sz="1100" b="0" kern="0" dirty="0">
                          <a:effectLst/>
                          <a:latin typeface="新細明體" panose="02020500000000000000" pitchFamily="18" charset="-120"/>
                          <a:ea typeface="新細明體" panose="02020500000000000000" pitchFamily="18" charset="-120"/>
                        </a:rPr>
                        <a:t> </a:t>
                      </a:r>
                      <a:endParaRPr lang="zh-TW" sz="11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extLst>
                  <a:ext uri="{0D108BD9-81ED-4DB2-BD59-A6C34878D82A}">
                    <a16:rowId xmlns="" xmlns:a16="http://schemas.microsoft.com/office/drawing/2014/main" val="10009"/>
                  </a:ext>
                </a:extLst>
              </a:tr>
              <a:tr h="514350">
                <a:tc gridSpan="2">
                  <a:txBody>
                    <a:bodyPr/>
                    <a:lstStyle/>
                    <a:p>
                      <a:pPr algn="just">
                        <a:lnSpc>
                          <a:spcPts val="1800"/>
                        </a:lnSpc>
                        <a:spcAft>
                          <a:spcPts val="0"/>
                        </a:spcAft>
                      </a:pPr>
                      <a:r>
                        <a:rPr lang="zh-TW" sz="1100" b="0" kern="0">
                          <a:effectLst/>
                          <a:latin typeface="新細明體" panose="02020500000000000000" pitchFamily="18" charset="-120"/>
                          <a:ea typeface="新細明體" panose="02020500000000000000" pitchFamily="18" charset="-120"/>
                        </a:rPr>
                        <a:t>4.</a:t>
                      </a:r>
                      <a:r>
                        <a:rPr lang="zh-TW" sz="1100" b="0" kern="100">
                          <a:effectLst/>
                          <a:latin typeface="新細明體" panose="02020500000000000000" pitchFamily="18" charset="-120"/>
                          <a:ea typeface="新細明體" panose="02020500000000000000" pitchFamily="18" charset="-120"/>
                        </a:rPr>
                        <a:t>國中</a:t>
                      </a:r>
                      <a:r>
                        <a:rPr lang="zh-TW" sz="1100" b="0" kern="0">
                          <a:effectLst/>
                          <a:latin typeface="新細明體" panose="02020500000000000000" pitchFamily="18" charset="-120"/>
                          <a:ea typeface="新細明體" panose="02020500000000000000" pitchFamily="18" charset="-120"/>
                        </a:rPr>
                        <a:t>教育會考</a:t>
                      </a:r>
                      <a:endParaRPr lang="zh-TW" sz="1100" b="0" kern="100">
                        <a:effectLst/>
                        <a:latin typeface="新細明體" panose="02020500000000000000" pitchFamily="18" charset="-120"/>
                        <a:ea typeface="新細明體" panose="02020500000000000000" pitchFamily="18" charset="-120"/>
                        <a:cs typeface="Times New Roman"/>
                      </a:endParaRPr>
                    </a:p>
                  </a:txBody>
                  <a:tcPr marL="4239" marR="4239"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zh-TW" altLang="en-US"/>
                    </a:p>
                  </a:txBody>
                  <a:tcPr/>
                </a:tc>
                <a:tc gridSpan="2">
                  <a:txBody>
                    <a:bodyPr/>
                    <a:lstStyle/>
                    <a:p>
                      <a:pPr algn="just">
                        <a:lnSpc>
                          <a:spcPts val="1800"/>
                        </a:lnSpc>
                        <a:spcAft>
                          <a:spcPts val="0"/>
                        </a:spcAft>
                      </a:pPr>
                      <a:r>
                        <a:rPr lang="zh-TW" sz="1100" b="0" kern="0">
                          <a:effectLst/>
                          <a:latin typeface="新細明體" panose="02020500000000000000" pitchFamily="18" charset="-120"/>
                          <a:ea typeface="新細明體" panose="02020500000000000000" pitchFamily="18" charset="-120"/>
                        </a:rPr>
                        <a:t>精熟</a:t>
                      </a:r>
                      <a:endParaRPr lang="zh-TW" sz="1100" b="0" kern="100">
                        <a:effectLst/>
                        <a:latin typeface="新細明體" panose="02020500000000000000" pitchFamily="18" charset="-120"/>
                        <a:ea typeface="新細明體" panose="02020500000000000000" pitchFamily="18" charset="-120"/>
                      </a:endParaRPr>
                    </a:p>
                    <a:p>
                      <a:pPr algn="just">
                        <a:lnSpc>
                          <a:spcPts val="1800"/>
                        </a:lnSpc>
                        <a:spcAft>
                          <a:spcPts val="0"/>
                        </a:spcAft>
                      </a:pPr>
                      <a:r>
                        <a:rPr lang="zh-TW" sz="1100" b="0" kern="0">
                          <a:effectLst/>
                          <a:latin typeface="新細明體" panose="02020500000000000000" pitchFamily="18" charset="-120"/>
                          <a:ea typeface="新細明體" panose="02020500000000000000" pitchFamily="18" charset="-120"/>
                        </a:rPr>
                        <a:t>每科6分</a:t>
                      </a:r>
                      <a:endParaRPr lang="zh-TW" sz="1100" b="0" kern="10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zh-TW" altLang="en-US"/>
                    </a:p>
                  </a:txBody>
                  <a:tcPr/>
                </a:tc>
                <a:tc gridSpan="2">
                  <a:txBody>
                    <a:bodyPr/>
                    <a:lstStyle/>
                    <a:p>
                      <a:pPr algn="just">
                        <a:lnSpc>
                          <a:spcPts val="1800"/>
                        </a:lnSpc>
                        <a:spcAft>
                          <a:spcPts val="0"/>
                        </a:spcAft>
                      </a:pPr>
                      <a:r>
                        <a:rPr lang="zh-TW" sz="1100" b="0" kern="0" dirty="0">
                          <a:effectLst/>
                          <a:latin typeface="新細明體" panose="02020500000000000000" pitchFamily="18" charset="-120"/>
                          <a:ea typeface="新細明體" panose="02020500000000000000" pitchFamily="18" charset="-120"/>
                        </a:rPr>
                        <a:t>基礎</a:t>
                      </a:r>
                      <a:endParaRPr lang="zh-TW" sz="1100" b="0" kern="100" dirty="0">
                        <a:effectLst/>
                        <a:latin typeface="新細明體" panose="02020500000000000000" pitchFamily="18" charset="-120"/>
                        <a:ea typeface="新細明體" panose="02020500000000000000" pitchFamily="18" charset="-120"/>
                      </a:endParaRPr>
                    </a:p>
                    <a:p>
                      <a:pPr algn="just">
                        <a:lnSpc>
                          <a:spcPts val="1800"/>
                        </a:lnSpc>
                        <a:spcAft>
                          <a:spcPts val="0"/>
                        </a:spcAft>
                      </a:pPr>
                      <a:r>
                        <a:rPr lang="zh-TW" sz="1100" b="0" kern="0" dirty="0">
                          <a:effectLst/>
                          <a:latin typeface="新細明體" panose="02020500000000000000" pitchFamily="18" charset="-120"/>
                          <a:ea typeface="新細明體" panose="02020500000000000000" pitchFamily="18" charset="-120"/>
                        </a:rPr>
                        <a:t>每科4分</a:t>
                      </a:r>
                      <a:endParaRPr lang="zh-TW" sz="11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zh-TW" altLang="en-US"/>
                    </a:p>
                  </a:txBody>
                  <a:tcPr/>
                </a:tc>
                <a:tc gridSpan="3">
                  <a:txBody>
                    <a:bodyPr/>
                    <a:lstStyle/>
                    <a:p>
                      <a:pPr algn="just">
                        <a:lnSpc>
                          <a:spcPts val="1800"/>
                        </a:lnSpc>
                        <a:spcAft>
                          <a:spcPts val="0"/>
                        </a:spcAft>
                      </a:pPr>
                      <a:r>
                        <a:rPr lang="zh-TW" sz="1100" b="0" kern="0" dirty="0">
                          <a:effectLst/>
                          <a:latin typeface="新細明體" panose="02020500000000000000" pitchFamily="18" charset="-120"/>
                          <a:ea typeface="新細明體" panose="02020500000000000000" pitchFamily="18" charset="-120"/>
                        </a:rPr>
                        <a:t>待加強</a:t>
                      </a:r>
                      <a:endParaRPr lang="zh-TW" sz="1100" b="0" kern="100" dirty="0">
                        <a:effectLst/>
                        <a:latin typeface="新細明體" panose="02020500000000000000" pitchFamily="18" charset="-120"/>
                        <a:ea typeface="新細明體" panose="02020500000000000000" pitchFamily="18" charset="-120"/>
                      </a:endParaRPr>
                    </a:p>
                    <a:p>
                      <a:pPr algn="just">
                        <a:lnSpc>
                          <a:spcPts val="1800"/>
                        </a:lnSpc>
                        <a:spcAft>
                          <a:spcPts val="0"/>
                        </a:spcAft>
                      </a:pPr>
                      <a:r>
                        <a:rPr lang="zh-TW" sz="1100" b="0" kern="0" dirty="0">
                          <a:effectLst/>
                          <a:latin typeface="新細明體" panose="02020500000000000000" pitchFamily="18" charset="-120"/>
                          <a:ea typeface="新細明體" panose="02020500000000000000" pitchFamily="18" charset="-120"/>
                        </a:rPr>
                        <a:t>每科2分</a:t>
                      </a:r>
                      <a:endParaRPr lang="zh-TW" sz="1100" b="0" kern="100" dirty="0">
                        <a:effectLst/>
                        <a:latin typeface="新細明體" panose="02020500000000000000" pitchFamily="18" charset="-120"/>
                        <a:ea typeface="新細明體" panose="02020500000000000000" pitchFamily="18" charset="-120"/>
                        <a:cs typeface="Times New Roman"/>
                      </a:endParaRPr>
                    </a:p>
                    <a:p>
                      <a:pPr algn="just">
                        <a:lnSpc>
                          <a:spcPts val="1800"/>
                        </a:lnSpc>
                        <a:spcAft>
                          <a:spcPts val="0"/>
                        </a:spcAft>
                      </a:pPr>
                      <a:r>
                        <a:rPr lang="zh-TW" sz="1100" b="0" kern="0" dirty="0">
                          <a:effectLst/>
                          <a:latin typeface="新細明體" panose="02020500000000000000" pitchFamily="18" charset="-120"/>
                          <a:ea typeface="新細明體" panose="02020500000000000000" pitchFamily="18" charset="-120"/>
                        </a:rPr>
                        <a:t> </a:t>
                      </a:r>
                      <a:endParaRPr lang="zh-TW" sz="11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zh-TW" altLang="en-US"/>
                    </a:p>
                  </a:txBody>
                  <a:tcPr/>
                </a:tc>
                <a:tc hMerge="1">
                  <a:txBody>
                    <a:bodyPr/>
                    <a:lstStyle/>
                    <a:p>
                      <a:pPr algn="just">
                        <a:lnSpc>
                          <a:spcPts val="1800"/>
                        </a:lnSpc>
                        <a:spcAft>
                          <a:spcPts val="0"/>
                        </a:spcAft>
                      </a:pPr>
                      <a:endParaRPr lang="zh-TW" sz="1300" kern="100" dirty="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ts val="1800"/>
                        </a:lnSpc>
                        <a:spcAft>
                          <a:spcPts val="0"/>
                        </a:spcAft>
                      </a:pPr>
                      <a:r>
                        <a:rPr lang="zh-TW" sz="1100" b="0" kern="0" dirty="0">
                          <a:effectLst/>
                          <a:latin typeface="新細明體" panose="02020500000000000000" pitchFamily="18" charset="-120"/>
                          <a:ea typeface="新細明體" panose="02020500000000000000" pitchFamily="18" charset="-120"/>
                        </a:rPr>
                        <a:t>30分</a:t>
                      </a:r>
                      <a:endParaRPr lang="zh-TW" sz="11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just">
                        <a:lnSpc>
                          <a:spcPts val="1800"/>
                        </a:lnSpc>
                        <a:spcAft>
                          <a:spcPts val="0"/>
                        </a:spcAft>
                      </a:pPr>
                      <a:r>
                        <a:rPr lang="zh-TW" altLang="en-US" sz="1100" b="0" kern="0" dirty="0">
                          <a:effectLst/>
                          <a:latin typeface="新細明體" panose="02020500000000000000" pitchFamily="18" charset="-120"/>
                          <a:ea typeface="新細明體" panose="02020500000000000000" pitchFamily="18" charset="-120"/>
                        </a:rPr>
                        <a:t>會考分數換算為積點，五科加上寫作測驗總積點為</a:t>
                      </a:r>
                      <a:r>
                        <a:rPr lang="en-US" altLang="zh-TW" sz="1100" b="0" kern="0" dirty="0">
                          <a:effectLst/>
                          <a:latin typeface="新細明體" panose="02020500000000000000" pitchFamily="18" charset="-120"/>
                          <a:ea typeface="新細明體" panose="02020500000000000000" pitchFamily="18" charset="-120"/>
                        </a:rPr>
                        <a:t>36</a:t>
                      </a:r>
                      <a:r>
                        <a:rPr lang="zh-TW" altLang="en-US" sz="1100" b="0" kern="0" dirty="0">
                          <a:effectLst/>
                          <a:latin typeface="新細明體" panose="02020500000000000000" pitchFamily="18" charset="-120"/>
                          <a:ea typeface="新細明體" panose="02020500000000000000" pitchFamily="18" charset="-120"/>
                        </a:rPr>
                        <a:t>點，</a:t>
                      </a:r>
                      <a:r>
                        <a:rPr lang="en-US" altLang="zh-TW" sz="1100" b="0" kern="0" dirty="0">
                          <a:effectLst/>
                          <a:latin typeface="新細明體" panose="02020500000000000000" pitchFamily="18" charset="-120"/>
                          <a:ea typeface="新細明體" panose="02020500000000000000" pitchFamily="18" charset="-120"/>
                        </a:rPr>
                        <a:t>A++(7</a:t>
                      </a:r>
                      <a:r>
                        <a:rPr lang="zh-TW" altLang="en-US" sz="1100" b="0" kern="0" dirty="0">
                          <a:effectLst/>
                          <a:latin typeface="新細明體" panose="02020500000000000000" pitchFamily="18" charset="-120"/>
                          <a:ea typeface="新細明體" panose="02020500000000000000" pitchFamily="18" charset="-120"/>
                        </a:rPr>
                        <a:t>點</a:t>
                      </a:r>
                      <a:r>
                        <a:rPr lang="en-US" altLang="zh-TW" sz="1100" b="0" kern="0" dirty="0">
                          <a:effectLst/>
                          <a:latin typeface="新細明體" panose="02020500000000000000" pitchFamily="18" charset="-120"/>
                          <a:ea typeface="新細明體" panose="02020500000000000000" pitchFamily="18" charset="-120"/>
                        </a:rPr>
                        <a:t>)</a:t>
                      </a:r>
                      <a:r>
                        <a:rPr lang="zh-TW" altLang="en-US" sz="1100" b="0" kern="0" dirty="0">
                          <a:effectLst/>
                          <a:latin typeface="新細明體" panose="02020500000000000000" pitchFamily="18" charset="-120"/>
                          <a:ea typeface="新細明體" panose="02020500000000000000" pitchFamily="18" charset="-120"/>
                        </a:rPr>
                        <a:t>、</a:t>
                      </a:r>
                      <a:r>
                        <a:rPr lang="en-US" altLang="zh-TW" sz="1100" b="0" kern="0" dirty="0">
                          <a:effectLst/>
                          <a:latin typeface="新細明體" panose="02020500000000000000" pitchFamily="18" charset="-120"/>
                          <a:ea typeface="新細明體" panose="02020500000000000000" pitchFamily="18" charset="-120"/>
                        </a:rPr>
                        <a:t>A+(6</a:t>
                      </a:r>
                      <a:r>
                        <a:rPr lang="zh-TW" altLang="en-US" sz="1100" b="0" kern="0" dirty="0">
                          <a:effectLst/>
                          <a:latin typeface="新細明體" panose="02020500000000000000" pitchFamily="18" charset="-120"/>
                          <a:ea typeface="新細明體" panose="02020500000000000000" pitchFamily="18" charset="-120"/>
                        </a:rPr>
                        <a:t>點</a:t>
                      </a:r>
                      <a:r>
                        <a:rPr lang="en-US" altLang="zh-TW" sz="1100" b="0" kern="0" dirty="0">
                          <a:effectLst/>
                          <a:latin typeface="新細明體" panose="02020500000000000000" pitchFamily="18" charset="-120"/>
                          <a:ea typeface="新細明體" panose="02020500000000000000" pitchFamily="18" charset="-120"/>
                        </a:rPr>
                        <a:t>)</a:t>
                      </a:r>
                      <a:r>
                        <a:rPr lang="zh-TW" altLang="en-US" sz="1100" b="0" kern="0" dirty="0">
                          <a:effectLst/>
                          <a:latin typeface="新細明體" panose="02020500000000000000" pitchFamily="18" charset="-120"/>
                          <a:ea typeface="新細明體" panose="02020500000000000000" pitchFamily="18" charset="-120"/>
                        </a:rPr>
                        <a:t>、</a:t>
                      </a:r>
                      <a:r>
                        <a:rPr lang="en-US" altLang="zh-TW" sz="1100" b="0" kern="0" dirty="0">
                          <a:effectLst/>
                          <a:latin typeface="新細明體" panose="02020500000000000000" pitchFamily="18" charset="-120"/>
                          <a:ea typeface="新細明體" panose="02020500000000000000" pitchFamily="18" charset="-120"/>
                        </a:rPr>
                        <a:t>A(5</a:t>
                      </a:r>
                      <a:r>
                        <a:rPr lang="zh-TW" altLang="en-US" sz="1100" b="0" kern="0" dirty="0">
                          <a:effectLst/>
                          <a:latin typeface="新細明體" panose="02020500000000000000" pitchFamily="18" charset="-120"/>
                          <a:ea typeface="新細明體" panose="02020500000000000000" pitchFamily="18" charset="-120"/>
                        </a:rPr>
                        <a:t>點</a:t>
                      </a:r>
                      <a:r>
                        <a:rPr lang="en-US" altLang="zh-TW" sz="1100" b="0" kern="0" dirty="0">
                          <a:effectLst/>
                          <a:latin typeface="新細明體" panose="02020500000000000000" pitchFamily="18" charset="-120"/>
                          <a:ea typeface="新細明體" panose="02020500000000000000" pitchFamily="18" charset="-120"/>
                        </a:rPr>
                        <a:t>)</a:t>
                      </a:r>
                      <a:r>
                        <a:rPr lang="zh-TW" altLang="en-US" sz="1100" b="0" kern="0" dirty="0">
                          <a:effectLst/>
                          <a:latin typeface="新細明體" panose="02020500000000000000" pitchFamily="18" charset="-120"/>
                          <a:ea typeface="新細明體" panose="02020500000000000000" pitchFamily="18" charset="-120"/>
                        </a:rPr>
                        <a:t>、</a:t>
                      </a:r>
                      <a:r>
                        <a:rPr lang="en-US" altLang="zh-TW" sz="1100" b="0" kern="0" dirty="0">
                          <a:effectLst/>
                          <a:latin typeface="新細明體" panose="02020500000000000000" pitchFamily="18" charset="-120"/>
                          <a:ea typeface="新細明體" panose="02020500000000000000" pitchFamily="18" charset="-120"/>
                        </a:rPr>
                        <a:t>B++(4</a:t>
                      </a:r>
                      <a:r>
                        <a:rPr lang="zh-TW" altLang="en-US" sz="1100" b="0" kern="0" dirty="0">
                          <a:effectLst/>
                          <a:latin typeface="新細明體" panose="02020500000000000000" pitchFamily="18" charset="-120"/>
                          <a:ea typeface="新細明體" panose="02020500000000000000" pitchFamily="18" charset="-120"/>
                        </a:rPr>
                        <a:t>點</a:t>
                      </a:r>
                      <a:r>
                        <a:rPr lang="en-US" altLang="zh-TW" sz="1100" b="0" kern="0" dirty="0">
                          <a:effectLst/>
                          <a:latin typeface="新細明體" panose="02020500000000000000" pitchFamily="18" charset="-120"/>
                          <a:ea typeface="新細明體" panose="02020500000000000000" pitchFamily="18" charset="-120"/>
                        </a:rPr>
                        <a:t>)</a:t>
                      </a:r>
                      <a:r>
                        <a:rPr lang="zh-TW" altLang="en-US" sz="1100" b="0" kern="0" dirty="0">
                          <a:effectLst/>
                          <a:latin typeface="新細明體" panose="02020500000000000000" pitchFamily="18" charset="-120"/>
                          <a:ea typeface="新細明體" panose="02020500000000000000" pitchFamily="18" charset="-120"/>
                        </a:rPr>
                        <a:t>、</a:t>
                      </a:r>
                      <a:r>
                        <a:rPr lang="en-US" altLang="zh-TW" sz="1100" b="0" kern="0" dirty="0">
                          <a:effectLst/>
                          <a:latin typeface="新細明體" panose="02020500000000000000" pitchFamily="18" charset="-120"/>
                          <a:ea typeface="新細明體" panose="02020500000000000000" pitchFamily="18" charset="-120"/>
                        </a:rPr>
                        <a:t>B+(3</a:t>
                      </a:r>
                      <a:r>
                        <a:rPr lang="zh-TW" altLang="en-US" sz="1100" b="0" kern="0" dirty="0">
                          <a:effectLst/>
                          <a:latin typeface="新細明體" panose="02020500000000000000" pitchFamily="18" charset="-120"/>
                          <a:ea typeface="新細明體" panose="02020500000000000000" pitchFamily="18" charset="-120"/>
                        </a:rPr>
                        <a:t>點</a:t>
                      </a:r>
                      <a:r>
                        <a:rPr lang="en-US" altLang="zh-TW" sz="1100" b="0" kern="0" dirty="0">
                          <a:effectLst/>
                          <a:latin typeface="新細明體" panose="02020500000000000000" pitchFamily="18" charset="-120"/>
                          <a:ea typeface="新細明體" panose="02020500000000000000" pitchFamily="18" charset="-120"/>
                        </a:rPr>
                        <a:t>)</a:t>
                      </a:r>
                      <a:r>
                        <a:rPr lang="zh-TW" altLang="en-US" sz="1100" b="0" kern="0" dirty="0">
                          <a:effectLst/>
                          <a:latin typeface="新細明體" panose="02020500000000000000" pitchFamily="18" charset="-120"/>
                          <a:ea typeface="新細明體" panose="02020500000000000000" pitchFamily="18" charset="-120"/>
                        </a:rPr>
                        <a:t>、</a:t>
                      </a:r>
                      <a:r>
                        <a:rPr lang="en-US" altLang="zh-TW" sz="1100" b="0" kern="0" dirty="0">
                          <a:effectLst/>
                          <a:latin typeface="新細明體" panose="02020500000000000000" pitchFamily="18" charset="-120"/>
                          <a:ea typeface="新細明體" panose="02020500000000000000" pitchFamily="18" charset="-120"/>
                        </a:rPr>
                        <a:t>B(2</a:t>
                      </a:r>
                      <a:r>
                        <a:rPr lang="zh-TW" altLang="en-US" sz="1100" b="0" kern="0" dirty="0">
                          <a:effectLst/>
                          <a:latin typeface="新細明體" panose="02020500000000000000" pitchFamily="18" charset="-120"/>
                          <a:ea typeface="新細明體" panose="02020500000000000000" pitchFamily="18" charset="-120"/>
                        </a:rPr>
                        <a:t>點</a:t>
                      </a:r>
                      <a:r>
                        <a:rPr lang="en-US" altLang="zh-TW" sz="1100" b="0" kern="0" dirty="0">
                          <a:effectLst/>
                          <a:latin typeface="新細明體" panose="02020500000000000000" pitchFamily="18" charset="-120"/>
                          <a:ea typeface="新細明體" panose="02020500000000000000" pitchFamily="18" charset="-120"/>
                        </a:rPr>
                        <a:t>)</a:t>
                      </a:r>
                      <a:r>
                        <a:rPr lang="zh-TW" altLang="en-US" sz="1100" b="0" kern="0" dirty="0">
                          <a:effectLst/>
                          <a:latin typeface="新細明體" panose="02020500000000000000" pitchFamily="18" charset="-120"/>
                          <a:ea typeface="新細明體" panose="02020500000000000000" pitchFamily="18" charset="-120"/>
                        </a:rPr>
                        <a:t>、</a:t>
                      </a:r>
                      <a:r>
                        <a:rPr lang="en-US" altLang="zh-TW" sz="1100" b="0" kern="0" dirty="0">
                          <a:effectLst/>
                          <a:latin typeface="新細明體" panose="02020500000000000000" pitchFamily="18" charset="-120"/>
                          <a:ea typeface="新細明體" panose="02020500000000000000" pitchFamily="18" charset="-120"/>
                        </a:rPr>
                        <a:t>C(1</a:t>
                      </a:r>
                      <a:r>
                        <a:rPr lang="zh-TW" altLang="en-US" sz="1100" b="0" kern="0" dirty="0">
                          <a:effectLst/>
                          <a:latin typeface="新細明體" panose="02020500000000000000" pitchFamily="18" charset="-120"/>
                          <a:ea typeface="新細明體" panose="02020500000000000000" pitchFamily="18" charset="-120"/>
                        </a:rPr>
                        <a:t>點</a:t>
                      </a:r>
                      <a:r>
                        <a:rPr lang="en-US" altLang="zh-TW" sz="1100" b="0" kern="0" dirty="0">
                          <a:effectLst/>
                          <a:latin typeface="新細明體" panose="02020500000000000000" pitchFamily="18" charset="-120"/>
                          <a:ea typeface="新細明體" panose="02020500000000000000" pitchFamily="18" charset="-120"/>
                        </a:rPr>
                        <a:t>)</a:t>
                      </a:r>
                      <a:r>
                        <a:rPr lang="zh-TW" altLang="en-US" sz="1100" b="0" kern="0" dirty="0">
                          <a:effectLst/>
                          <a:latin typeface="新細明體" panose="02020500000000000000" pitchFamily="18" charset="-120"/>
                          <a:ea typeface="新細明體" panose="02020500000000000000" pitchFamily="18" charset="-120"/>
                        </a:rPr>
                        <a:t>。 寫作測驗</a:t>
                      </a:r>
                      <a:r>
                        <a:rPr lang="en-US" altLang="zh-TW" sz="1100" b="0" kern="0" dirty="0">
                          <a:effectLst/>
                          <a:latin typeface="新細明體" panose="02020500000000000000" pitchFamily="18" charset="-120"/>
                          <a:ea typeface="新細明體" panose="02020500000000000000" pitchFamily="18" charset="-120"/>
                        </a:rPr>
                        <a:t>6</a:t>
                      </a:r>
                      <a:r>
                        <a:rPr lang="zh-TW" altLang="en-US" sz="1100" b="0" kern="0" dirty="0">
                          <a:effectLst/>
                          <a:latin typeface="新細明體" panose="02020500000000000000" pitchFamily="18" charset="-120"/>
                          <a:ea typeface="新細明體" panose="02020500000000000000" pitchFamily="18" charset="-120"/>
                        </a:rPr>
                        <a:t>級分</a:t>
                      </a:r>
                      <a:r>
                        <a:rPr lang="en-US" altLang="zh-TW" sz="1100" b="0" kern="0" dirty="0">
                          <a:effectLst/>
                          <a:latin typeface="新細明體" panose="02020500000000000000" pitchFamily="18" charset="-120"/>
                          <a:ea typeface="新細明體" panose="02020500000000000000" pitchFamily="18" charset="-120"/>
                        </a:rPr>
                        <a:t>1</a:t>
                      </a:r>
                      <a:r>
                        <a:rPr lang="zh-TW" altLang="en-US" sz="1100" b="0" kern="0" dirty="0">
                          <a:effectLst/>
                          <a:latin typeface="新細明體" panose="02020500000000000000" pitchFamily="18" charset="-120"/>
                          <a:ea typeface="新細明體" panose="02020500000000000000" pitchFamily="18" charset="-120"/>
                        </a:rPr>
                        <a:t>點、</a:t>
                      </a:r>
                      <a:r>
                        <a:rPr lang="en-US" altLang="zh-TW" sz="1100" b="0" kern="0" dirty="0">
                          <a:effectLst/>
                          <a:latin typeface="新細明體" panose="02020500000000000000" pitchFamily="18" charset="-120"/>
                          <a:ea typeface="新細明體" panose="02020500000000000000" pitchFamily="18" charset="-120"/>
                        </a:rPr>
                        <a:t>5</a:t>
                      </a:r>
                      <a:r>
                        <a:rPr lang="zh-TW" altLang="en-US" sz="1100" b="0" kern="0" dirty="0">
                          <a:effectLst/>
                          <a:latin typeface="新細明體" panose="02020500000000000000" pitchFamily="18" charset="-120"/>
                          <a:ea typeface="新細明體" panose="02020500000000000000" pitchFamily="18" charset="-120"/>
                        </a:rPr>
                        <a:t>級分</a:t>
                      </a:r>
                      <a:r>
                        <a:rPr lang="en-US" altLang="zh-TW" sz="1100" b="0" kern="0" dirty="0">
                          <a:effectLst/>
                          <a:latin typeface="新細明體" panose="02020500000000000000" pitchFamily="18" charset="-120"/>
                          <a:ea typeface="新細明體" panose="02020500000000000000" pitchFamily="18" charset="-120"/>
                        </a:rPr>
                        <a:t>0.8</a:t>
                      </a:r>
                      <a:r>
                        <a:rPr lang="zh-TW" altLang="en-US" sz="1100" b="0" kern="0" dirty="0">
                          <a:effectLst/>
                          <a:latin typeface="新細明體" panose="02020500000000000000" pitchFamily="18" charset="-120"/>
                          <a:ea typeface="新細明體" panose="02020500000000000000" pitchFamily="18" charset="-120"/>
                        </a:rPr>
                        <a:t>點、</a:t>
                      </a:r>
                      <a:r>
                        <a:rPr lang="en-US" altLang="zh-TW" sz="1100" b="0" kern="0" dirty="0">
                          <a:effectLst/>
                          <a:latin typeface="新細明體" panose="02020500000000000000" pitchFamily="18" charset="-120"/>
                          <a:ea typeface="新細明體" panose="02020500000000000000" pitchFamily="18" charset="-120"/>
                        </a:rPr>
                        <a:t>4</a:t>
                      </a:r>
                      <a:r>
                        <a:rPr lang="zh-TW" altLang="en-US" sz="1100" b="0" kern="0" dirty="0">
                          <a:effectLst/>
                          <a:latin typeface="新細明體" panose="02020500000000000000" pitchFamily="18" charset="-120"/>
                          <a:ea typeface="新細明體" panose="02020500000000000000" pitchFamily="18" charset="-120"/>
                        </a:rPr>
                        <a:t>級分</a:t>
                      </a:r>
                      <a:r>
                        <a:rPr lang="en-US" altLang="zh-TW" sz="1100" b="0" kern="0" dirty="0">
                          <a:effectLst/>
                          <a:latin typeface="新細明體" panose="02020500000000000000" pitchFamily="18" charset="-120"/>
                          <a:ea typeface="新細明體" panose="02020500000000000000" pitchFamily="18" charset="-120"/>
                        </a:rPr>
                        <a:t>0.6</a:t>
                      </a:r>
                      <a:r>
                        <a:rPr lang="zh-TW" altLang="en-US" sz="1100" b="0" kern="0" dirty="0">
                          <a:effectLst/>
                          <a:latin typeface="新細明體" panose="02020500000000000000" pitchFamily="18" charset="-120"/>
                          <a:ea typeface="新細明體" panose="02020500000000000000" pitchFamily="18" charset="-120"/>
                        </a:rPr>
                        <a:t>點、</a:t>
                      </a:r>
                      <a:r>
                        <a:rPr lang="en-US" altLang="zh-TW" sz="1100" b="0" kern="0" dirty="0">
                          <a:effectLst/>
                          <a:latin typeface="新細明體" panose="02020500000000000000" pitchFamily="18" charset="-120"/>
                          <a:ea typeface="新細明體" panose="02020500000000000000" pitchFamily="18" charset="-120"/>
                        </a:rPr>
                        <a:t>3</a:t>
                      </a:r>
                      <a:r>
                        <a:rPr lang="zh-TW" altLang="en-US" sz="1100" b="0" kern="0" dirty="0">
                          <a:effectLst/>
                          <a:latin typeface="新細明體" panose="02020500000000000000" pitchFamily="18" charset="-120"/>
                          <a:ea typeface="新細明體" panose="02020500000000000000" pitchFamily="18" charset="-120"/>
                        </a:rPr>
                        <a:t>級分</a:t>
                      </a:r>
                      <a:r>
                        <a:rPr lang="en-US" altLang="zh-TW" sz="1100" b="0" kern="0" dirty="0">
                          <a:effectLst/>
                          <a:latin typeface="新細明體" panose="02020500000000000000" pitchFamily="18" charset="-120"/>
                          <a:ea typeface="新細明體" panose="02020500000000000000" pitchFamily="18" charset="-120"/>
                        </a:rPr>
                        <a:t>0.4</a:t>
                      </a:r>
                      <a:r>
                        <a:rPr lang="zh-TW" altLang="en-US" sz="1100" b="0" kern="0" dirty="0">
                          <a:effectLst/>
                          <a:latin typeface="新細明體" panose="02020500000000000000" pitchFamily="18" charset="-120"/>
                          <a:ea typeface="新細明體" panose="02020500000000000000" pitchFamily="18" charset="-120"/>
                        </a:rPr>
                        <a:t>點、</a:t>
                      </a:r>
                      <a:r>
                        <a:rPr lang="en-US" altLang="zh-TW" sz="1100" b="0" kern="0" dirty="0">
                          <a:effectLst/>
                          <a:latin typeface="新細明體" panose="02020500000000000000" pitchFamily="18" charset="-120"/>
                          <a:ea typeface="新細明體" panose="02020500000000000000" pitchFamily="18" charset="-120"/>
                        </a:rPr>
                        <a:t>2</a:t>
                      </a:r>
                      <a:r>
                        <a:rPr lang="zh-TW" altLang="en-US" sz="1100" b="0" kern="0" dirty="0">
                          <a:effectLst/>
                          <a:latin typeface="新細明體" panose="02020500000000000000" pitchFamily="18" charset="-120"/>
                          <a:ea typeface="新細明體" panose="02020500000000000000" pitchFamily="18" charset="-120"/>
                        </a:rPr>
                        <a:t>級分</a:t>
                      </a:r>
                      <a:r>
                        <a:rPr lang="en-US" altLang="zh-TW" sz="1100" b="0" kern="0" dirty="0">
                          <a:effectLst/>
                          <a:latin typeface="新細明體" panose="02020500000000000000" pitchFamily="18" charset="-120"/>
                          <a:ea typeface="新細明體" panose="02020500000000000000" pitchFamily="18" charset="-120"/>
                        </a:rPr>
                        <a:t>0.2</a:t>
                      </a:r>
                      <a:r>
                        <a:rPr lang="zh-TW" altLang="en-US" sz="1100" b="0" kern="0" dirty="0">
                          <a:effectLst/>
                          <a:latin typeface="新細明體" panose="02020500000000000000" pitchFamily="18" charset="-120"/>
                          <a:ea typeface="新細明體" panose="02020500000000000000" pitchFamily="18" charset="-120"/>
                        </a:rPr>
                        <a:t>點、</a:t>
                      </a:r>
                      <a:r>
                        <a:rPr lang="en-US" altLang="zh-TW" sz="1100" b="0" kern="0" dirty="0">
                          <a:effectLst/>
                          <a:latin typeface="新細明體" panose="02020500000000000000" pitchFamily="18" charset="-120"/>
                          <a:ea typeface="新細明體" panose="02020500000000000000" pitchFamily="18" charset="-120"/>
                        </a:rPr>
                        <a:t>1</a:t>
                      </a:r>
                      <a:r>
                        <a:rPr lang="zh-TW" altLang="en-US" sz="1100" b="0" kern="0" dirty="0">
                          <a:effectLst/>
                          <a:latin typeface="新細明體" panose="02020500000000000000" pitchFamily="18" charset="-120"/>
                          <a:ea typeface="新細明體" panose="02020500000000000000" pitchFamily="18" charset="-120"/>
                        </a:rPr>
                        <a:t>級分</a:t>
                      </a:r>
                      <a:r>
                        <a:rPr lang="en-US" altLang="zh-TW" sz="1100" b="0" kern="0" dirty="0">
                          <a:effectLst/>
                          <a:latin typeface="新細明體" panose="02020500000000000000" pitchFamily="18" charset="-120"/>
                          <a:ea typeface="新細明體" panose="02020500000000000000" pitchFamily="18" charset="-120"/>
                        </a:rPr>
                        <a:t>0.1</a:t>
                      </a:r>
                      <a:r>
                        <a:rPr lang="zh-TW" altLang="en-US" sz="1100" b="0" kern="0" dirty="0">
                          <a:effectLst/>
                          <a:latin typeface="新細明體" panose="02020500000000000000" pitchFamily="18" charset="-120"/>
                          <a:ea typeface="新細明體" panose="02020500000000000000" pitchFamily="18" charset="-120"/>
                        </a:rPr>
                        <a:t>點、</a:t>
                      </a:r>
                      <a:r>
                        <a:rPr lang="en-US" altLang="zh-TW" sz="1100" b="0" kern="0" dirty="0">
                          <a:effectLst/>
                          <a:latin typeface="新細明體" panose="02020500000000000000" pitchFamily="18" charset="-120"/>
                          <a:ea typeface="新細明體" panose="02020500000000000000" pitchFamily="18" charset="-120"/>
                        </a:rPr>
                        <a:t>0</a:t>
                      </a:r>
                      <a:r>
                        <a:rPr lang="zh-TW" altLang="en-US" sz="1100" b="0" kern="0" dirty="0">
                          <a:effectLst/>
                          <a:latin typeface="新細明體" panose="02020500000000000000" pitchFamily="18" charset="-120"/>
                          <a:ea typeface="新細明體" panose="02020500000000000000" pitchFamily="18" charset="-120"/>
                        </a:rPr>
                        <a:t>級分</a:t>
                      </a:r>
                      <a:r>
                        <a:rPr lang="en-US" altLang="zh-TW" sz="1100" b="0" kern="0" dirty="0">
                          <a:effectLst/>
                          <a:latin typeface="新細明體" panose="02020500000000000000" pitchFamily="18" charset="-120"/>
                          <a:ea typeface="新細明體" panose="02020500000000000000" pitchFamily="18" charset="-120"/>
                        </a:rPr>
                        <a:t>0</a:t>
                      </a:r>
                      <a:r>
                        <a:rPr lang="zh-TW" altLang="en-US" sz="1100" b="0" kern="0" dirty="0">
                          <a:effectLst/>
                          <a:latin typeface="新細明體" panose="02020500000000000000" pitchFamily="18" charset="-120"/>
                          <a:ea typeface="新細明體" panose="02020500000000000000" pitchFamily="18" charset="-120"/>
                        </a:rPr>
                        <a:t>點。</a:t>
                      </a:r>
                      <a:endParaRPr lang="zh-TW" sz="11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 xmlns:a16="http://schemas.microsoft.com/office/drawing/2014/main" val="10010"/>
                  </a:ext>
                </a:extLst>
              </a:tr>
              <a:tr h="228593">
                <a:tc gridSpan="9">
                  <a:txBody>
                    <a:bodyPr/>
                    <a:lstStyle/>
                    <a:p>
                      <a:pPr algn="ctr">
                        <a:lnSpc>
                          <a:spcPts val="1800"/>
                        </a:lnSpc>
                        <a:spcAft>
                          <a:spcPts val="0"/>
                        </a:spcAft>
                      </a:pPr>
                      <a:r>
                        <a:rPr lang="zh-TW" sz="1100" b="0" kern="0" dirty="0">
                          <a:effectLst/>
                          <a:latin typeface="新細明體" panose="02020500000000000000" pitchFamily="18" charset="-120"/>
                          <a:ea typeface="新細明體" panose="02020500000000000000" pitchFamily="18" charset="-120"/>
                        </a:rPr>
                        <a:t>參考總分</a:t>
                      </a:r>
                      <a:endParaRPr lang="zh-TW" sz="11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CCFF"/>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ctr">
                        <a:lnSpc>
                          <a:spcPts val="1800"/>
                        </a:lnSpc>
                        <a:spcAft>
                          <a:spcPts val="0"/>
                        </a:spcAft>
                      </a:pPr>
                      <a:r>
                        <a:rPr lang="zh-TW" sz="1100" b="0" kern="0" dirty="0">
                          <a:effectLst/>
                          <a:latin typeface="新細明體" panose="02020500000000000000" pitchFamily="18" charset="-120"/>
                          <a:ea typeface="新細明體" panose="02020500000000000000" pitchFamily="18" charset="-120"/>
                        </a:rPr>
                        <a:t>100</a:t>
                      </a:r>
                      <a:endParaRPr lang="zh-TW" sz="11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CCFF"/>
                    </a:solidFill>
                  </a:tcPr>
                </a:tc>
                <a:tc>
                  <a:txBody>
                    <a:bodyPr/>
                    <a:lstStyle/>
                    <a:p>
                      <a:pPr algn="just">
                        <a:lnSpc>
                          <a:spcPts val="1800"/>
                        </a:lnSpc>
                        <a:spcAft>
                          <a:spcPts val="0"/>
                        </a:spcAft>
                      </a:pPr>
                      <a:r>
                        <a:rPr lang="zh-TW" sz="1100" b="0" kern="0" dirty="0">
                          <a:effectLst/>
                          <a:latin typeface="新細明體" panose="02020500000000000000" pitchFamily="18" charset="-120"/>
                          <a:ea typeface="新細明體" panose="02020500000000000000" pitchFamily="18" charset="-120"/>
                        </a:rPr>
                        <a:t> </a:t>
                      </a:r>
                      <a:endParaRPr lang="zh-TW" sz="11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CCFF"/>
                    </a:solidFill>
                  </a:tcPr>
                </a:tc>
                <a:extLst>
                  <a:ext uri="{0D108BD9-81ED-4DB2-BD59-A6C34878D82A}">
                    <a16:rowId xmlns="" xmlns:a16="http://schemas.microsoft.com/office/drawing/2014/main" val="10011"/>
                  </a:ext>
                </a:extLst>
              </a:tr>
            </a:tbl>
          </a:graphicData>
        </a:graphic>
      </p:graphicFrame>
      <p:sp>
        <p:nvSpPr>
          <p:cNvPr id="2" name="矩形 1"/>
          <p:cNvSpPr/>
          <p:nvPr/>
        </p:nvSpPr>
        <p:spPr>
          <a:xfrm>
            <a:off x="1238865" y="1291098"/>
            <a:ext cx="1293198" cy="4031873"/>
          </a:xfrm>
          <a:prstGeom prst="rect">
            <a:avLst/>
          </a:prstGeom>
          <a:solidFill>
            <a:srgbClr val="006600"/>
          </a:solidFill>
        </p:spPr>
        <p:txBody>
          <a:bodyPr wrap="square">
            <a:spAutoFit/>
          </a:bodyPr>
          <a:lstStyle/>
          <a:p>
            <a:pPr algn="ctr">
              <a:defRPr/>
            </a:pPr>
            <a:r>
              <a:rPr lang="en-US" altLang="zh-TW" sz="3200" b="1" dirty="0">
                <a:solidFill>
                  <a:schemeClr val="bg1"/>
                </a:solidFill>
                <a:latin typeface="標楷體" panose="03000509000000000000" pitchFamily="65" charset="-120"/>
                <a:ea typeface="標楷體" panose="03000509000000000000" pitchFamily="65" charset="-120"/>
              </a:rPr>
              <a:t>(</a:t>
            </a:r>
            <a:r>
              <a:rPr lang="zh-TW" altLang="en-US" sz="3200" b="1" dirty="0">
                <a:solidFill>
                  <a:schemeClr val="bg1"/>
                </a:solidFill>
                <a:latin typeface="標楷體" panose="03000509000000000000" pitchFamily="65" charset="-120"/>
                <a:ea typeface="標楷體" panose="03000509000000000000" pitchFamily="65" charset="-120"/>
              </a:rPr>
              <a:t>四</a:t>
            </a:r>
            <a:r>
              <a:rPr lang="en-US" altLang="zh-TW" sz="3200" b="1" dirty="0">
                <a:solidFill>
                  <a:schemeClr val="bg1"/>
                </a:solidFill>
                <a:latin typeface="標楷體" panose="03000509000000000000" pitchFamily="65" charset="-120"/>
                <a:ea typeface="標楷體" panose="03000509000000000000" pitchFamily="65" charset="-120"/>
              </a:rPr>
              <a:t>)</a:t>
            </a:r>
          </a:p>
          <a:p>
            <a:pPr algn="ctr">
              <a:defRPr/>
            </a:pPr>
            <a:r>
              <a:rPr lang="en-US" altLang="zh-TW" sz="3200" b="1" dirty="0">
                <a:solidFill>
                  <a:schemeClr val="bg1"/>
                </a:solidFill>
                <a:latin typeface="標楷體" panose="03000509000000000000" pitchFamily="65" charset="-120"/>
                <a:ea typeface="標楷體" panose="03000509000000000000" pitchFamily="65" charset="-120"/>
                <a:hlinkClick r:id="rId3" action="ppaction://hlinkfile"/>
              </a:rPr>
              <a:t>109</a:t>
            </a:r>
            <a:r>
              <a:rPr lang="zh-TW" altLang="en-US" sz="3200" b="1" dirty="0">
                <a:solidFill>
                  <a:schemeClr val="bg1"/>
                </a:solidFill>
                <a:latin typeface="標楷體" panose="03000509000000000000" pitchFamily="65" charset="-120"/>
                <a:ea typeface="標楷體" panose="03000509000000000000" pitchFamily="65" charset="-120"/>
                <a:hlinkClick r:id="rId3" action="ppaction://hlinkfile"/>
              </a:rPr>
              <a:t>年免試入學超額比序項</a:t>
            </a:r>
            <a:r>
              <a:rPr lang="zh-TW" altLang="zh-TW" sz="3200" b="1" dirty="0">
                <a:solidFill>
                  <a:schemeClr val="bg1"/>
                </a:solidFill>
                <a:latin typeface="標楷體" panose="03000509000000000000" pitchFamily="65" charset="-120"/>
                <a:ea typeface="標楷體" panose="03000509000000000000" pitchFamily="65" charset="-120"/>
                <a:hlinkClick r:id="rId3" action="ppaction://hlinkfile"/>
              </a:rPr>
              <a:t>目</a:t>
            </a:r>
            <a:r>
              <a:rPr lang="zh-TW" altLang="en-US" sz="3200" b="1" dirty="0">
                <a:solidFill>
                  <a:schemeClr val="bg1"/>
                </a:solidFill>
                <a:latin typeface="標楷體" panose="03000509000000000000" pitchFamily="65" charset="-120"/>
                <a:ea typeface="標楷體" panose="03000509000000000000" pitchFamily="65" charset="-120"/>
                <a:hlinkClick r:id="rId3" action="ppaction://hlinkfile"/>
              </a:rPr>
              <a:t>表</a:t>
            </a:r>
            <a:endParaRPr lang="zh-TW" altLang="en-US" sz="3200" b="1" dirty="0">
              <a:solidFill>
                <a:schemeClr val="bg1"/>
              </a:solidFill>
              <a:latin typeface="標楷體" panose="03000509000000000000" pitchFamily="65" charset="-120"/>
              <a:ea typeface="標楷體" panose="03000509000000000000" pitchFamily="65" charset="-120"/>
            </a:endParaRPr>
          </a:p>
        </p:txBody>
      </p:sp>
      <p:sp>
        <p:nvSpPr>
          <p:cNvPr id="9" name="內容版面配置區 2"/>
          <p:cNvSpPr txBox="1">
            <a:spLocks/>
          </p:cNvSpPr>
          <p:nvPr/>
        </p:nvSpPr>
        <p:spPr bwMode="auto">
          <a:xfrm>
            <a:off x="2670969" y="6325985"/>
            <a:ext cx="8002587" cy="532015"/>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0000"/>
              <a:buFont typeface="Wingdings" pitchFamily="2" charset="2"/>
              <a:buChar char="l"/>
              <a:defRPr kumimoji="1" sz="3200" b="1">
                <a:solidFill>
                  <a:srgbClr val="A5002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kumimoji="1" sz="2800" b="1">
                <a:solidFill>
                  <a:srgbClr val="000066"/>
                </a:solidFill>
                <a:latin typeface="+mn-lt"/>
                <a:ea typeface="+mn-ea"/>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kumimoji="1" sz="2800" b="1">
                <a:solidFill>
                  <a:schemeClr val="tx1"/>
                </a:solidFill>
                <a:latin typeface="+mn-lt"/>
                <a:ea typeface="+mn-ea"/>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kumimoji="1" sz="2000" b="1">
                <a:solidFill>
                  <a:schemeClr val="tx1"/>
                </a:solidFill>
                <a:latin typeface="+mn-lt"/>
                <a:ea typeface="+mn-ea"/>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kumimoji="1" sz="2000" b="1">
                <a:solidFill>
                  <a:schemeClr val="tx1"/>
                </a:solidFill>
                <a:latin typeface="+mn-lt"/>
                <a:ea typeface="+mn-ea"/>
              </a:defRPr>
            </a:lvl5pPr>
            <a:lvl6pPr marL="2055813" indent="-315913" algn="l" rtl="0" fontAlgn="base">
              <a:spcBef>
                <a:spcPct val="20000"/>
              </a:spcBef>
              <a:spcAft>
                <a:spcPct val="0"/>
              </a:spcAft>
              <a:buClr>
                <a:schemeClr val="folHlink"/>
              </a:buClr>
              <a:buSzPct val="80000"/>
              <a:buFont typeface="Wingdings" pitchFamily="2" charset="2"/>
              <a:buChar char="§"/>
              <a:defRPr kumimoji="1" sz="2000" b="1">
                <a:solidFill>
                  <a:schemeClr val="tx1"/>
                </a:solidFill>
                <a:latin typeface="+mn-lt"/>
                <a:ea typeface="+mn-ea"/>
              </a:defRPr>
            </a:lvl6pPr>
            <a:lvl7pPr marL="2513013" indent="-315913" algn="l" rtl="0" fontAlgn="base">
              <a:spcBef>
                <a:spcPct val="20000"/>
              </a:spcBef>
              <a:spcAft>
                <a:spcPct val="0"/>
              </a:spcAft>
              <a:buClr>
                <a:schemeClr val="folHlink"/>
              </a:buClr>
              <a:buSzPct val="80000"/>
              <a:buFont typeface="Wingdings" pitchFamily="2" charset="2"/>
              <a:buChar char="§"/>
              <a:defRPr kumimoji="1" sz="2000" b="1">
                <a:solidFill>
                  <a:schemeClr val="tx1"/>
                </a:solidFill>
                <a:latin typeface="+mn-lt"/>
                <a:ea typeface="+mn-ea"/>
              </a:defRPr>
            </a:lvl7pPr>
            <a:lvl8pPr marL="2970213" indent="-315913" algn="l" rtl="0" fontAlgn="base">
              <a:spcBef>
                <a:spcPct val="20000"/>
              </a:spcBef>
              <a:spcAft>
                <a:spcPct val="0"/>
              </a:spcAft>
              <a:buClr>
                <a:schemeClr val="folHlink"/>
              </a:buClr>
              <a:buSzPct val="80000"/>
              <a:buFont typeface="Wingdings" pitchFamily="2" charset="2"/>
              <a:buChar char="§"/>
              <a:defRPr kumimoji="1" sz="2000" b="1">
                <a:solidFill>
                  <a:schemeClr val="tx1"/>
                </a:solidFill>
                <a:latin typeface="+mn-lt"/>
                <a:ea typeface="+mn-ea"/>
              </a:defRPr>
            </a:lvl8pPr>
            <a:lvl9pPr marL="3427413" indent="-315913" algn="l" rtl="0" fontAlgn="base">
              <a:spcBef>
                <a:spcPct val="20000"/>
              </a:spcBef>
              <a:spcAft>
                <a:spcPct val="0"/>
              </a:spcAft>
              <a:buClr>
                <a:schemeClr val="folHlink"/>
              </a:buClr>
              <a:buSzPct val="80000"/>
              <a:buFont typeface="Wingdings" pitchFamily="2" charset="2"/>
              <a:buChar char="§"/>
              <a:defRPr kumimoji="1" sz="2000" b="1">
                <a:solidFill>
                  <a:schemeClr val="tx1"/>
                </a:solidFill>
                <a:latin typeface="+mn-lt"/>
                <a:ea typeface="+mn-ea"/>
              </a:defRPr>
            </a:lvl9pPr>
          </a:lstStyle>
          <a:p>
            <a:pPr eaLnBrk="1" hangingPunct="1">
              <a:defRPr/>
            </a:pPr>
            <a:r>
              <a:rPr lang="zh-TW" altLang="en-US" sz="2400" kern="0" dirty="0">
                <a:solidFill>
                  <a:srgbClr val="FF0000"/>
                </a:solidFill>
                <a:latin typeface="標楷體" panose="03000509000000000000" pitchFamily="65" charset="-120"/>
                <a:ea typeface="標楷體" panose="03000509000000000000" pitchFamily="65" charset="-120"/>
              </a:rPr>
              <a:t>多元學習表現採計前五學期</a:t>
            </a:r>
            <a:r>
              <a:rPr lang="en-US" altLang="zh-TW" sz="2400" kern="0" dirty="0">
                <a:solidFill>
                  <a:srgbClr val="FF0000"/>
                </a:solidFill>
                <a:latin typeface="標楷體" panose="03000509000000000000" pitchFamily="65" charset="-120"/>
                <a:ea typeface="標楷體" panose="03000509000000000000" pitchFamily="65" charset="-120"/>
              </a:rPr>
              <a:t>(</a:t>
            </a:r>
            <a:r>
              <a:rPr lang="zh-TW" altLang="en-US" sz="2400" kern="0" dirty="0">
                <a:solidFill>
                  <a:srgbClr val="FF0000"/>
                </a:solidFill>
                <a:latin typeface="標楷體" panose="03000509000000000000" pitchFamily="65" charset="-120"/>
                <a:ea typeface="標楷體" panose="03000509000000000000" pitchFamily="65" charset="-120"/>
              </a:rPr>
              <a:t>七上至九下開學前一日</a:t>
            </a:r>
            <a:r>
              <a:rPr lang="en-US" altLang="zh-TW" sz="2400" kern="0" dirty="0">
                <a:solidFill>
                  <a:srgbClr val="FF0000"/>
                </a:solidFill>
                <a:latin typeface="標楷體" panose="03000509000000000000" pitchFamily="65" charset="-120"/>
                <a:ea typeface="標楷體" panose="03000509000000000000" pitchFamily="65" charset="-120"/>
              </a:rPr>
              <a:t>)</a:t>
            </a:r>
          </a:p>
        </p:txBody>
      </p:sp>
      <p:sp>
        <p:nvSpPr>
          <p:cNvPr id="111777" name="投影片編號版面配置區 3"/>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46D1648C-4225-49EB-99FF-26EE27782092}" type="slidenum">
              <a:rPr kumimoji="0" lang="zh-TW" altLang="en-US" smtClean="0">
                <a:solidFill>
                  <a:srgbClr val="FEFFFF"/>
                </a:solidFill>
                <a:latin typeface="Century Gothic" panose="020B0502020202020204" pitchFamily="34" charset="0"/>
              </a:rPr>
              <a:pPr/>
              <a:t>70</a:t>
            </a:fld>
            <a:endParaRPr kumimoji="0" lang="zh-TW" altLang="en-US">
              <a:solidFill>
                <a:srgbClr val="FEFFFF"/>
              </a:solidFill>
              <a:latin typeface="Century Gothic" panose="020B0502020202020204" pitchFamily="34" charset="0"/>
            </a:endParaRPr>
          </a:p>
        </p:txBody>
      </p:sp>
    </p:spTree>
  </p:cSld>
  <p:clrMapOvr>
    <a:masterClrMapping/>
  </p:clrMapOvr>
  <p:transition spd="med">
    <p:fad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標題 1"/>
          <p:cNvSpPr>
            <a:spLocks noGrp="1"/>
          </p:cNvSpPr>
          <p:nvPr>
            <p:ph type="title"/>
          </p:nvPr>
        </p:nvSpPr>
        <p:spPr>
          <a:xfrm>
            <a:off x="2419350" y="457200"/>
            <a:ext cx="6172200" cy="857250"/>
          </a:xfrm>
          <a:solidFill>
            <a:srgbClr val="006600"/>
          </a:solidFill>
        </p:spPr>
        <p:txBody>
          <a:bodyPr/>
          <a:lstStyle/>
          <a:p>
            <a:pPr eaLnBrk="1" hangingPunct="1"/>
            <a:r>
              <a:rPr lang="en-US" altLang="zh-TW" sz="4000" dirty="0">
                <a:solidFill>
                  <a:schemeClr val="bg1"/>
                </a:solidFill>
                <a:latin typeface="標楷體" panose="03000509000000000000" pitchFamily="65" charset="-120"/>
                <a:ea typeface="標楷體" panose="03000509000000000000" pitchFamily="65" charset="-120"/>
              </a:rPr>
              <a:t>(</a:t>
            </a:r>
            <a:r>
              <a:rPr lang="zh-TW" altLang="en-US" sz="4000" dirty="0">
                <a:solidFill>
                  <a:schemeClr val="bg1"/>
                </a:solidFill>
                <a:latin typeface="標楷體" panose="03000509000000000000" pitchFamily="65" charset="-120"/>
                <a:ea typeface="標楷體" panose="03000509000000000000" pitchFamily="65" charset="-120"/>
              </a:rPr>
              <a:t>五</a:t>
            </a:r>
            <a:r>
              <a:rPr lang="en-US" altLang="zh-TW" sz="4000" dirty="0">
                <a:solidFill>
                  <a:schemeClr val="bg1"/>
                </a:solidFill>
                <a:latin typeface="標楷體" panose="03000509000000000000" pitchFamily="65" charset="-120"/>
                <a:ea typeface="標楷體" panose="03000509000000000000" pitchFamily="65" charset="-120"/>
              </a:rPr>
              <a:t>)109</a:t>
            </a:r>
            <a:r>
              <a:rPr lang="zh-TW" altLang="en-US" sz="4000" dirty="0">
                <a:solidFill>
                  <a:schemeClr val="bg1"/>
                </a:solidFill>
                <a:latin typeface="標楷體" panose="03000509000000000000" pitchFamily="65" charset="-120"/>
                <a:ea typeface="標楷體" panose="03000509000000000000" pitchFamily="65" charset="-120"/>
              </a:rPr>
              <a:t>免試入學同分比序</a:t>
            </a:r>
          </a:p>
        </p:txBody>
      </p:sp>
      <p:sp>
        <p:nvSpPr>
          <p:cNvPr id="147460" name="矩形 1"/>
          <p:cNvSpPr>
            <a:spLocks noChangeArrowheads="1"/>
          </p:cNvSpPr>
          <p:nvPr/>
        </p:nvSpPr>
        <p:spPr bwMode="auto">
          <a:xfrm>
            <a:off x="1862588" y="2628617"/>
            <a:ext cx="8936957" cy="23083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a:defRPr/>
            </a:pPr>
            <a:r>
              <a:rPr lang="en-US" altLang="zh-TW" sz="3600" b="1" dirty="0">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(1)</a:t>
            </a:r>
            <a:r>
              <a:rPr lang="zh-TW" altLang="zh-TW" sz="3600" b="1" dirty="0">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總積分</a:t>
            </a:r>
            <a:r>
              <a:rPr lang="en-US" altLang="zh-TW" sz="3600" b="1" dirty="0">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 (2)</a:t>
            </a:r>
            <a:r>
              <a:rPr lang="zh-TW" altLang="zh-TW" sz="3600" b="1" dirty="0">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志願序</a:t>
            </a:r>
            <a:r>
              <a:rPr lang="en-US" altLang="zh-TW" sz="3600" b="1" dirty="0">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 (3)</a:t>
            </a:r>
            <a:r>
              <a:rPr lang="zh-TW" altLang="zh-TW" sz="3600" b="1" dirty="0">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國中教育會考總積分</a:t>
            </a:r>
            <a:r>
              <a:rPr lang="en-US" altLang="zh-TW" sz="3600" b="1" dirty="0">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(4)</a:t>
            </a:r>
            <a:r>
              <a:rPr lang="zh-TW" altLang="zh-TW" sz="3600" b="1" dirty="0">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多元學習表現總積分</a:t>
            </a:r>
            <a:r>
              <a:rPr lang="en-US" altLang="zh-TW" sz="3600" b="1" dirty="0">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 (5)</a:t>
            </a:r>
            <a:r>
              <a:rPr lang="zh-TW" altLang="en-US" sz="3600" b="1" dirty="0">
                <a:solidFill>
                  <a:srgbClr val="FF0000"/>
                </a:solidFill>
                <a:latin typeface="Times New Roman" panose="02020603050405020304" pitchFamily="18" charset="0"/>
                <a:ea typeface="標楷體" panose="03000509000000000000" pitchFamily="65" charset="-120"/>
                <a:cs typeface="新細明體" panose="02020500000000000000" pitchFamily="18" charset="-120"/>
              </a:rPr>
              <a:t>國中教育會考總積點</a:t>
            </a:r>
            <a:r>
              <a:rPr lang="en-US" altLang="zh-TW" sz="3600" b="1" dirty="0">
                <a:solidFill>
                  <a:srgbClr val="FF0000"/>
                </a:solidFill>
                <a:latin typeface="Times New Roman" panose="02020603050405020304" pitchFamily="18" charset="0"/>
                <a:ea typeface="標楷體" panose="03000509000000000000" pitchFamily="65" charset="-120"/>
                <a:cs typeface="新細明體" panose="02020500000000000000" pitchFamily="18" charset="-120"/>
              </a:rPr>
              <a:t> </a:t>
            </a:r>
            <a:r>
              <a:rPr lang="en-US" altLang="zh-TW" sz="3600" b="1" dirty="0">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(6)</a:t>
            </a:r>
            <a:r>
              <a:rPr lang="zh-TW" altLang="en-US" sz="3600" b="1" dirty="0">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 </a:t>
            </a:r>
            <a:r>
              <a:rPr lang="zh-TW" altLang="zh-TW" sz="3600" b="1" dirty="0">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會考加註標示</a:t>
            </a:r>
            <a:r>
              <a:rPr lang="en-US" altLang="zh-TW" sz="3600" b="1" dirty="0">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a:t>
            </a:r>
            <a:r>
              <a:rPr lang="zh-TW" altLang="en-US" sz="3600" b="1" dirty="0">
                <a:solidFill>
                  <a:srgbClr val="FF0000"/>
                </a:solidFill>
                <a:latin typeface="Times New Roman" panose="02020603050405020304" pitchFamily="18" charset="0"/>
                <a:ea typeface="標楷體" panose="03000509000000000000" pitchFamily="65" charset="-120"/>
                <a:cs typeface="新細明體" panose="02020500000000000000" pitchFamily="18" charset="-120"/>
              </a:rPr>
              <a:t>含總標示及國英數自設分科標示</a:t>
            </a:r>
            <a:r>
              <a:rPr lang="en-US" altLang="zh-TW" sz="3600" b="1" dirty="0">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 (7)</a:t>
            </a:r>
            <a:r>
              <a:rPr lang="zh-TW" altLang="en-US" sz="3600" b="1" dirty="0">
                <a:solidFill>
                  <a:srgbClr val="FF0000"/>
                </a:solidFill>
                <a:latin typeface="Times New Roman" panose="02020603050405020304" pitchFamily="18" charset="0"/>
                <a:ea typeface="標楷體" panose="03000509000000000000" pitchFamily="65" charset="-120"/>
                <a:cs typeface="新細明體" panose="02020500000000000000" pitchFamily="18" charset="-120"/>
              </a:rPr>
              <a:t>志願序內之學校序</a:t>
            </a:r>
            <a:r>
              <a:rPr lang="zh-TW" altLang="en-US" sz="3600" b="1" dirty="0">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a:t>
            </a:r>
            <a:endParaRPr lang="zh-TW" altLang="zh-TW" sz="3600" dirty="0">
              <a:solidFill>
                <a:srgbClr val="000000"/>
              </a:solidFill>
              <a:latin typeface="Times New Roman" panose="02020603050405020304" pitchFamily="18" charset="0"/>
              <a:ea typeface="標楷體" panose="03000509000000000000" pitchFamily="65" charset="-120"/>
              <a:cs typeface="新細明體" panose="02020500000000000000" pitchFamily="18" charset="-120"/>
            </a:endParaRPr>
          </a:p>
        </p:txBody>
      </p:sp>
      <p:sp>
        <p:nvSpPr>
          <p:cNvPr id="4" name="矩形圖說文字 3"/>
          <p:cNvSpPr/>
          <p:nvPr/>
        </p:nvSpPr>
        <p:spPr>
          <a:xfrm>
            <a:off x="3192612" y="1768894"/>
            <a:ext cx="2470457" cy="663575"/>
          </a:xfrm>
          <a:prstGeom prst="wedgeRectCallout">
            <a:avLst>
              <a:gd name="adj1" fmla="val -23169"/>
              <a:gd name="adj2" fmla="val 11899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000" b="1" dirty="0"/>
              <a:t>經濟弱勢</a:t>
            </a:r>
            <a:r>
              <a:rPr lang="en-US" altLang="zh-TW" sz="2000" b="1" dirty="0"/>
              <a:t>(</a:t>
            </a:r>
            <a:r>
              <a:rPr lang="zh-TW" altLang="en-US" sz="2000" b="1" dirty="0"/>
              <a:t>低收入戶</a:t>
            </a:r>
            <a:r>
              <a:rPr lang="en-US" altLang="zh-TW" sz="2000" b="1" dirty="0"/>
              <a:t>)</a:t>
            </a:r>
            <a:endParaRPr lang="zh-TW" altLang="en-US" sz="2000" b="1" dirty="0"/>
          </a:p>
        </p:txBody>
      </p:sp>
      <p:sp>
        <p:nvSpPr>
          <p:cNvPr id="112645" name="投影片編號版面配置區 1"/>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B071021A-81C1-40C7-8AD8-CE0F1237D79D}" type="slidenum">
              <a:rPr kumimoji="0" lang="zh-TW" altLang="en-US" smtClean="0">
                <a:solidFill>
                  <a:srgbClr val="FEFFFF"/>
                </a:solidFill>
                <a:latin typeface="Century Gothic" panose="020B0502020202020204" pitchFamily="34" charset="0"/>
              </a:rPr>
              <a:pPr/>
              <a:t>71</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extLst>
              <p:ext uri="{D42A27DB-BD31-4B8C-83A1-F6EECF244321}">
                <p14:modId xmlns="" xmlns:p14="http://schemas.microsoft.com/office/powerpoint/2010/main" val="1631964911"/>
              </p:ext>
            </p:extLst>
          </p:nvPr>
        </p:nvGraphicFramePr>
        <p:xfrm>
          <a:off x="2149475" y="1484786"/>
          <a:ext cx="6552729" cy="4446279"/>
        </p:xfrm>
        <a:graphic>
          <a:graphicData uri="http://schemas.openxmlformats.org/drawingml/2006/table">
            <a:tbl>
              <a:tblPr>
                <a:tableStyleId>{35758FB7-9AC5-4552-8A53-C91805E547FA}</a:tableStyleId>
              </a:tblPr>
              <a:tblGrid>
                <a:gridCol w="964433">
                  <a:extLst>
                    <a:ext uri="{9D8B030D-6E8A-4147-A177-3AD203B41FA5}">
                      <a16:colId xmlns="" xmlns:a16="http://schemas.microsoft.com/office/drawing/2014/main" val="20000"/>
                    </a:ext>
                  </a:extLst>
                </a:gridCol>
                <a:gridCol w="3691453">
                  <a:extLst>
                    <a:ext uri="{9D8B030D-6E8A-4147-A177-3AD203B41FA5}">
                      <a16:colId xmlns="" xmlns:a16="http://schemas.microsoft.com/office/drawing/2014/main" val="20001"/>
                    </a:ext>
                  </a:extLst>
                </a:gridCol>
                <a:gridCol w="1896843">
                  <a:extLst>
                    <a:ext uri="{9D8B030D-6E8A-4147-A177-3AD203B41FA5}">
                      <a16:colId xmlns="" xmlns:a16="http://schemas.microsoft.com/office/drawing/2014/main" val="20002"/>
                    </a:ext>
                  </a:extLst>
                </a:gridCol>
              </a:tblGrid>
              <a:tr h="372111">
                <a:tc>
                  <a:txBody>
                    <a:bodyPr/>
                    <a:lstStyle/>
                    <a:p>
                      <a:pPr algn="ctr" fontAlgn="ctr"/>
                      <a:r>
                        <a:rPr lang="zh-TW" altLang="en-US" sz="2400" u="none" strike="noStrike" dirty="0">
                          <a:effectLst/>
                        </a:rPr>
                        <a:t>次序</a:t>
                      </a:r>
                      <a:endParaRPr lang="zh-TW" altLang="en-US" sz="2400" b="0" i="0" u="none" strike="noStrike" dirty="0">
                        <a:solidFill>
                          <a:srgbClr val="FFFFFF"/>
                        </a:solidFill>
                        <a:effectLst/>
                        <a:latin typeface="新細明體" panose="02020500000000000000" pitchFamily="18" charset="-120"/>
                        <a:ea typeface="新細明體" panose="02020500000000000000" pitchFamily="18" charset="-120"/>
                      </a:endParaRPr>
                    </a:p>
                  </a:txBody>
                  <a:tcPr marL="6351" marR="6351" marT="6351" marB="0"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solidFill>
                      <a:srgbClr val="FFFFCC"/>
                    </a:solidFill>
                  </a:tcPr>
                </a:tc>
                <a:tc>
                  <a:txBody>
                    <a:bodyPr/>
                    <a:lstStyle/>
                    <a:p>
                      <a:pPr algn="ctr" fontAlgn="ctr"/>
                      <a:r>
                        <a:rPr lang="zh-TW" altLang="en-US" sz="2400" u="none" strike="noStrike" dirty="0">
                          <a:effectLst/>
                        </a:rPr>
                        <a:t>項目</a:t>
                      </a:r>
                      <a:endParaRPr lang="zh-TW" altLang="en-US" sz="2400" b="0" i="0" u="none" strike="noStrike" dirty="0">
                        <a:solidFill>
                          <a:srgbClr val="FFFFFF"/>
                        </a:solidFill>
                        <a:effectLst/>
                        <a:latin typeface="新細明體" panose="02020500000000000000" pitchFamily="18" charset="-120"/>
                        <a:ea typeface="新細明體" panose="02020500000000000000" pitchFamily="18" charset="-120"/>
                      </a:endParaRPr>
                    </a:p>
                  </a:txBody>
                  <a:tcPr marL="6351" marR="6351" marT="6351" marB="0" anchor="ctr">
                    <a:lnT w="38100" cap="flat" cmpd="sng" algn="ctr">
                      <a:solidFill>
                        <a:schemeClr val="tx1"/>
                      </a:solidFill>
                      <a:prstDash val="solid"/>
                      <a:round/>
                      <a:headEnd type="none" w="med" len="med"/>
                      <a:tailEnd type="none" w="med" len="med"/>
                    </a:lnT>
                    <a:solidFill>
                      <a:srgbClr val="FFFFCC"/>
                    </a:solidFill>
                  </a:tcPr>
                </a:tc>
                <a:tc>
                  <a:txBody>
                    <a:bodyPr/>
                    <a:lstStyle/>
                    <a:p>
                      <a:pPr algn="ctr" fontAlgn="ctr"/>
                      <a:r>
                        <a:rPr lang="zh-TW" altLang="en-US" sz="2400" u="none" strike="noStrike" dirty="0">
                          <a:effectLst/>
                        </a:rPr>
                        <a:t>最高分數</a:t>
                      </a:r>
                      <a:endParaRPr lang="zh-TW" altLang="en-US" sz="2400" b="0" i="0" u="none" strike="noStrike" dirty="0">
                        <a:solidFill>
                          <a:srgbClr val="FFFFFF"/>
                        </a:solidFill>
                        <a:effectLst/>
                        <a:latin typeface="新細明體" panose="02020500000000000000" pitchFamily="18" charset="-120"/>
                        <a:ea typeface="新細明體" panose="02020500000000000000" pitchFamily="18" charset="-120"/>
                      </a:endParaRPr>
                    </a:p>
                  </a:txBody>
                  <a:tcPr marL="6351" marR="6351" marT="6351" marB="0"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rgbClr val="FFFFCC"/>
                    </a:solidFill>
                  </a:tcPr>
                </a:tc>
                <a:extLst>
                  <a:ext uri="{0D108BD9-81ED-4DB2-BD59-A6C34878D82A}">
                    <a16:rowId xmlns="" xmlns:a16="http://schemas.microsoft.com/office/drawing/2014/main" val="10000"/>
                  </a:ext>
                </a:extLst>
              </a:tr>
              <a:tr h="372111">
                <a:tc>
                  <a:txBody>
                    <a:bodyPr/>
                    <a:lstStyle/>
                    <a:p>
                      <a:pPr algn="ctr" fontAlgn="ctr"/>
                      <a:r>
                        <a:rPr lang="en-US" altLang="zh-TW" sz="2400" u="none" strike="noStrike" dirty="0">
                          <a:effectLst/>
                        </a:rPr>
                        <a:t>1</a:t>
                      </a:r>
                      <a:endParaRPr lang="en-US" altLang="zh-TW"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lnL w="38100" cap="flat" cmpd="sng" algn="ctr">
                      <a:solidFill>
                        <a:schemeClr val="tx1"/>
                      </a:solidFill>
                      <a:prstDash val="solid"/>
                      <a:round/>
                      <a:headEnd type="none" w="med" len="med"/>
                      <a:tailEnd type="none" w="med" len="med"/>
                    </a:lnL>
                    <a:solidFill>
                      <a:srgbClr val="FFFFCC"/>
                    </a:solidFill>
                  </a:tcPr>
                </a:tc>
                <a:tc>
                  <a:txBody>
                    <a:bodyPr/>
                    <a:lstStyle/>
                    <a:p>
                      <a:pPr algn="ctr" fontAlgn="ctr"/>
                      <a:r>
                        <a:rPr lang="zh-TW" altLang="en-US" sz="2400" u="none" strike="noStrike" dirty="0">
                          <a:effectLst/>
                        </a:rPr>
                        <a:t>總積分</a:t>
                      </a:r>
                      <a:endParaRPr lang="zh-TW" altLang="en-US"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solidFill>
                      <a:srgbClr val="FFFFCC"/>
                    </a:solidFill>
                  </a:tcPr>
                </a:tc>
                <a:tc>
                  <a:txBody>
                    <a:bodyPr/>
                    <a:lstStyle/>
                    <a:p>
                      <a:pPr algn="ctr" fontAlgn="ctr"/>
                      <a:r>
                        <a:rPr lang="en-US" altLang="zh-TW" sz="2400" u="none" strike="noStrike" dirty="0">
                          <a:effectLst/>
                        </a:rPr>
                        <a:t>100</a:t>
                      </a:r>
                      <a:r>
                        <a:rPr lang="zh-TW" altLang="en-US" sz="2400" u="none" strike="noStrike" dirty="0">
                          <a:effectLst/>
                        </a:rPr>
                        <a:t>分</a:t>
                      </a:r>
                      <a:endParaRPr lang="en-US" altLang="zh-TW"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lnR w="38100" cap="flat" cmpd="sng" algn="ctr">
                      <a:solidFill>
                        <a:schemeClr val="tx1"/>
                      </a:solidFill>
                      <a:prstDash val="solid"/>
                      <a:round/>
                      <a:headEnd type="none" w="med" len="med"/>
                      <a:tailEnd type="none" w="med" len="med"/>
                    </a:lnR>
                    <a:solidFill>
                      <a:srgbClr val="FFFFCC"/>
                    </a:solidFill>
                  </a:tcPr>
                </a:tc>
                <a:extLst>
                  <a:ext uri="{0D108BD9-81ED-4DB2-BD59-A6C34878D82A}">
                    <a16:rowId xmlns="" xmlns:a16="http://schemas.microsoft.com/office/drawing/2014/main" val="10001"/>
                  </a:ext>
                </a:extLst>
              </a:tr>
              <a:tr h="372111">
                <a:tc>
                  <a:txBody>
                    <a:bodyPr/>
                    <a:lstStyle/>
                    <a:p>
                      <a:endParaRPr lang="zh-TW" altLang="en-US"/>
                    </a:p>
                  </a:txBody>
                  <a:tcPr marL="6351" marR="6351" marT="6351" marB="0" anchor="ctr">
                    <a:lnL w="38100" cap="flat" cmpd="sng" algn="ctr">
                      <a:solidFill>
                        <a:schemeClr val="tx1"/>
                      </a:solidFill>
                      <a:prstDash val="solid"/>
                      <a:round/>
                      <a:headEnd type="none" w="med" len="med"/>
                      <a:tailEnd type="none" w="med" len="med"/>
                    </a:lnL>
                    <a:solidFill>
                      <a:srgbClr val="FFFFCC"/>
                    </a:solidFill>
                  </a:tcPr>
                </a:tc>
                <a:tc>
                  <a:txBody>
                    <a:bodyPr/>
                    <a:lstStyle/>
                    <a:p>
                      <a:pPr algn="ctr"/>
                      <a:r>
                        <a:rPr lang="zh-TW" altLang="en-US" sz="2400" u="none" strike="noStrike" kern="1200" dirty="0">
                          <a:solidFill>
                            <a:srgbClr val="FF0000"/>
                          </a:solidFill>
                          <a:effectLst/>
                          <a:latin typeface="+mn-lt"/>
                          <a:ea typeface="+mn-ea"/>
                          <a:cs typeface="+mn-cs"/>
                        </a:rPr>
                        <a:t>經濟弱勢</a:t>
                      </a:r>
                      <a:r>
                        <a:rPr lang="en-US" altLang="zh-TW" sz="2400" u="none" strike="noStrike" kern="1200" dirty="0">
                          <a:solidFill>
                            <a:srgbClr val="FF0000"/>
                          </a:solidFill>
                          <a:effectLst/>
                          <a:latin typeface="+mn-lt"/>
                          <a:ea typeface="+mn-ea"/>
                          <a:cs typeface="+mn-cs"/>
                        </a:rPr>
                        <a:t>(</a:t>
                      </a:r>
                      <a:r>
                        <a:rPr lang="zh-TW" altLang="en-US" sz="2400" u="none" strike="noStrike" kern="1200" dirty="0">
                          <a:solidFill>
                            <a:srgbClr val="FF0000"/>
                          </a:solidFill>
                          <a:effectLst/>
                          <a:latin typeface="+mn-lt"/>
                          <a:ea typeface="+mn-ea"/>
                          <a:cs typeface="+mn-cs"/>
                        </a:rPr>
                        <a:t>低收入戶</a:t>
                      </a:r>
                      <a:r>
                        <a:rPr lang="en-US" altLang="zh-TW" sz="2400" u="none" strike="noStrike" kern="1200" dirty="0">
                          <a:solidFill>
                            <a:srgbClr val="FF0000"/>
                          </a:solidFill>
                          <a:effectLst/>
                          <a:latin typeface="+mn-lt"/>
                          <a:ea typeface="+mn-ea"/>
                          <a:cs typeface="+mn-cs"/>
                        </a:rPr>
                        <a:t>)</a:t>
                      </a:r>
                      <a:endParaRPr lang="zh-TW" altLang="en-US" sz="2400" u="none" strike="noStrike" kern="1200" dirty="0">
                        <a:solidFill>
                          <a:srgbClr val="FF0000"/>
                        </a:solidFill>
                        <a:effectLst/>
                        <a:latin typeface="+mn-lt"/>
                        <a:ea typeface="+mn-ea"/>
                        <a:cs typeface="+mn-cs"/>
                      </a:endParaRPr>
                    </a:p>
                  </a:txBody>
                  <a:tcPr marL="6351" marR="6351" marT="6351" marB="0" anchor="ctr">
                    <a:solidFill>
                      <a:srgbClr val="FFFFCC"/>
                    </a:solidFill>
                  </a:tcPr>
                </a:tc>
                <a:tc>
                  <a:txBody>
                    <a:bodyPr/>
                    <a:lstStyle/>
                    <a:p>
                      <a:endParaRPr lang="zh-TW" altLang="en-US" dirty="0"/>
                    </a:p>
                  </a:txBody>
                  <a:tcPr marL="6351" marR="6351" marT="6351" marB="0" anchor="ctr">
                    <a:lnR w="38100" cap="flat" cmpd="sng" algn="ctr">
                      <a:solidFill>
                        <a:schemeClr val="tx1"/>
                      </a:solidFill>
                      <a:prstDash val="solid"/>
                      <a:round/>
                      <a:headEnd type="none" w="med" len="med"/>
                      <a:tailEnd type="none" w="med" len="med"/>
                    </a:lnR>
                    <a:solidFill>
                      <a:srgbClr val="FFFFCC"/>
                    </a:solidFill>
                  </a:tcPr>
                </a:tc>
                <a:extLst>
                  <a:ext uri="{0D108BD9-81ED-4DB2-BD59-A6C34878D82A}">
                    <a16:rowId xmlns="" xmlns:a16="http://schemas.microsoft.com/office/drawing/2014/main" val="10002"/>
                  </a:ext>
                </a:extLst>
              </a:tr>
              <a:tr h="372111">
                <a:tc>
                  <a:txBody>
                    <a:bodyPr/>
                    <a:lstStyle/>
                    <a:p>
                      <a:pPr algn="ctr" fontAlgn="ctr"/>
                      <a:r>
                        <a:rPr lang="en-US" altLang="zh-TW" sz="2400" u="none" strike="noStrike" dirty="0">
                          <a:effectLst/>
                        </a:rPr>
                        <a:t>2</a:t>
                      </a:r>
                      <a:endParaRPr lang="en-US" altLang="zh-TW"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lnL w="38100" cap="flat" cmpd="sng" algn="ctr">
                      <a:solidFill>
                        <a:schemeClr val="tx1"/>
                      </a:solidFill>
                      <a:prstDash val="solid"/>
                      <a:round/>
                      <a:headEnd type="none" w="med" len="med"/>
                      <a:tailEnd type="none" w="med" len="med"/>
                    </a:lnL>
                    <a:solidFill>
                      <a:srgbClr val="FFFFCC"/>
                    </a:solidFill>
                  </a:tcPr>
                </a:tc>
                <a:tc>
                  <a:txBody>
                    <a:bodyPr/>
                    <a:lstStyle/>
                    <a:p>
                      <a:pPr algn="ctr" fontAlgn="ctr"/>
                      <a:r>
                        <a:rPr lang="zh-TW" altLang="en-US" sz="2400" u="none" strike="noStrike" dirty="0">
                          <a:effectLst/>
                        </a:rPr>
                        <a:t>志願序</a:t>
                      </a:r>
                      <a:endParaRPr lang="zh-TW" altLang="en-US"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solidFill>
                      <a:srgbClr val="FFFFCC"/>
                    </a:solidFill>
                  </a:tcPr>
                </a:tc>
                <a:tc>
                  <a:txBody>
                    <a:bodyPr/>
                    <a:lstStyle/>
                    <a:p>
                      <a:pPr algn="ctr" fontAlgn="ctr"/>
                      <a:r>
                        <a:rPr lang="en-US" altLang="zh-TW" sz="2400" u="none" strike="noStrike" dirty="0">
                          <a:effectLst/>
                        </a:rPr>
                        <a:t>10</a:t>
                      </a:r>
                      <a:r>
                        <a:rPr lang="zh-TW" altLang="en-US" sz="2400" u="none" strike="noStrike" dirty="0">
                          <a:effectLst/>
                        </a:rPr>
                        <a:t>分</a:t>
                      </a:r>
                      <a:endParaRPr lang="en-US" altLang="zh-TW"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lnR w="38100" cap="flat" cmpd="sng" algn="ctr">
                      <a:solidFill>
                        <a:schemeClr val="tx1"/>
                      </a:solidFill>
                      <a:prstDash val="solid"/>
                      <a:round/>
                      <a:headEnd type="none" w="med" len="med"/>
                      <a:tailEnd type="none" w="med" len="med"/>
                    </a:lnR>
                    <a:solidFill>
                      <a:srgbClr val="FFFFCC"/>
                    </a:solidFill>
                  </a:tcPr>
                </a:tc>
                <a:extLst>
                  <a:ext uri="{0D108BD9-81ED-4DB2-BD59-A6C34878D82A}">
                    <a16:rowId xmlns="" xmlns:a16="http://schemas.microsoft.com/office/drawing/2014/main" val="10003"/>
                  </a:ext>
                </a:extLst>
              </a:tr>
              <a:tr h="372111">
                <a:tc>
                  <a:txBody>
                    <a:bodyPr/>
                    <a:lstStyle/>
                    <a:p>
                      <a:pPr algn="ctr" fontAlgn="ctr"/>
                      <a:r>
                        <a:rPr lang="en-US" altLang="zh-TW" sz="2400" u="none" strike="noStrike" dirty="0">
                          <a:effectLst/>
                        </a:rPr>
                        <a:t>3</a:t>
                      </a:r>
                      <a:endParaRPr lang="en-US" altLang="zh-TW"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lnL w="38100" cap="flat" cmpd="sng" algn="ctr">
                      <a:solidFill>
                        <a:schemeClr val="tx1"/>
                      </a:solidFill>
                      <a:prstDash val="solid"/>
                      <a:round/>
                      <a:headEnd type="none" w="med" len="med"/>
                      <a:tailEnd type="none" w="med" len="med"/>
                    </a:lnL>
                    <a:solidFill>
                      <a:srgbClr val="FFFFCC"/>
                    </a:solidFill>
                  </a:tcPr>
                </a:tc>
                <a:tc>
                  <a:txBody>
                    <a:bodyPr/>
                    <a:lstStyle/>
                    <a:p>
                      <a:pPr algn="ctr" fontAlgn="ctr"/>
                      <a:r>
                        <a:rPr lang="zh-TW" altLang="en-US" sz="2400" u="none" strike="noStrike" dirty="0">
                          <a:effectLst/>
                        </a:rPr>
                        <a:t>教育會考總分</a:t>
                      </a:r>
                      <a:endParaRPr lang="zh-TW" altLang="en-US"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solidFill>
                      <a:srgbClr val="FFFFCC"/>
                    </a:solidFill>
                  </a:tcPr>
                </a:tc>
                <a:tc>
                  <a:txBody>
                    <a:bodyPr/>
                    <a:lstStyle/>
                    <a:p>
                      <a:pPr algn="ctr" fontAlgn="ctr"/>
                      <a:r>
                        <a:rPr lang="en-US" altLang="zh-TW" sz="2400" u="none" strike="noStrike" dirty="0">
                          <a:effectLst/>
                        </a:rPr>
                        <a:t>30</a:t>
                      </a:r>
                      <a:r>
                        <a:rPr lang="zh-TW" altLang="en-US" sz="2400" u="none" strike="noStrike" dirty="0">
                          <a:effectLst/>
                        </a:rPr>
                        <a:t>分</a:t>
                      </a:r>
                      <a:endParaRPr lang="en-US" altLang="zh-TW"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lnR w="38100" cap="flat" cmpd="sng" algn="ctr">
                      <a:solidFill>
                        <a:schemeClr val="tx1"/>
                      </a:solidFill>
                      <a:prstDash val="solid"/>
                      <a:round/>
                      <a:headEnd type="none" w="med" len="med"/>
                      <a:tailEnd type="none" w="med" len="med"/>
                    </a:lnR>
                    <a:solidFill>
                      <a:srgbClr val="FFFFCC"/>
                    </a:solidFill>
                  </a:tcPr>
                </a:tc>
                <a:extLst>
                  <a:ext uri="{0D108BD9-81ED-4DB2-BD59-A6C34878D82A}">
                    <a16:rowId xmlns="" xmlns:a16="http://schemas.microsoft.com/office/drawing/2014/main" val="10004"/>
                  </a:ext>
                </a:extLst>
              </a:tr>
              <a:tr h="372111">
                <a:tc>
                  <a:txBody>
                    <a:bodyPr/>
                    <a:lstStyle/>
                    <a:p>
                      <a:pPr algn="ctr" fontAlgn="ctr"/>
                      <a:r>
                        <a:rPr lang="en-US" altLang="zh-TW" sz="2400" u="none" strike="noStrike" dirty="0">
                          <a:effectLst/>
                        </a:rPr>
                        <a:t>4</a:t>
                      </a:r>
                      <a:endParaRPr lang="en-US" altLang="zh-TW"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lnL w="38100" cap="flat" cmpd="sng" algn="ctr">
                      <a:solidFill>
                        <a:schemeClr val="tx1"/>
                      </a:solidFill>
                      <a:prstDash val="solid"/>
                      <a:round/>
                      <a:headEnd type="none" w="med" len="med"/>
                      <a:tailEnd type="none" w="med" len="med"/>
                    </a:lnL>
                    <a:solidFill>
                      <a:srgbClr val="FFFFCC"/>
                    </a:solidFill>
                  </a:tcPr>
                </a:tc>
                <a:tc>
                  <a:txBody>
                    <a:bodyPr/>
                    <a:lstStyle/>
                    <a:p>
                      <a:pPr algn="ctr" fontAlgn="ctr"/>
                      <a:r>
                        <a:rPr lang="zh-TW" altLang="en-US" sz="2400" u="none" strike="noStrike" dirty="0">
                          <a:effectLst/>
                        </a:rPr>
                        <a:t>多元學習表現總分</a:t>
                      </a:r>
                      <a:endParaRPr lang="zh-TW" altLang="en-US"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solidFill>
                      <a:srgbClr val="FFFFCC"/>
                    </a:solidFill>
                  </a:tcPr>
                </a:tc>
                <a:tc>
                  <a:txBody>
                    <a:bodyPr/>
                    <a:lstStyle/>
                    <a:p>
                      <a:pPr algn="ctr" fontAlgn="ctr"/>
                      <a:r>
                        <a:rPr lang="en-US" altLang="zh-TW" sz="2400" u="none" strike="noStrike" dirty="0">
                          <a:effectLst/>
                        </a:rPr>
                        <a:t>50</a:t>
                      </a:r>
                      <a:r>
                        <a:rPr lang="zh-TW" altLang="en-US" sz="2400" u="none" strike="noStrike" dirty="0">
                          <a:effectLst/>
                        </a:rPr>
                        <a:t>分</a:t>
                      </a:r>
                      <a:endParaRPr lang="en-US" altLang="zh-TW"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lnR w="38100" cap="flat" cmpd="sng" algn="ctr">
                      <a:solidFill>
                        <a:schemeClr val="tx1"/>
                      </a:solidFill>
                      <a:prstDash val="solid"/>
                      <a:round/>
                      <a:headEnd type="none" w="med" len="med"/>
                      <a:tailEnd type="none" w="med" len="med"/>
                    </a:lnR>
                    <a:solidFill>
                      <a:srgbClr val="FFFFCC"/>
                    </a:solidFill>
                  </a:tcPr>
                </a:tc>
                <a:extLst>
                  <a:ext uri="{0D108BD9-81ED-4DB2-BD59-A6C34878D82A}">
                    <a16:rowId xmlns="" xmlns:a16="http://schemas.microsoft.com/office/drawing/2014/main" val="10005"/>
                  </a:ext>
                </a:extLst>
              </a:tr>
              <a:tr h="372111">
                <a:tc>
                  <a:txBody>
                    <a:bodyPr/>
                    <a:lstStyle/>
                    <a:p>
                      <a:pPr algn="ctr" fontAlgn="ctr"/>
                      <a:r>
                        <a:rPr lang="en-US" altLang="zh-TW" sz="2400" u="none" strike="noStrike" dirty="0">
                          <a:effectLst/>
                        </a:rPr>
                        <a:t>5</a:t>
                      </a:r>
                      <a:endParaRPr lang="en-US" altLang="zh-TW"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lnL w="38100" cap="flat" cmpd="sng" algn="ctr">
                      <a:solidFill>
                        <a:schemeClr val="tx1"/>
                      </a:solidFill>
                      <a:prstDash val="solid"/>
                      <a:round/>
                      <a:headEnd type="none" w="med" len="med"/>
                      <a:tailEnd type="none" w="med" len="med"/>
                    </a:lnL>
                    <a:solidFill>
                      <a:srgbClr val="FFFFCC"/>
                    </a:solidFill>
                  </a:tcPr>
                </a:tc>
                <a:tc>
                  <a:txBody>
                    <a:bodyPr/>
                    <a:lstStyle/>
                    <a:p>
                      <a:pPr algn="ctr" fontAlgn="ctr"/>
                      <a:r>
                        <a:rPr lang="zh-TW" altLang="en-US" sz="2400" u="none" strike="noStrike" dirty="0">
                          <a:effectLst/>
                        </a:rPr>
                        <a:t>國中教育會考總積點</a:t>
                      </a:r>
                      <a:endParaRPr lang="zh-TW" altLang="en-US"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solidFill>
                      <a:srgbClr val="FFFFCC"/>
                    </a:solidFill>
                  </a:tcPr>
                </a:tc>
                <a:tc>
                  <a:txBody>
                    <a:bodyPr/>
                    <a:lstStyle/>
                    <a:p>
                      <a:pPr algn="ctr" fontAlgn="ctr"/>
                      <a:r>
                        <a:rPr lang="en-US" altLang="zh-TW" sz="2400" u="none" strike="noStrike" dirty="0">
                          <a:effectLst/>
                        </a:rPr>
                        <a:t>36</a:t>
                      </a:r>
                      <a:r>
                        <a:rPr lang="zh-TW" altLang="en-US" sz="2400" u="none" strike="noStrike" dirty="0">
                          <a:effectLst/>
                        </a:rPr>
                        <a:t>積點</a:t>
                      </a:r>
                      <a:endParaRPr lang="en-US" altLang="zh-TW"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lnR w="38100" cap="flat" cmpd="sng" algn="ctr">
                      <a:solidFill>
                        <a:schemeClr val="tx1"/>
                      </a:solidFill>
                      <a:prstDash val="solid"/>
                      <a:round/>
                      <a:headEnd type="none" w="med" len="med"/>
                      <a:tailEnd type="none" w="med" len="med"/>
                    </a:lnR>
                    <a:solidFill>
                      <a:srgbClr val="FFFFCC"/>
                    </a:solidFill>
                  </a:tcPr>
                </a:tc>
                <a:extLst>
                  <a:ext uri="{0D108BD9-81ED-4DB2-BD59-A6C34878D82A}">
                    <a16:rowId xmlns="" xmlns:a16="http://schemas.microsoft.com/office/drawing/2014/main" val="10006"/>
                  </a:ext>
                </a:extLst>
              </a:tr>
              <a:tr h="737871">
                <a:tc>
                  <a:txBody>
                    <a:bodyPr/>
                    <a:lstStyle/>
                    <a:p>
                      <a:pPr algn="ctr" fontAlgn="ctr"/>
                      <a:r>
                        <a:rPr lang="en-US" altLang="zh-TW" sz="2400" u="none" strike="noStrike" dirty="0">
                          <a:effectLst/>
                        </a:rPr>
                        <a:t>6</a:t>
                      </a:r>
                      <a:endParaRPr lang="en-US" altLang="zh-TW"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lnL w="38100" cap="flat" cmpd="sng" algn="ctr">
                      <a:solidFill>
                        <a:schemeClr val="tx1"/>
                      </a:solidFill>
                      <a:prstDash val="solid"/>
                      <a:round/>
                      <a:headEnd type="none" w="med" len="med"/>
                      <a:tailEnd type="none" w="med" len="med"/>
                    </a:lnL>
                    <a:solidFill>
                      <a:srgbClr val="FFFFCC"/>
                    </a:solidFill>
                  </a:tcPr>
                </a:tc>
                <a:tc>
                  <a:txBody>
                    <a:bodyPr/>
                    <a:lstStyle/>
                    <a:p>
                      <a:pPr algn="ctr" fontAlgn="ctr"/>
                      <a:r>
                        <a:rPr lang="zh-TW" altLang="en-US" sz="2400" u="none" strike="noStrike" dirty="0">
                          <a:effectLst/>
                        </a:rPr>
                        <a:t>會考加註標示</a:t>
                      </a:r>
                      <a:endParaRPr lang="zh-TW" altLang="en-US"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solidFill>
                      <a:srgbClr val="FFFFCC"/>
                    </a:solidFill>
                  </a:tcPr>
                </a:tc>
                <a:tc>
                  <a:txBody>
                    <a:bodyPr/>
                    <a:lstStyle/>
                    <a:p>
                      <a:pPr algn="ctr" fontAlgn="ctr"/>
                      <a:r>
                        <a:rPr lang="zh-TW" altLang="en-US" sz="2400" u="none" strike="noStrike" dirty="0">
                          <a:effectLst/>
                          <a:latin typeface="+mn-ea"/>
                          <a:ea typeface="+mn-ea"/>
                        </a:rPr>
                        <a:t>總標示、</a:t>
                      </a:r>
                      <a:endParaRPr lang="en-US" altLang="zh-TW" sz="2400" u="none" strike="noStrike" dirty="0">
                        <a:effectLst/>
                        <a:latin typeface="+mn-ea"/>
                        <a:ea typeface="+mn-ea"/>
                      </a:endParaRPr>
                    </a:p>
                    <a:p>
                      <a:pPr algn="ctr" fontAlgn="ctr"/>
                      <a:r>
                        <a:rPr lang="zh-TW" altLang="en-US" sz="2400" u="none" strike="noStrike" dirty="0">
                          <a:effectLst/>
                          <a:latin typeface="+mn-ea"/>
                          <a:ea typeface="+mn-ea"/>
                        </a:rPr>
                        <a:t>分科標示</a:t>
                      </a:r>
                      <a:endParaRPr lang="en-US" altLang="zh-TW" sz="2400" u="none" strike="noStrike" dirty="0">
                        <a:effectLst/>
                        <a:latin typeface="+mn-ea"/>
                        <a:ea typeface="+mn-ea"/>
                      </a:endParaRPr>
                    </a:p>
                    <a:p>
                      <a:pPr algn="ctr" fontAlgn="ctr"/>
                      <a:r>
                        <a:rPr lang="en-US" altLang="zh-TW" sz="1800" u="none" strike="noStrike" dirty="0">
                          <a:effectLst/>
                          <a:latin typeface="+mn-ea"/>
                          <a:ea typeface="+mn-ea"/>
                        </a:rPr>
                        <a:t>(</a:t>
                      </a:r>
                      <a:r>
                        <a:rPr lang="zh-TW" altLang="en-US" sz="1800" u="none" strike="noStrike" dirty="0">
                          <a:effectLst/>
                          <a:latin typeface="+mn-ea"/>
                          <a:ea typeface="+mn-ea"/>
                        </a:rPr>
                        <a:t>國英數自社</a:t>
                      </a:r>
                      <a:r>
                        <a:rPr lang="en-US" altLang="zh-TW" sz="1800" u="none" strike="noStrike" dirty="0">
                          <a:effectLst/>
                          <a:latin typeface="+mn-ea"/>
                          <a:ea typeface="+mn-ea"/>
                        </a:rPr>
                        <a:t>)</a:t>
                      </a:r>
                      <a:r>
                        <a:rPr lang="zh-TW" altLang="en-US" sz="2400" u="none" strike="noStrike" dirty="0">
                          <a:effectLst/>
                          <a:latin typeface="+mn-ea"/>
                          <a:ea typeface="+mn-ea"/>
                        </a:rPr>
                        <a:t>　</a:t>
                      </a:r>
                      <a:endParaRPr lang="zh-TW" altLang="en-US" sz="2400" b="0" i="0" u="none" strike="noStrike" dirty="0">
                        <a:solidFill>
                          <a:srgbClr val="000000"/>
                        </a:solidFill>
                        <a:effectLst/>
                        <a:latin typeface="+mn-ea"/>
                        <a:ea typeface="+mn-ea"/>
                      </a:endParaRPr>
                    </a:p>
                  </a:txBody>
                  <a:tcPr marL="6351" marR="6351" marT="6351" marB="0" anchor="ctr">
                    <a:lnR w="38100" cap="flat" cmpd="sng" algn="ctr">
                      <a:solidFill>
                        <a:schemeClr val="tx1"/>
                      </a:solidFill>
                      <a:prstDash val="solid"/>
                      <a:round/>
                      <a:headEnd type="none" w="med" len="med"/>
                      <a:tailEnd type="none" w="med" len="med"/>
                    </a:lnR>
                    <a:solidFill>
                      <a:srgbClr val="FFFFCC"/>
                    </a:solidFill>
                  </a:tcPr>
                </a:tc>
                <a:extLst>
                  <a:ext uri="{0D108BD9-81ED-4DB2-BD59-A6C34878D82A}">
                    <a16:rowId xmlns="" xmlns:a16="http://schemas.microsoft.com/office/drawing/2014/main" val="10012"/>
                  </a:ext>
                </a:extLst>
              </a:tr>
              <a:tr h="737871">
                <a:tc>
                  <a:txBody>
                    <a:bodyPr/>
                    <a:lstStyle/>
                    <a:p>
                      <a:pPr marL="0" algn="ctr" defTabSz="342900" rtl="0" eaLnBrk="1" fontAlgn="ctr" latinLnBrk="0" hangingPunct="1"/>
                      <a:r>
                        <a:rPr lang="en-US" altLang="zh-TW" sz="2400" u="none" strike="noStrike" kern="1200" dirty="0">
                          <a:solidFill>
                            <a:schemeClr val="dk1"/>
                          </a:solidFill>
                          <a:effectLst/>
                          <a:latin typeface="+mn-lt"/>
                          <a:ea typeface="+mn-ea"/>
                          <a:cs typeface="+mn-cs"/>
                        </a:rPr>
                        <a:t>7</a:t>
                      </a:r>
                    </a:p>
                  </a:txBody>
                  <a:tcPr marL="6351" marR="6351" marT="6351" marB="0" anchor="ctr">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solidFill>
                      <a:srgbClr val="FFFFCC"/>
                    </a:solidFill>
                  </a:tcPr>
                </a:tc>
                <a:tc>
                  <a:txBody>
                    <a:bodyPr/>
                    <a:lstStyle/>
                    <a:p>
                      <a:pPr marL="0" algn="ctr" defTabSz="342900" rtl="0" eaLnBrk="1" fontAlgn="ctr" latinLnBrk="0" hangingPunct="1"/>
                      <a:r>
                        <a:rPr lang="zh-TW" altLang="en-US" sz="2400" u="none" strike="noStrike" kern="1200" dirty="0">
                          <a:solidFill>
                            <a:schemeClr val="dk1"/>
                          </a:solidFill>
                          <a:effectLst/>
                          <a:latin typeface="+mn-lt"/>
                          <a:ea typeface="+mn-ea"/>
                          <a:cs typeface="+mn-cs"/>
                        </a:rPr>
                        <a:t>志願序內之學校序</a:t>
                      </a:r>
                    </a:p>
                  </a:txBody>
                  <a:tcPr marL="6351" marR="6351" marT="6351" marB="0" anchor="ctr">
                    <a:lnB w="38100" cap="flat" cmpd="sng" algn="ctr">
                      <a:solidFill>
                        <a:schemeClr val="tx1"/>
                      </a:solidFill>
                      <a:prstDash val="solid"/>
                      <a:round/>
                      <a:headEnd type="none" w="med" len="med"/>
                      <a:tailEnd type="none" w="med" len="med"/>
                    </a:lnB>
                    <a:solidFill>
                      <a:srgbClr val="FFFFCC"/>
                    </a:solidFill>
                  </a:tcPr>
                </a:tc>
                <a:tc>
                  <a:txBody>
                    <a:bodyPr/>
                    <a:lstStyle/>
                    <a:p>
                      <a:pPr algn="ctr" fontAlgn="ctr"/>
                      <a:r>
                        <a:rPr lang="en-US" altLang="zh-TW" sz="2400" b="0" i="0" u="none" strike="noStrike" dirty="0">
                          <a:solidFill>
                            <a:srgbClr val="000000"/>
                          </a:solidFill>
                          <a:effectLst/>
                          <a:latin typeface="+mn-ea"/>
                          <a:ea typeface="+mn-ea"/>
                        </a:rPr>
                        <a:t>1-1</a:t>
                      </a:r>
                      <a:r>
                        <a:rPr lang="zh-TW" altLang="en-US" sz="2400" b="0" i="0" u="none" strike="noStrike" dirty="0">
                          <a:solidFill>
                            <a:srgbClr val="000000"/>
                          </a:solidFill>
                          <a:effectLst/>
                          <a:latin typeface="+mn-ea"/>
                          <a:ea typeface="+mn-ea"/>
                        </a:rPr>
                        <a:t> </a:t>
                      </a:r>
                      <a:r>
                        <a:rPr lang="en-US" altLang="zh-TW" sz="2400" b="0" i="0" u="none" strike="noStrike" dirty="0">
                          <a:solidFill>
                            <a:srgbClr val="000000"/>
                          </a:solidFill>
                          <a:effectLst/>
                          <a:latin typeface="+mn-ea"/>
                          <a:ea typeface="+mn-ea"/>
                        </a:rPr>
                        <a:t>&gt;</a:t>
                      </a:r>
                      <a:r>
                        <a:rPr lang="zh-TW" altLang="en-US" sz="2400" b="0" i="0" u="none" strike="noStrike" dirty="0">
                          <a:solidFill>
                            <a:srgbClr val="000000"/>
                          </a:solidFill>
                          <a:effectLst/>
                          <a:latin typeface="+mn-ea"/>
                          <a:ea typeface="+mn-ea"/>
                        </a:rPr>
                        <a:t> </a:t>
                      </a:r>
                      <a:r>
                        <a:rPr lang="en-US" altLang="zh-TW" sz="2400" b="0" i="0" u="none" strike="noStrike" dirty="0">
                          <a:solidFill>
                            <a:srgbClr val="000000"/>
                          </a:solidFill>
                          <a:effectLst/>
                          <a:latin typeface="+mn-ea"/>
                          <a:ea typeface="+mn-ea"/>
                        </a:rPr>
                        <a:t>1-2</a:t>
                      </a:r>
                      <a:r>
                        <a:rPr lang="zh-TW" altLang="en-US" sz="2400" b="0" i="0" u="none" strike="noStrike" dirty="0">
                          <a:solidFill>
                            <a:srgbClr val="000000"/>
                          </a:solidFill>
                          <a:effectLst/>
                          <a:latin typeface="+mn-ea"/>
                          <a:ea typeface="+mn-ea"/>
                        </a:rPr>
                        <a:t> </a:t>
                      </a:r>
                      <a:r>
                        <a:rPr lang="en-US" altLang="zh-TW" sz="2400" b="0" i="0" u="none" strike="noStrike" dirty="0">
                          <a:solidFill>
                            <a:srgbClr val="000000"/>
                          </a:solidFill>
                          <a:effectLst/>
                          <a:latin typeface="+mn-ea"/>
                          <a:ea typeface="+mn-ea"/>
                        </a:rPr>
                        <a:t>&gt;</a:t>
                      </a:r>
                      <a:r>
                        <a:rPr lang="zh-TW" altLang="en-US" sz="2400" b="0" i="0" u="none" strike="noStrike" dirty="0">
                          <a:solidFill>
                            <a:srgbClr val="000000"/>
                          </a:solidFill>
                          <a:effectLst/>
                          <a:latin typeface="+mn-ea"/>
                          <a:ea typeface="+mn-ea"/>
                        </a:rPr>
                        <a:t> </a:t>
                      </a:r>
                      <a:endParaRPr lang="en-US" altLang="zh-TW" sz="2400" b="0" i="0" u="none" strike="noStrike" dirty="0">
                        <a:solidFill>
                          <a:srgbClr val="000000"/>
                        </a:solidFill>
                        <a:effectLst/>
                        <a:latin typeface="+mn-ea"/>
                        <a:ea typeface="+mn-ea"/>
                      </a:endParaRPr>
                    </a:p>
                    <a:p>
                      <a:pPr algn="ctr" fontAlgn="ctr"/>
                      <a:r>
                        <a:rPr lang="en-US" altLang="zh-TW" sz="2400" b="0" i="0" u="none" strike="noStrike" dirty="0">
                          <a:solidFill>
                            <a:srgbClr val="000000"/>
                          </a:solidFill>
                          <a:effectLst/>
                          <a:latin typeface="+mn-ea"/>
                          <a:ea typeface="+mn-ea"/>
                        </a:rPr>
                        <a:t>2-1</a:t>
                      </a:r>
                      <a:r>
                        <a:rPr lang="zh-TW" altLang="en-US" sz="2400" b="0" i="0" u="none" strike="noStrike" dirty="0">
                          <a:solidFill>
                            <a:srgbClr val="000000"/>
                          </a:solidFill>
                          <a:effectLst/>
                          <a:latin typeface="+mn-ea"/>
                          <a:ea typeface="+mn-ea"/>
                        </a:rPr>
                        <a:t> </a:t>
                      </a:r>
                      <a:r>
                        <a:rPr lang="en-US" altLang="zh-TW" sz="2400" b="0" i="0" u="none" strike="noStrike" dirty="0">
                          <a:solidFill>
                            <a:srgbClr val="000000"/>
                          </a:solidFill>
                          <a:effectLst/>
                          <a:latin typeface="+mn-ea"/>
                          <a:ea typeface="+mn-ea"/>
                        </a:rPr>
                        <a:t>&gt;</a:t>
                      </a:r>
                      <a:r>
                        <a:rPr lang="zh-TW" altLang="en-US" sz="2400" b="0" i="0" u="none" strike="noStrike" dirty="0">
                          <a:solidFill>
                            <a:srgbClr val="000000"/>
                          </a:solidFill>
                          <a:effectLst/>
                          <a:latin typeface="+mn-ea"/>
                          <a:ea typeface="+mn-ea"/>
                        </a:rPr>
                        <a:t> </a:t>
                      </a:r>
                      <a:r>
                        <a:rPr lang="en-US" altLang="zh-TW" sz="2400" b="0" i="0" u="none" strike="noStrike" dirty="0">
                          <a:solidFill>
                            <a:srgbClr val="000000"/>
                          </a:solidFill>
                          <a:effectLst/>
                          <a:latin typeface="+mn-ea"/>
                          <a:ea typeface="+mn-ea"/>
                        </a:rPr>
                        <a:t>2-2</a:t>
                      </a:r>
                      <a:endParaRPr lang="zh-TW" altLang="en-US" sz="2400" b="0" i="0" u="none" strike="noStrike" dirty="0">
                        <a:solidFill>
                          <a:srgbClr val="000000"/>
                        </a:solidFill>
                        <a:effectLst/>
                        <a:latin typeface="+mn-ea"/>
                        <a:ea typeface="+mn-ea"/>
                      </a:endParaRPr>
                    </a:p>
                  </a:txBody>
                  <a:tcPr marL="6351" marR="6351" marT="6351" marB="0" anchor="ct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extLst>
                  <a:ext uri="{0D108BD9-81ED-4DB2-BD59-A6C34878D82A}">
                    <a16:rowId xmlns="" xmlns:a16="http://schemas.microsoft.com/office/drawing/2014/main" val="386042346"/>
                  </a:ext>
                </a:extLst>
              </a:tr>
            </a:tbl>
          </a:graphicData>
        </a:graphic>
      </p:graphicFrame>
      <p:sp>
        <p:nvSpPr>
          <p:cNvPr id="113667" name="標題 1"/>
          <p:cNvSpPr txBox="1">
            <a:spLocks/>
          </p:cNvSpPr>
          <p:nvPr/>
        </p:nvSpPr>
        <p:spPr bwMode="auto">
          <a:xfrm>
            <a:off x="2149474" y="471488"/>
            <a:ext cx="6778865" cy="857250"/>
          </a:xfrm>
          <a:prstGeom prst="rect">
            <a:avLst/>
          </a:prstGeom>
          <a:solidFill>
            <a:srgbClr val="0066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eaLnBrk="1" hangingPunct="1">
              <a:spcBef>
                <a:spcPct val="0"/>
              </a:spcBef>
              <a:buClrTx/>
              <a:buFontTx/>
              <a:buNone/>
            </a:pPr>
            <a:r>
              <a:rPr kumimoji="0" lang="en-US" altLang="zh-TW" sz="4000" dirty="0">
                <a:solidFill>
                  <a:schemeClr val="bg1"/>
                </a:solidFill>
                <a:latin typeface="標楷體" panose="03000509000000000000" pitchFamily="65" charset="-120"/>
                <a:ea typeface="標楷體" panose="03000509000000000000" pitchFamily="65" charset="-120"/>
              </a:rPr>
              <a:t>(</a:t>
            </a:r>
            <a:r>
              <a:rPr kumimoji="0" lang="zh-TW" altLang="en-US" sz="4000" dirty="0">
                <a:solidFill>
                  <a:schemeClr val="bg1"/>
                </a:solidFill>
                <a:latin typeface="標楷體" panose="03000509000000000000" pitchFamily="65" charset="-120"/>
                <a:ea typeface="標楷體" panose="03000509000000000000" pitchFamily="65" charset="-120"/>
              </a:rPr>
              <a:t>五</a:t>
            </a:r>
            <a:r>
              <a:rPr kumimoji="0" lang="en-US" altLang="zh-TW" sz="4000" dirty="0">
                <a:solidFill>
                  <a:schemeClr val="bg1"/>
                </a:solidFill>
                <a:latin typeface="標楷體" panose="03000509000000000000" pitchFamily="65" charset="-120"/>
                <a:ea typeface="標楷體" panose="03000509000000000000" pitchFamily="65" charset="-120"/>
              </a:rPr>
              <a:t>)109</a:t>
            </a:r>
            <a:r>
              <a:rPr kumimoji="0" lang="zh-TW" altLang="en-US" sz="4000" dirty="0">
                <a:solidFill>
                  <a:schemeClr val="bg1"/>
                </a:solidFill>
                <a:latin typeface="標楷體" panose="03000509000000000000" pitchFamily="65" charset="-120"/>
                <a:ea typeface="標楷體" panose="03000509000000000000" pitchFamily="65" charset="-120"/>
              </a:rPr>
              <a:t>免試入學同分比序</a:t>
            </a:r>
            <a:r>
              <a:rPr kumimoji="0" lang="en-US" altLang="zh-TW" sz="4000" dirty="0">
                <a:solidFill>
                  <a:schemeClr val="bg1"/>
                </a:solidFill>
                <a:latin typeface="標楷體" panose="03000509000000000000" pitchFamily="65" charset="-120"/>
                <a:ea typeface="標楷體" panose="03000509000000000000" pitchFamily="65" charset="-120"/>
              </a:rPr>
              <a:t>-2</a:t>
            </a:r>
            <a:endParaRPr kumimoji="0" lang="zh-TW" altLang="en-US" sz="4000" dirty="0">
              <a:solidFill>
                <a:schemeClr val="bg1"/>
              </a:solidFill>
              <a:latin typeface="標楷體" panose="03000509000000000000" pitchFamily="65" charset="-120"/>
              <a:ea typeface="標楷體" panose="03000509000000000000" pitchFamily="65" charset="-120"/>
            </a:endParaRPr>
          </a:p>
        </p:txBody>
      </p:sp>
      <p:sp>
        <p:nvSpPr>
          <p:cNvPr id="113668" name="投影片編號版面配置區 1"/>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9314A577-8866-4B37-9C97-383EEFAF5ECE}" type="slidenum">
              <a:rPr kumimoji="0" lang="zh-TW" altLang="en-US" smtClean="0">
                <a:solidFill>
                  <a:srgbClr val="FEFFFF"/>
                </a:solidFill>
                <a:latin typeface="Century Gothic" panose="020B0502020202020204" pitchFamily="34" charset="0"/>
              </a:rPr>
              <a:pPr/>
              <a:t>72</a:t>
            </a:fld>
            <a:endParaRPr kumimoji="0" lang="zh-TW" altLang="en-US">
              <a:solidFill>
                <a:srgbClr val="FEFFFF"/>
              </a:solidFill>
              <a:latin typeface="Century Gothic" panose="020B0502020202020204" pitchFamily="34" charset="0"/>
            </a:endParaRPr>
          </a:p>
        </p:txBody>
      </p:sp>
    </p:spTree>
  </p:cSld>
  <p:clrMapOvr>
    <a:masterClrMapping/>
  </p:clrMapOvr>
  <p:transition spd="med">
    <p:fad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標題 1"/>
          <p:cNvSpPr>
            <a:spLocks noGrp="1"/>
          </p:cNvSpPr>
          <p:nvPr>
            <p:ph type="title"/>
          </p:nvPr>
        </p:nvSpPr>
        <p:spPr>
          <a:xfrm>
            <a:off x="2098675" y="309563"/>
            <a:ext cx="7940675" cy="863600"/>
          </a:xfrm>
          <a:solidFill>
            <a:srgbClr val="7030A0"/>
          </a:solidFill>
        </p:spPr>
        <p:txBody>
          <a:bodyPr/>
          <a:lstStyle/>
          <a:p>
            <a:r>
              <a:rPr lang="en-US" altLang="zh-TW" sz="4000" dirty="0">
                <a:solidFill>
                  <a:srgbClr val="FFFF00"/>
                </a:solidFill>
                <a:latin typeface="標楷體" panose="03000509000000000000" pitchFamily="65" charset="-120"/>
                <a:ea typeface="標楷體" panose="03000509000000000000" pitchFamily="65" charset="-120"/>
              </a:rPr>
              <a:t>(</a:t>
            </a:r>
            <a:r>
              <a:rPr lang="zh-TW" altLang="en-US" sz="4000" dirty="0">
                <a:solidFill>
                  <a:srgbClr val="FFFF00"/>
                </a:solidFill>
                <a:latin typeface="標楷體" panose="03000509000000000000" pitchFamily="65" charset="-120"/>
                <a:ea typeface="標楷體" panose="03000509000000000000" pitchFamily="65" charset="-120"/>
              </a:rPr>
              <a:t>六</a:t>
            </a:r>
            <a:r>
              <a:rPr lang="en-US" altLang="zh-TW" sz="4000" dirty="0">
                <a:solidFill>
                  <a:srgbClr val="FFFF00"/>
                </a:solidFill>
                <a:latin typeface="標楷體" panose="03000509000000000000" pitchFamily="65" charset="-120"/>
                <a:ea typeface="標楷體" panose="03000509000000000000" pitchFamily="65" charset="-120"/>
              </a:rPr>
              <a:t>)</a:t>
            </a:r>
            <a:r>
              <a:rPr lang="zh-TW" altLang="en-US" sz="4000" dirty="0">
                <a:solidFill>
                  <a:srgbClr val="FFFF00"/>
                </a:solidFill>
                <a:latin typeface="標楷體" panose="03000509000000000000" pitchFamily="65" charset="-120"/>
                <a:ea typeface="標楷體" panose="03000509000000000000" pitchFamily="65" charset="-120"/>
              </a:rPr>
              <a:t>超額比序</a:t>
            </a:r>
            <a:r>
              <a:rPr lang="en-US" altLang="zh-TW" sz="4000" dirty="0">
                <a:solidFill>
                  <a:srgbClr val="FFFF00"/>
                </a:solidFill>
                <a:latin typeface="標楷體" panose="03000509000000000000" pitchFamily="65" charset="-120"/>
                <a:ea typeface="標楷體" panose="03000509000000000000" pitchFamily="65" charset="-120"/>
              </a:rPr>
              <a:t>-</a:t>
            </a:r>
            <a:r>
              <a:rPr lang="zh-TW" altLang="en-US" sz="4000" dirty="0">
                <a:solidFill>
                  <a:srgbClr val="FFFF00"/>
                </a:solidFill>
                <a:latin typeface="標楷體" panose="03000509000000000000" pitchFamily="65" charset="-120"/>
                <a:ea typeface="標楷體" panose="03000509000000000000" pitchFamily="65" charset="-120"/>
              </a:rPr>
              <a:t>志願序</a:t>
            </a:r>
            <a:r>
              <a:rPr lang="en-US" altLang="zh-TW" sz="4000" dirty="0">
                <a:solidFill>
                  <a:srgbClr val="FFFF00"/>
                </a:solidFill>
                <a:latin typeface="標楷體" panose="03000509000000000000" pitchFamily="65" charset="-120"/>
                <a:ea typeface="標楷體" panose="03000509000000000000" pitchFamily="65" charset="-120"/>
              </a:rPr>
              <a:t>1 (10</a:t>
            </a:r>
            <a:r>
              <a:rPr lang="zh-TW" altLang="en-US" sz="4000" dirty="0">
                <a:solidFill>
                  <a:srgbClr val="FFFF00"/>
                </a:solidFill>
                <a:latin typeface="標楷體" panose="03000509000000000000" pitchFamily="65" charset="-120"/>
                <a:ea typeface="標楷體" panose="03000509000000000000" pitchFamily="65" charset="-120"/>
              </a:rPr>
              <a:t>分</a:t>
            </a:r>
            <a:r>
              <a:rPr lang="en-US" altLang="zh-TW" sz="4000" dirty="0">
                <a:solidFill>
                  <a:srgbClr val="FFFF00"/>
                </a:solidFill>
                <a:latin typeface="標楷體" panose="03000509000000000000" pitchFamily="65" charset="-120"/>
                <a:ea typeface="標楷體" panose="03000509000000000000" pitchFamily="65" charset="-120"/>
              </a:rPr>
              <a:t>)</a:t>
            </a:r>
            <a:endParaRPr lang="zh-TW" altLang="en-US" sz="4000" dirty="0">
              <a:solidFill>
                <a:srgbClr val="FFFF00"/>
              </a:solidFill>
              <a:latin typeface="標楷體" panose="03000509000000000000" pitchFamily="65" charset="-120"/>
              <a:ea typeface="標楷體" panose="03000509000000000000" pitchFamily="65" charset="-120"/>
            </a:endParaRPr>
          </a:p>
        </p:txBody>
      </p:sp>
      <p:graphicFrame>
        <p:nvGraphicFramePr>
          <p:cNvPr id="5" name="內容版面配置區 1"/>
          <p:cNvGraphicFramePr>
            <a:graphicFrameLocks/>
          </p:cNvGraphicFramePr>
          <p:nvPr>
            <p:extLst>
              <p:ext uri="{D42A27DB-BD31-4B8C-83A1-F6EECF244321}">
                <p14:modId xmlns="" xmlns:p14="http://schemas.microsoft.com/office/powerpoint/2010/main" val="224114197"/>
              </p:ext>
            </p:extLst>
          </p:nvPr>
        </p:nvGraphicFramePr>
        <p:xfrm>
          <a:off x="1911350" y="1412875"/>
          <a:ext cx="8321676" cy="1266826"/>
        </p:xfrm>
        <a:graphic>
          <a:graphicData uri="http://schemas.openxmlformats.org/drawingml/2006/table">
            <a:tbl>
              <a:tblPr>
                <a:tableStyleId>{5C22544A-7EE6-4342-B048-85BDC9FD1C3A}</a:tableStyleId>
              </a:tblPr>
              <a:tblGrid>
                <a:gridCol w="1395726">
                  <a:extLst>
                    <a:ext uri="{9D8B030D-6E8A-4147-A177-3AD203B41FA5}">
                      <a16:colId xmlns="" xmlns:a16="http://schemas.microsoft.com/office/drawing/2014/main" val="20000"/>
                    </a:ext>
                  </a:extLst>
                </a:gridCol>
                <a:gridCol w="1385190">
                  <a:extLst>
                    <a:ext uri="{9D8B030D-6E8A-4147-A177-3AD203B41FA5}">
                      <a16:colId xmlns="" xmlns:a16="http://schemas.microsoft.com/office/drawing/2014/main" val="20001"/>
                    </a:ext>
                  </a:extLst>
                </a:gridCol>
                <a:gridCol w="1385190">
                  <a:extLst>
                    <a:ext uri="{9D8B030D-6E8A-4147-A177-3AD203B41FA5}">
                      <a16:colId xmlns="" xmlns:a16="http://schemas.microsoft.com/office/drawing/2014/main" val="20002"/>
                    </a:ext>
                  </a:extLst>
                </a:gridCol>
                <a:gridCol w="1385190">
                  <a:extLst>
                    <a:ext uri="{9D8B030D-6E8A-4147-A177-3AD203B41FA5}">
                      <a16:colId xmlns="" xmlns:a16="http://schemas.microsoft.com/office/drawing/2014/main" val="20003"/>
                    </a:ext>
                  </a:extLst>
                </a:gridCol>
                <a:gridCol w="1385190">
                  <a:extLst>
                    <a:ext uri="{9D8B030D-6E8A-4147-A177-3AD203B41FA5}">
                      <a16:colId xmlns="" xmlns:a16="http://schemas.microsoft.com/office/drawing/2014/main" val="20004"/>
                    </a:ext>
                  </a:extLst>
                </a:gridCol>
                <a:gridCol w="1385190">
                  <a:extLst>
                    <a:ext uri="{9D8B030D-6E8A-4147-A177-3AD203B41FA5}">
                      <a16:colId xmlns="" xmlns:a16="http://schemas.microsoft.com/office/drawing/2014/main" val="20005"/>
                    </a:ext>
                  </a:extLst>
                </a:gridCol>
              </a:tblGrid>
              <a:tr h="633413">
                <a:tc>
                  <a:txBody>
                    <a:bodyPr/>
                    <a:lstStyle/>
                    <a:p>
                      <a:pPr algn="ctr" fontAlgn="ctr"/>
                      <a:r>
                        <a:rPr lang="zh-TW" altLang="en-US" sz="2000" b="1" u="none" strike="noStrike" dirty="0">
                          <a:effectLst/>
                          <a:latin typeface="+mn-ea"/>
                          <a:ea typeface="+mn-ea"/>
                        </a:rPr>
                        <a:t>第一志願序學校</a:t>
                      </a:r>
                      <a:endParaRPr lang="zh-TW" altLang="en-US" sz="2000" b="1" i="0" u="none" strike="noStrike" dirty="0">
                        <a:solidFill>
                          <a:srgbClr val="000000"/>
                        </a:solidFill>
                        <a:effectLst/>
                        <a:latin typeface="+mn-ea"/>
                        <a:ea typeface="+mn-ea"/>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zh-TW" altLang="en-US" sz="2000" b="1" u="none" strike="noStrike" dirty="0">
                          <a:effectLst/>
                          <a:latin typeface="+mn-ea"/>
                          <a:ea typeface="+mn-ea"/>
                        </a:rPr>
                        <a:t>第二志願序學校</a:t>
                      </a:r>
                      <a:endParaRPr lang="zh-TW" altLang="en-US" sz="2000" b="1" i="0" u="none" strike="noStrike" dirty="0">
                        <a:solidFill>
                          <a:srgbClr val="000000"/>
                        </a:solidFill>
                        <a:effectLst/>
                        <a:latin typeface="+mn-ea"/>
                        <a:ea typeface="+mn-ea"/>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zh-TW" altLang="en-US" sz="2000" b="1" u="none" strike="noStrike" dirty="0">
                          <a:effectLst/>
                          <a:latin typeface="+mn-ea"/>
                          <a:ea typeface="+mn-ea"/>
                        </a:rPr>
                        <a:t>第三志願序學校</a:t>
                      </a:r>
                      <a:endParaRPr lang="zh-TW" altLang="en-US" sz="2000" b="1" i="0" u="none" strike="noStrike" dirty="0">
                        <a:solidFill>
                          <a:srgbClr val="000000"/>
                        </a:solidFill>
                        <a:effectLst/>
                        <a:latin typeface="+mn-ea"/>
                        <a:ea typeface="+mn-ea"/>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zh-TW" altLang="en-US" sz="2000" b="1" u="none" strike="noStrike" dirty="0">
                          <a:effectLst/>
                          <a:latin typeface="+mn-ea"/>
                          <a:ea typeface="+mn-ea"/>
                        </a:rPr>
                        <a:t>第四志願序學校</a:t>
                      </a:r>
                      <a:endParaRPr lang="zh-TW" altLang="en-US" sz="2000" b="1" i="0" u="none" strike="noStrike" dirty="0">
                        <a:solidFill>
                          <a:srgbClr val="000000"/>
                        </a:solidFill>
                        <a:effectLst/>
                        <a:latin typeface="+mn-ea"/>
                        <a:ea typeface="+mn-ea"/>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zh-TW" altLang="en-US" sz="2000" b="1" u="none" strike="noStrike" dirty="0">
                          <a:effectLst/>
                          <a:latin typeface="+mn-ea"/>
                          <a:ea typeface="+mn-ea"/>
                        </a:rPr>
                        <a:t>第五志願序學校</a:t>
                      </a:r>
                      <a:endParaRPr lang="zh-TW" altLang="en-US" sz="2000" b="1" i="0" u="none" strike="noStrike" dirty="0">
                        <a:solidFill>
                          <a:srgbClr val="000000"/>
                        </a:solidFill>
                        <a:effectLst/>
                        <a:latin typeface="+mn-ea"/>
                        <a:ea typeface="+mn-ea"/>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zh-TW" altLang="en-US" sz="2000" b="1" u="none" strike="noStrike" dirty="0">
                          <a:effectLst/>
                          <a:latin typeface="+mn-ea"/>
                          <a:ea typeface="+mn-ea"/>
                        </a:rPr>
                        <a:t>其他志願序學校</a:t>
                      </a:r>
                      <a:endParaRPr lang="zh-TW" altLang="en-US" sz="2000" b="1" i="0" u="none" strike="noStrike" dirty="0">
                        <a:solidFill>
                          <a:srgbClr val="000000"/>
                        </a:solidFill>
                        <a:effectLst/>
                        <a:latin typeface="+mn-ea"/>
                        <a:ea typeface="+mn-ea"/>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 xmlns:a16="http://schemas.microsoft.com/office/drawing/2014/main" val="10000"/>
                  </a:ext>
                </a:extLst>
              </a:tr>
              <a:tr h="633413">
                <a:tc>
                  <a:txBody>
                    <a:bodyPr/>
                    <a:lstStyle/>
                    <a:p>
                      <a:pPr algn="ctr" fontAlgn="ctr"/>
                      <a:r>
                        <a:rPr lang="en-US" altLang="zh-TW" sz="3200" b="1" u="none" strike="noStrike" dirty="0">
                          <a:effectLst/>
                          <a:latin typeface="Times New Roman" panose="02020603050405020304" pitchFamily="18" charset="0"/>
                          <a:ea typeface="華康魏碑體" panose="03000709000000000000" pitchFamily="65" charset="-120"/>
                          <a:cs typeface="Times New Roman" panose="02020603050405020304" pitchFamily="18" charset="0"/>
                        </a:rPr>
                        <a:t>10</a:t>
                      </a:r>
                      <a:endParaRPr lang="en-US" altLang="zh-TW" sz="3200" b="1" i="0" u="none" strike="noStrike" dirty="0">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3200" b="1" u="none" strike="noStrike" dirty="0">
                          <a:effectLst/>
                          <a:latin typeface="Times New Roman" panose="02020603050405020304" pitchFamily="18" charset="0"/>
                          <a:ea typeface="華康魏碑體" panose="03000709000000000000" pitchFamily="65" charset="-120"/>
                          <a:cs typeface="Times New Roman" panose="02020603050405020304" pitchFamily="18" charset="0"/>
                        </a:rPr>
                        <a:t>9</a:t>
                      </a:r>
                      <a:endParaRPr lang="en-US" altLang="zh-TW" sz="3200" b="1" i="0" u="none" strike="noStrike" dirty="0">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3200" b="1" u="none" strike="noStrike" dirty="0">
                          <a:effectLst/>
                          <a:latin typeface="Times New Roman" panose="02020603050405020304" pitchFamily="18" charset="0"/>
                          <a:ea typeface="華康魏碑體" panose="03000709000000000000" pitchFamily="65" charset="-120"/>
                          <a:cs typeface="Times New Roman" panose="02020603050405020304" pitchFamily="18" charset="0"/>
                        </a:rPr>
                        <a:t>8</a:t>
                      </a:r>
                      <a:endParaRPr lang="en-US" altLang="zh-TW" sz="3200" b="1" i="0" u="none" strike="noStrike" dirty="0">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3200" b="1" u="none" strike="noStrike" dirty="0">
                          <a:effectLst/>
                          <a:latin typeface="Times New Roman" panose="02020603050405020304" pitchFamily="18" charset="0"/>
                          <a:ea typeface="華康魏碑體" panose="03000709000000000000" pitchFamily="65" charset="-120"/>
                          <a:cs typeface="Times New Roman" panose="02020603050405020304" pitchFamily="18" charset="0"/>
                        </a:rPr>
                        <a:t>7</a:t>
                      </a:r>
                      <a:endParaRPr lang="en-US" altLang="zh-TW" sz="3200" b="1" i="0" u="none" strike="noStrike" dirty="0">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3200" b="1" u="none" strike="noStrike" dirty="0">
                          <a:effectLst/>
                          <a:latin typeface="Times New Roman" panose="02020603050405020304" pitchFamily="18" charset="0"/>
                          <a:ea typeface="華康魏碑體" panose="03000709000000000000" pitchFamily="65" charset="-120"/>
                          <a:cs typeface="Times New Roman" panose="02020603050405020304" pitchFamily="18" charset="0"/>
                        </a:rPr>
                        <a:t>6</a:t>
                      </a:r>
                      <a:endParaRPr lang="en-US" altLang="zh-TW" sz="3200" b="1" i="0" u="none" strike="noStrike" dirty="0">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3200" b="1" u="none" strike="noStrike" dirty="0">
                          <a:effectLst/>
                          <a:latin typeface="Times New Roman" panose="02020603050405020304" pitchFamily="18" charset="0"/>
                          <a:ea typeface="華康魏碑體" panose="03000709000000000000" pitchFamily="65" charset="-120"/>
                          <a:cs typeface="Times New Roman" panose="02020603050405020304" pitchFamily="18" charset="0"/>
                        </a:rPr>
                        <a:t>5</a:t>
                      </a:r>
                      <a:endParaRPr lang="en-US" altLang="zh-TW" sz="3200" b="1" i="0" u="none" strike="noStrike" dirty="0">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bl>
          </a:graphicData>
        </a:graphic>
      </p:graphicFrame>
      <p:graphicFrame>
        <p:nvGraphicFramePr>
          <p:cNvPr id="6" name="表格 5"/>
          <p:cNvGraphicFramePr>
            <a:graphicFrameLocks noGrp="1"/>
          </p:cNvGraphicFramePr>
          <p:nvPr>
            <p:extLst>
              <p:ext uri="{D42A27DB-BD31-4B8C-83A1-F6EECF244321}">
                <p14:modId xmlns="" xmlns:p14="http://schemas.microsoft.com/office/powerpoint/2010/main" val="1435953787"/>
              </p:ext>
            </p:extLst>
          </p:nvPr>
        </p:nvGraphicFramePr>
        <p:xfrm>
          <a:off x="1911350" y="3109913"/>
          <a:ext cx="10034844" cy="2300287"/>
        </p:xfrm>
        <a:graphic>
          <a:graphicData uri="http://schemas.openxmlformats.org/drawingml/2006/table">
            <a:tbl>
              <a:tblPr/>
              <a:tblGrid>
                <a:gridCol w="10034844">
                  <a:extLst>
                    <a:ext uri="{9D8B030D-6E8A-4147-A177-3AD203B41FA5}">
                      <a16:colId xmlns="" xmlns:a16="http://schemas.microsoft.com/office/drawing/2014/main" val="20000"/>
                    </a:ext>
                  </a:extLst>
                </a:gridCol>
              </a:tblGrid>
              <a:tr h="230028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1.</a:t>
                      </a:r>
                      <a:r>
                        <a:rPr kumimoji="0" lang="zh-TW" altLang="en-US" sz="2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每一志願序至多</a:t>
                      </a:r>
                      <a:r>
                        <a:rPr kumimoji="0" lang="zh-TW" altLang="en-US" sz="2800" b="0"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cs typeface="微軟正黑體"/>
                        </a:rPr>
                        <a:t>可選填</a:t>
                      </a:r>
                      <a:r>
                        <a:rPr kumimoji="0" lang="en-US" altLang="zh-TW" sz="2800" b="0"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cs typeface="微軟正黑體"/>
                        </a:rPr>
                        <a:t>3</a:t>
                      </a:r>
                      <a:r>
                        <a:rPr kumimoji="0" lang="zh-TW" altLang="en-US" sz="2800" b="0"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cs typeface="微軟正黑體"/>
                        </a:rPr>
                        <a:t>校</a:t>
                      </a:r>
                      <a:r>
                        <a:rPr kumimoji="0" lang="zh-TW" altLang="en-US" sz="2800" b="0" i="0" u="none" strike="noStrike" cap="none" normalizeH="0" baseline="0">
                          <a:ln>
                            <a:noFill/>
                          </a:ln>
                          <a:solidFill>
                            <a:srgbClr val="FF0000"/>
                          </a:solidFill>
                          <a:effectLst/>
                          <a:latin typeface="標楷體" panose="03000509000000000000" pitchFamily="65" charset="-120"/>
                          <a:ea typeface="標楷體" panose="03000509000000000000" pitchFamily="65" charset="-120"/>
                          <a:cs typeface="微軟正黑體"/>
                        </a:rPr>
                        <a:t>為一群組</a:t>
                      </a:r>
                      <a:r>
                        <a:rPr kumimoji="0" lang="zh-TW" altLang="en-US" sz="2800" b="0" i="0" u="none" strike="noStrike" cap="none" normalizeH="0" baseline="0">
                          <a:ln>
                            <a:noFill/>
                          </a:ln>
                          <a:solidFill>
                            <a:srgbClr val="000000"/>
                          </a:solidFill>
                          <a:effectLst/>
                          <a:latin typeface="標楷體" panose="03000509000000000000" pitchFamily="65" charset="-120"/>
                          <a:ea typeface="標楷體" panose="03000509000000000000" pitchFamily="65" charset="-120"/>
                          <a:cs typeface="微軟正黑體"/>
                        </a:rPr>
                        <a:t>，</a:t>
                      </a:r>
                      <a:r>
                        <a:rPr kumimoji="0" lang="zh-TW" altLang="en-US" sz="2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其志願序積分相同。 </a:t>
                      </a:r>
                    </a:p>
                    <a:p>
                      <a:pPr marL="268288" marR="0" lvl="0" indent="-268288" algn="l" defTabSz="914400" rtl="0" eaLnBrk="1" fontAlgn="base" latinLnBrk="0" hangingPunct="1">
                        <a:lnSpc>
                          <a:spcPct val="100000"/>
                        </a:lnSpc>
                        <a:spcBef>
                          <a:spcPct val="0"/>
                        </a:spcBef>
                        <a:spcAft>
                          <a:spcPct val="0"/>
                        </a:spcAft>
                        <a:buClrTx/>
                        <a:buSzTx/>
                        <a:buFontTx/>
                        <a:buNone/>
                        <a:tabLst/>
                        <a:defRPr/>
                      </a:pPr>
                      <a:r>
                        <a:rPr kumimoji="0" lang="en-US" altLang="zh-TW" sz="2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2.</a:t>
                      </a:r>
                      <a:r>
                        <a:rPr kumimoji="0" lang="zh-TW" altLang="en-US" sz="2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同一志願序如有</a:t>
                      </a:r>
                      <a:r>
                        <a:rPr kumimoji="0" lang="zh-TW" altLang="en-US" sz="2800" b="0"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cs typeface="微軟正黑體"/>
                        </a:rPr>
                        <a:t>多科別</a:t>
                      </a:r>
                      <a:r>
                        <a:rPr kumimoji="0" lang="zh-TW" altLang="en-US" sz="2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，選填時視為同一志願序，其志願   序分數相同。</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3.</a:t>
                      </a:r>
                      <a:r>
                        <a:rPr kumimoji="0" lang="zh-TW" altLang="en-US" sz="2800" b="0"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cs typeface="微軟正黑體"/>
                        </a:rPr>
                        <a:t>同一學校第二次選填，視為不同志願序。</a:t>
                      </a:r>
                      <a:endParaRPr kumimoji="0" lang="zh-TW" altLang="en-US" sz="2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endParaRPr>
                    </a:p>
                    <a:p>
                      <a:pPr marL="268288" marR="0" lvl="0" indent="-268288" algn="l" defTabSz="914400" rtl="0" eaLnBrk="1" fontAlgn="base" latinLnBrk="0" hangingPunct="1">
                        <a:lnSpc>
                          <a:spcPct val="100000"/>
                        </a:lnSpc>
                        <a:spcBef>
                          <a:spcPct val="0"/>
                        </a:spcBef>
                        <a:spcAft>
                          <a:spcPct val="0"/>
                        </a:spcAft>
                        <a:buClrTx/>
                        <a:buSzTx/>
                        <a:buFontTx/>
                        <a:buNone/>
                        <a:tabLst/>
                      </a:pPr>
                      <a:r>
                        <a:rPr kumimoji="0" lang="en-US" altLang="zh-TW" sz="2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4.</a:t>
                      </a:r>
                      <a:r>
                        <a:rPr kumimoji="0" lang="zh-TW" altLang="en-US" sz="2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第</a:t>
                      </a:r>
                      <a:r>
                        <a:rPr kumimoji="0" lang="en-US" altLang="zh-TW" sz="2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6</a:t>
                      </a:r>
                      <a:r>
                        <a:rPr kumimoji="0" lang="zh-TW" altLang="en-US" sz="2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志願序後</a:t>
                      </a:r>
                      <a:r>
                        <a:rPr kumimoji="0" lang="en-US" altLang="zh-TW" sz="2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a:t>
                      </a:r>
                      <a:r>
                        <a:rPr kumimoji="0" lang="zh-TW" altLang="en-US" sz="2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含第</a:t>
                      </a:r>
                      <a:r>
                        <a:rPr kumimoji="0" lang="en-US" altLang="zh-TW" sz="2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6</a:t>
                      </a:r>
                      <a:r>
                        <a:rPr kumimoji="0" lang="zh-TW" altLang="en-US" sz="2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志願 </a:t>
                      </a:r>
                      <a:r>
                        <a:rPr kumimoji="0" lang="en-US" altLang="zh-TW" sz="2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a:t>
                      </a:r>
                      <a:r>
                        <a:rPr kumimoji="0" lang="zh-TW" altLang="en-US" sz="2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志願選填以單科為單位，以</a:t>
                      </a:r>
                      <a:r>
                        <a:rPr kumimoji="0" lang="en-US" altLang="zh-TW" sz="2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5</a:t>
                      </a:r>
                      <a:r>
                        <a:rPr kumimoji="0" lang="zh-TW" altLang="en-US" sz="2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分計。</a:t>
                      </a:r>
                      <a:endParaRPr kumimoji="0" lang="zh-TW" altLang="en-US" sz="2800" b="0"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cs typeface="微軟正黑體"/>
                      </a:endParaRPr>
                    </a:p>
                  </a:txBody>
                  <a:tcPr marL="85727" marR="8572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extLst>
                  <a:ext uri="{0D108BD9-81ED-4DB2-BD59-A6C34878D82A}">
                    <a16:rowId xmlns="" xmlns:a16="http://schemas.microsoft.com/office/drawing/2014/main" val="10000"/>
                  </a:ext>
                </a:extLst>
              </a:tr>
            </a:tbl>
          </a:graphicData>
        </a:graphic>
      </p:graphicFrame>
      <p:sp>
        <p:nvSpPr>
          <p:cNvPr id="114720" name="投影片編號版面配置區 1"/>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3477F5A5-933C-4C15-8965-89E14C850DFE}" type="slidenum">
              <a:rPr kumimoji="0" lang="zh-TW" altLang="en-US" smtClean="0">
                <a:solidFill>
                  <a:srgbClr val="FEFFFF"/>
                </a:solidFill>
                <a:latin typeface="Century Gothic" panose="020B0502020202020204" pitchFamily="34" charset="0"/>
              </a:rPr>
              <a:pPr/>
              <a:t>73</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118"/>
          <p:cNvGraphicFramePr>
            <a:graphicFrameLocks noGrp="1"/>
          </p:cNvGraphicFramePr>
          <p:nvPr>
            <p:ph sz="half" idx="4294967295"/>
          </p:nvPr>
        </p:nvGraphicFramePr>
        <p:xfrm>
          <a:off x="1905000" y="1268413"/>
          <a:ext cx="9023349" cy="5508628"/>
        </p:xfrm>
        <a:graphic>
          <a:graphicData uri="http://schemas.openxmlformats.org/drawingml/2006/table">
            <a:tbl>
              <a:tblPr/>
              <a:tblGrid>
                <a:gridCol w="1223178">
                  <a:extLst>
                    <a:ext uri="{9D8B030D-6E8A-4147-A177-3AD203B41FA5}">
                      <a16:colId xmlns="" xmlns:a16="http://schemas.microsoft.com/office/drawing/2014/main" val="20000"/>
                    </a:ext>
                  </a:extLst>
                </a:gridCol>
                <a:gridCol w="810291">
                  <a:extLst>
                    <a:ext uri="{9D8B030D-6E8A-4147-A177-3AD203B41FA5}">
                      <a16:colId xmlns="" xmlns:a16="http://schemas.microsoft.com/office/drawing/2014/main" val="20001"/>
                    </a:ext>
                  </a:extLst>
                </a:gridCol>
                <a:gridCol w="810291">
                  <a:extLst>
                    <a:ext uri="{9D8B030D-6E8A-4147-A177-3AD203B41FA5}">
                      <a16:colId xmlns="" xmlns:a16="http://schemas.microsoft.com/office/drawing/2014/main" val="20002"/>
                    </a:ext>
                  </a:extLst>
                </a:gridCol>
                <a:gridCol w="810291">
                  <a:extLst>
                    <a:ext uri="{9D8B030D-6E8A-4147-A177-3AD203B41FA5}">
                      <a16:colId xmlns="" xmlns:a16="http://schemas.microsoft.com/office/drawing/2014/main" val="20003"/>
                    </a:ext>
                  </a:extLst>
                </a:gridCol>
                <a:gridCol w="879744">
                  <a:extLst>
                    <a:ext uri="{9D8B030D-6E8A-4147-A177-3AD203B41FA5}">
                      <a16:colId xmlns="" xmlns:a16="http://schemas.microsoft.com/office/drawing/2014/main" val="20004"/>
                    </a:ext>
                  </a:extLst>
                </a:gridCol>
                <a:gridCol w="1026392">
                  <a:extLst>
                    <a:ext uri="{9D8B030D-6E8A-4147-A177-3AD203B41FA5}">
                      <a16:colId xmlns="" xmlns:a16="http://schemas.microsoft.com/office/drawing/2014/main" val="20005"/>
                    </a:ext>
                  </a:extLst>
                </a:gridCol>
                <a:gridCol w="879744">
                  <a:extLst>
                    <a:ext uri="{9D8B030D-6E8A-4147-A177-3AD203B41FA5}">
                      <a16:colId xmlns="" xmlns:a16="http://schemas.microsoft.com/office/drawing/2014/main" val="20006"/>
                    </a:ext>
                  </a:extLst>
                </a:gridCol>
                <a:gridCol w="768356">
                  <a:extLst>
                    <a:ext uri="{9D8B030D-6E8A-4147-A177-3AD203B41FA5}">
                      <a16:colId xmlns="" xmlns:a16="http://schemas.microsoft.com/office/drawing/2014/main" val="20007"/>
                    </a:ext>
                  </a:extLst>
                </a:gridCol>
                <a:gridCol w="768356">
                  <a:extLst>
                    <a:ext uri="{9D8B030D-6E8A-4147-A177-3AD203B41FA5}">
                      <a16:colId xmlns="" xmlns:a16="http://schemas.microsoft.com/office/drawing/2014/main" val="20008"/>
                    </a:ext>
                  </a:extLst>
                </a:gridCol>
                <a:gridCol w="1046706">
                  <a:extLst>
                    <a:ext uri="{9D8B030D-6E8A-4147-A177-3AD203B41FA5}">
                      <a16:colId xmlns="" xmlns:a16="http://schemas.microsoft.com/office/drawing/2014/main" val="20009"/>
                    </a:ext>
                  </a:extLst>
                </a:gridCol>
              </a:tblGrid>
              <a:tr h="405248">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2000" b="0" i="0" u="none" strike="noStrike" cap="none" normalizeH="0" baseline="0" dirty="0">
                          <a:ln>
                            <a:noFill/>
                          </a:ln>
                          <a:solidFill>
                            <a:srgbClr val="000000"/>
                          </a:solidFill>
                          <a:effectLst/>
                          <a:latin typeface="微軟正黑體"/>
                          <a:ea typeface="微軟正黑體"/>
                          <a:cs typeface="微軟正黑體"/>
                        </a:rPr>
                        <a:t>志願序</a:t>
                      </a:r>
                    </a:p>
                  </a:txBody>
                  <a:tcPr marL="68582" marR="68582" marT="34266" marB="3426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gridSpan="3">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2000" b="0" i="0" u="none" strike="noStrike" cap="none" normalizeH="0" baseline="0" dirty="0">
                          <a:ln>
                            <a:noFill/>
                          </a:ln>
                          <a:solidFill>
                            <a:srgbClr val="000000"/>
                          </a:solidFill>
                          <a:effectLst/>
                          <a:latin typeface="微軟正黑體"/>
                          <a:ea typeface="微軟正黑體"/>
                          <a:cs typeface="微軟正黑體"/>
                        </a:rPr>
                        <a:t>第</a:t>
                      </a:r>
                      <a:r>
                        <a:rPr kumimoji="0" lang="en-US" altLang="zh-TW" sz="2000" b="0" i="0" u="none" strike="noStrike" cap="none" normalizeH="0" baseline="0" dirty="0">
                          <a:ln>
                            <a:noFill/>
                          </a:ln>
                          <a:solidFill>
                            <a:srgbClr val="000000"/>
                          </a:solidFill>
                          <a:effectLst/>
                          <a:latin typeface="微軟正黑體"/>
                          <a:ea typeface="微軟正黑體"/>
                          <a:cs typeface="微軟正黑體"/>
                        </a:rPr>
                        <a:t>1</a:t>
                      </a:r>
                      <a:r>
                        <a:rPr kumimoji="0" lang="zh-TW" altLang="en-US" sz="2000" b="0" i="0" u="none" strike="noStrike" cap="none" normalizeH="0" baseline="0" dirty="0">
                          <a:ln>
                            <a:noFill/>
                          </a:ln>
                          <a:solidFill>
                            <a:srgbClr val="000000"/>
                          </a:solidFill>
                          <a:effectLst/>
                          <a:latin typeface="微軟正黑體"/>
                          <a:ea typeface="微軟正黑體"/>
                          <a:cs typeface="微軟正黑體"/>
                        </a:rPr>
                        <a:t>志願序學校</a:t>
                      </a:r>
                    </a:p>
                  </a:txBody>
                  <a:tcPr marL="68582" marR="68582" marT="34266" marB="3426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微軟正黑體"/>
                        <a:ea typeface="微軟正黑體"/>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微軟正黑體"/>
                        <a:ea typeface="微軟正黑體"/>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gridSpan="3">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2000" b="0" i="0" u="none" strike="noStrike" cap="none" normalizeH="0" baseline="0" dirty="0">
                          <a:ln>
                            <a:noFill/>
                          </a:ln>
                          <a:solidFill>
                            <a:srgbClr val="000000"/>
                          </a:solidFill>
                          <a:effectLst/>
                          <a:latin typeface="微軟正黑體"/>
                          <a:ea typeface="微軟正黑體"/>
                          <a:cs typeface="微軟正黑體"/>
                        </a:rPr>
                        <a:t>第</a:t>
                      </a:r>
                      <a:r>
                        <a:rPr kumimoji="0" lang="en-US" altLang="zh-TW" sz="2000" b="0" i="0" u="none" strike="noStrike" cap="none" normalizeH="0" baseline="0" dirty="0">
                          <a:ln>
                            <a:noFill/>
                          </a:ln>
                          <a:solidFill>
                            <a:srgbClr val="000000"/>
                          </a:solidFill>
                          <a:effectLst/>
                          <a:latin typeface="微軟正黑體"/>
                          <a:ea typeface="微軟正黑體"/>
                          <a:cs typeface="微軟正黑體"/>
                        </a:rPr>
                        <a:t>2</a:t>
                      </a:r>
                      <a:r>
                        <a:rPr kumimoji="0" lang="zh-TW" altLang="en-US" sz="2000" b="0" i="0" u="none" strike="noStrike" cap="none" normalizeH="0" baseline="0" dirty="0">
                          <a:ln>
                            <a:noFill/>
                          </a:ln>
                          <a:solidFill>
                            <a:srgbClr val="000000"/>
                          </a:solidFill>
                          <a:effectLst/>
                          <a:latin typeface="微軟正黑體"/>
                          <a:ea typeface="微軟正黑體"/>
                          <a:cs typeface="微軟正黑體"/>
                        </a:rPr>
                        <a:t>志願序學校</a:t>
                      </a:r>
                    </a:p>
                  </a:txBody>
                  <a:tcPr marL="68582" marR="68582" marT="34266" marB="3426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FF"/>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E7CF"/>
                    </a:solidFill>
                  </a:tcPr>
                </a:tc>
                <a:tc gridSpan="3">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2000" b="0" i="0" u="none" strike="noStrike" cap="none" normalizeH="0" baseline="0" dirty="0">
                          <a:ln>
                            <a:noFill/>
                          </a:ln>
                          <a:solidFill>
                            <a:srgbClr val="000000"/>
                          </a:solidFill>
                          <a:effectLst/>
                          <a:latin typeface="微軟正黑體" panose="020B0604030504040204" pitchFamily="34" charset="-120"/>
                          <a:ea typeface="+mn-ea"/>
                          <a:cs typeface="微軟正黑體"/>
                        </a:rPr>
                        <a:t>第</a:t>
                      </a:r>
                      <a:r>
                        <a:rPr kumimoji="0" lang="en-US" altLang="zh-TW" sz="2000" b="0" i="0" u="none" strike="noStrike" cap="none" normalizeH="0" baseline="0" dirty="0">
                          <a:ln>
                            <a:noFill/>
                          </a:ln>
                          <a:solidFill>
                            <a:srgbClr val="000000"/>
                          </a:solidFill>
                          <a:effectLst/>
                          <a:latin typeface="微軟正黑體" panose="020B0604030504040204" pitchFamily="34" charset="-120"/>
                          <a:ea typeface="+mn-ea"/>
                          <a:cs typeface="微軟正黑體"/>
                        </a:rPr>
                        <a:t>3</a:t>
                      </a:r>
                      <a:r>
                        <a:rPr kumimoji="0" lang="zh-TW" altLang="en-US" sz="2000" b="0" i="0" u="none" strike="noStrike" cap="none" normalizeH="0" baseline="0" dirty="0">
                          <a:ln>
                            <a:noFill/>
                          </a:ln>
                          <a:solidFill>
                            <a:srgbClr val="000000"/>
                          </a:solidFill>
                          <a:effectLst/>
                          <a:latin typeface="微軟正黑體" panose="020B0604030504040204" pitchFamily="34" charset="-120"/>
                          <a:ea typeface="+mn-ea"/>
                          <a:cs typeface="微軟正黑體"/>
                        </a:rPr>
                        <a:t>志願序學校</a:t>
                      </a:r>
                    </a:p>
                  </a:txBody>
                  <a:tcPr marL="68582" marR="68582" marT="34266" marB="3426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20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E7CF"/>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20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E7CF"/>
                    </a:solidFill>
                  </a:tcPr>
                </a:tc>
                <a:extLst>
                  <a:ext uri="{0D108BD9-81ED-4DB2-BD59-A6C34878D82A}">
                    <a16:rowId xmlns="" xmlns:a16="http://schemas.microsoft.com/office/drawing/2014/main" val="10000"/>
                  </a:ext>
                </a:extLst>
              </a:tr>
              <a:tr h="478823">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FF0000"/>
                          </a:solidFill>
                          <a:effectLst/>
                          <a:latin typeface="微軟正黑體"/>
                          <a:ea typeface="微軟正黑體"/>
                          <a:cs typeface="微軟正黑體"/>
                        </a:rPr>
                        <a:t>志願序積分</a:t>
                      </a:r>
                    </a:p>
                  </a:txBody>
                  <a:tcPr marL="68582" marR="68582" marT="34266" marB="3426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gridSpan="3">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en-US" altLang="zh-TW" sz="2000" b="1" i="0" u="none" strike="noStrike" cap="none" normalizeH="0" baseline="0" dirty="0">
                          <a:ln>
                            <a:noFill/>
                          </a:ln>
                          <a:solidFill>
                            <a:srgbClr val="FF0000"/>
                          </a:solidFill>
                          <a:effectLst/>
                          <a:latin typeface="微軟正黑體"/>
                          <a:ea typeface="微軟正黑體"/>
                          <a:cs typeface="微軟正黑體"/>
                        </a:rPr>
                        <a:t>10</a:t>
                      </a:r>
                      <a:r>
                        <a:rPr kumimoji="0" lang="zh-TW" altLang="en-US" sz="2000" b="1" i="0" u="none" strike="noStrike" cap="none" normalizeH="0" baseline="0" dirty="0">
                          <a:ln>
                            <a:noFill/>
                          </a:ln>
                          <a:solidFill>
                            <a:srgbClr val="FF0000"/>
                          </a:solidFill>
                          <a:effectLst/>
                          <a:latin typeface="微軟正黑體"/>
                          <a:ea typeface="微軟正黑體"/>
                          <a:cs typeface="微軟正黑體"/>
                        </a:rPr>
                        <a:t>分</a:t>
                      </a:r>
                      <a:endParaRPr kumimoji="0" lang="en-US" altLang="zh-TW" sz="2000" b="1" i="0" u="none" strike="noStrike" cap="none" normalizeH="0" baseline="0" dirty="0">
                        <a:ln>
                          <a:noFill/>
                        </a:ln>
                        <a:solidFill>
                          <a:srgbClr val="FF0000"/>
                        </a:solidFill>
                        <a:effectLst/>
                        <a:latin typeface="微軟正黑體"/>
                        <a:ea typeface="微軟正黑體"/>
                        <a:cs typeface="微軟正黑體"/>
                      </a:endParaRPr>
                    </a:p>
                  </a:txBody>
                  <a:tcPr marL="68582" marR="68582" marT="34266" marB="3426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en-US" altLang="zh-TW" sz="1800" b="1" i="0" u="none" strike="noStrike" cap="none" normalizeH="0" baseline="0" dirty="0">
                        <a:ln>
                          <a:noFill/>
                        </a:ln>
                        <a:solidFill>
                          <a:srgbClr val="FF0000"/>
                        </a:solidFill>
                        <a:effectLst/>
                        <a:latin typeface="微軟正黑體"/>
                        <a:ea typeface="微軟正黑體"/>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en-US" altLang="zh-TW" sz="1800" b="1" i="0" u="none" strike="noStrike" cap="none" normalizeH="0" baseline="0" dirty="0">
                        <a:ln>
                          <a:noFill/>
                        </a:ln>
                        <a:solidFill>
                          <a:srgbClr val="FF0000"/>
                        </a:solidFill>
                        <a:effectLst/>
                        <a:latin typeface="微軟正黑體"/>
                        <a:ea typeface="微軟正黑體"/>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gridSpan="3">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en-US" altLang="zh-TW" sz="2000" b="1" i="0" u="none" strike="noStrike" cap="none" normalizeH="0" baseline="0" dirty="0">
                          <a:ln>
                            <a:noFill/>
                          </a:ln>
                          <a:solidFill>
                            <a:srgbClr val="FF0000"/>
                          </a:solidFill>
                          <a:effectLst/>
                          <a:latin typeface="微軟正黑體"/>
                          <a:ea typeface="微軟正黑體"/>
                          <a:cs typeface="微軟正黑體"/>
                        </a:rPr>
                        <a:t>9</a:t>
                      </a:r>
                      <a:r>
                        <a:rPr kumimoji="0" lang="zh-TW" altLang="en-US" sz="2000" b="1" i="0" u="none" strike="noStrike" cap="none" normalizeH="0" baseline="0" dirty="0">
                          <a:ln>
                            <a:noFill/>
                          </a:ln>
                          <a:solidFill>
                            <a:srgbClr val="FF0000"/>
                          </a:solidFill>
                          <a:effectLst/>
                          <a:latin typeface="微軟正黑體"/>
                          <a:ea typeface="微軟正黑體"/>
                          <a:cs typeface="微軟正黑體"/>
                        </a:rPr>
                        <a:t>分</a:t>
                      </a:r>
                      <a:endParaRPr kumimoji="0" lang="en-US" altLang="zh-TW" sz="20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微軟正黑體"/>
                      </a:endParaRPr>
                    </a:p>
                  </a:txBody>
                  <a:tcPr marL="68582" marR="68582" marT="34266" marB="3426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en-US" altLang="zh-TW" sz="1800" b="1" i="0" u="none" strike="noStrike" cap="none" normalizeH="0" baseline="0" dirty="0">
                        <a:ln>
                          <a:noFill/>
                        </a:ln>
                        <a:solidFill>
                          <a:srgbClr val="FF0000"/>
                        </a:solidFill>
                        <a:effectLst/>
                        <a:latin typeface="標楷體" pitchFamily="65" charset="-120"/>
                        <a:ea typeface="標楷體" pitchFamily="65"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en-US" altLang="zh-TW" sz="18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gridSpan="3">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en-US" altLang="zh-TW" sz="20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微軟正黑體"/>
                        </a:rPr>
                        <a:t>8</a:t>
                      </a:r>
                      <a:r>
                        <a:rPr kumimoji="0" lang="zh-TW" altLang="en-US" sz="20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微軟正黑體"/>
                        </a:rPr>
                        <a:t>分</a:t>
                      </a:r>
                      <a:endParaRPr kumimoji="0" lang="en-US" altLang="zh-TW" sz="20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微軟正黑體"/>
                      </a:endParaRPr>
                    </a:p>
                  </a:txBody>
                  <a:tcPr marL="68582" marR="68582" marT="34266" marB="3426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en-US" altLang="zh-TW" sz="20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E7CF"/>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en-US" altLang="zh-TW" sz="20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E7CF"/>
                    </a:solidFill>
                  </a:tcPr>
                </a:tc>
                <a:extLst>
                  <a:ext uri="{0D108BD9-81ED-4DB2-BD59-A6C34878D82A}">
                    <a16:rowId xmlns="" xmlns:a16="http://schemas.microsoft.com/office/drawing/2014/main" val="10001"/>
                  </a:ext>
                </a:extLst>
              </a:tr>
              <a:tr h="647652">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900" b="0" i="0" u="none" strike="noStrike" cap="none" normalizeH="0" baseline="0" dirty="0">
                          <a:ln>
                            <a:noFill/>
                          </a:ln>
                          <a:solidFill>
                            <a:srgbClr val="000000"/>
                          </a:solidFill>
                          <a:effectLst/>
                          <a:latin typeface="微軟正黑體"/>
                          <a:ea typeface="微軟正黑體"/>
                          <a:cs typeface="微軟正黑體"/>
                        </a:rPr>
                        <a:t>志願序學校名</a:t>
                      </a:r>
                    </a:p>
                  </a:txBody>
                  <a:tcPr marL="68582" marR="68582" marT="34266" marB="3426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000000"/>
                          </a:solidFill>
                          <a:effectLst/>
                          <a:latin typeface="微軟正黑體"/>
                          <a:ea typeface="微軟正黑體"/>
                          <a:cs typeface="微軟正黑體"/>
                        </a:rPr>
                        <a:t>高中甲</a:t>
                      </a: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FF0000"/>
                          </a:solidFill>
                          <a:effectLst/>
                          <a:latin typeface="微軟正黑體"/>
                          <a:ea typeface="微軟正黑體"/>
                          <a:cs typeface="微軟正黑體"/>
                        </a:rPr>
                        <a:t>高職甲</a:t>
                      </a: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7030A0"/>
                          </a:solidFill>
                          <a:effectLst/>
                          <a:latin typeface="微軟正黑體"/>
                          <a:ea typeface="微軟正黑體"/>
                          <a:cs typeface="微軟正黑體"/>
                        </a:rPr>
                        <a:t>高職乙</a:t>
                      </a: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7030A0"/>
                          </a:solidFill>
                          <a:effectLst/>
                          <a:latin typeface="微軟正黑體"/>
                          <a:ea typeface="微軟正黑體"/>
                          <a:cs typeface="微軟正黑體"/>
                        </a:rPr>
                        <a:t>高職丙</a:t>
                      </a: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0070C0"/>
                          </a:solidFill>
                          <a:effectLst/>
                          <a:latin typeface="微軟正黑體" panose="020B0604030504040204" pitchFamily="34" charset="-120"/>
                          <a:ea typeface="微軟正黑體" panose="020B0604030504040204" pitchFamily="34" charset="-120"/>
                          <a:cs typeface="微軟正黑體"/>
                        </a:rPr>
                        <a:t>高中乙</a:t>
                      </a: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kern="1200" cap="none" normalizeH="0" baseline="0" dirty="0">
                          <a:ln>
                            <a:noFill/>
                          </a:ln>
                          <a:solidFill>
                            <a:schemeClr val="accent2">
                              <a:lumMod val="75000"/>
                            </a:schemeClr>
                          </a:solidFill>
                          <a:effectLst/>
                          <a:latin typeface="微軟正黑體" panose="020B0604030504040204" pitchFamily="34" charset="-120"/>
                          <a:ea typeface="微軟正黑體" panose="020B0604030504040204" pitchFamily="34" charset="-120"/>
                          <a:cs typeface="微軟正黑體"/>
                        </a:rPr>
                        <a:t>高職丁</a:t>
                      </a: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微軟正黑體"/>
                        </a:rPr>
                        <a:t>高職戊</a:t>
                      </a: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7030A0"/>
                          </a:solidFill>
                          <a:effectLst/>
                          <a:latin typeface="微軟正黑體"/>
                          <a:ea typeface="微軟正黑體"/>
                          <a:cs typeface="微軟正黑體"/>
                        </a:rPr>
                        <a:t>高職已</a:t>
                      </a: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cs typeface="微軟正黑體"/>
                        </a:rPr>
                        <a:t>高職庚</a:t>
                      </a:r>
                    </a:p>
                  </a:txBody>
                  <a:tcPr marL="68582" marR="68582" marT="34266" marB="3426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99CCFF"/>
                    </a:solidFill>
                  </a:tcPr>
                </a:tc>
                <a:extLst>
                  <a:ext uri="{0D108BD9-81ED-4DB2-BD59-A6C34878D82A}">
                    <a16:rowId xmlns="" xmlns:a16="http://schemas.microsoft.com/office/drawing/2014/main" val="10002"/>
                  </a:ext>
                </a:extLst>
              </a:tr>
              <a:tr h="795381">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900" b="0" i="0" u="none" strike="noStrike" cap="none" normalizeH="0" baseline="0" dirty="0">
                          <a:ln>
                            <a:noFill/>
                          </a:ln>
                          <a:solidFill>
                            <a:srgbClr val="000000"/>
                          </a:solidFill>
                          <a:effectLst/>
                          <a:latin typeface="微軟正黑體"/>
                          <a:ea typeface="微軟正黑體"/>
                          <a:cs typeface="微軟正黑體"/>
                        </a:rPr>
                        <a:t>錄取序號</a:t>
                      </a:r>
                      <a:r>
                        <a:rPr kumimoji="0" lang="en-US" altLang="zh-TW" sz="1900" b="0" i="0" u="none" strike="noStrike" cap="none" normalizeH="0" baseline="0" dirty="0">
                          <a:ln>
                            <a:noFill/>
                          </a:ln>
                          <a:solidFill>
                            <a:srgbClr val="000000"/>
                          </a:solidFill>
                          <a:effectLst/>
                          <a:latin typeface="微軟正黑體"/>
                          <a:ea typeface="微軟正黑體"/>
                          <a:cs typeface="微軟正黑體"/>
                        </a:rPr>
                        <a:t>1</a:t>
                      </a:r>
                    </a:p>
                  </a:txBody>
                  <a:tcPr marL="68582" marR="68582" marT="34266" marB="3426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000000"/>
                          </a:solidFill>
                          <a:effectLst/>
                          <a:latin typeface="微軟正黑體"/>
                          <a:ea typeface="微軟正黑體"/>
                          <a:cs typeface="微軟正黑體"/>
                        </a:rPr>
                        <a:t>普通科</a:t>
                      </a: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FF0000"/>
                          </a:solidFill>
                          <a:effectLst/>
                          <a:latin typeface="微軟正黑體"/>
                          <a:ea typeface="微軟正黑體"/>
                          <a:cs typeface="微軟正黑體"/>
                        </a:rPr>
                        <a:t>高職甲</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FF0000"/>
                          </a:solidFill>
                          <a:effectLst/>
                          <a:latin typeface="微軟正黑體"/>
                          <a:ea typeface="微軟正黑體"/>
                          <a:cs typeface="微軟正黑體"/>
                        </a:rPr>
                        <a:t>科別</a:t>
                      </a:r>
                      <a:r>
                        <a:rPr kumimoji="0" lang="en-US" altLang="zh-TW" sz="1600" b="1" i="0" u="none" strike="noStrike" cap="none" normalizeH="0" baseline="0" dirty="0">
                          <a:ln>
                            <a:noFill/>
                          </a:ln>
                          <a:solidFill>
                            <a:srgbClr val="FF0000"/>
                          </a:solidFill>
                          <a:effectLst/>
                          <a:latin typeface="微軟正黑體"/>
                          <a:ea typeface="微軟正黑體"/>
                          <a:cs typeface="微軟正黑體"/>
                        </a:rPr>
                        <a:t>1</a:t>
                      </a: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7030A0"/>
                          </a:solidFill>
                          <a:effectLst/>
                          <a:latin typeface="微軟正黑體"/>
                          <a:ea typeface="微軟正黑體"/>
                          <a:cs typeface="微軟正黑體"/>
                        </a:rPr>
                        <a:t>高職乙</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7030A0"/>
                          </a:solidFill>
                          <a:effectLst/>
                          <a:latin typeface="微軟正黑體"/>
                          <a:ea typeface="微軟正黑體"/>
                          <a:cs typeface="微軟正黑體"/>
                        </a:rPr>
                        <a:t>科別</a:t>
                      </a:r>
                      <a:r>
                        <a:rPr kumimoji="0" lang="en-US" altLang="zh-TW" sz="1600" b="1" i="0" u="none" strike="noStrike" cap="none" normalizeH="0" baseline="0" dirty="0">
                          <a:ln>
                            <a:noFill/>
                          </a:ln>
                          <a:solidFill>
                            <a:srgbClr val="7030A0"/>
                          </a:solidFill>
                          <a:effectLst/>
                          <a:latin typeface="微軟正黑體"/>
                          <a:ea typeface="微軟正黑體"/>
                          <a:cs typeface="微軟正黑體"/>
                        </a:rPr>
                        <a:t>1</a:t>
                      </a:r>
                      <a:endParaRPr kumimoji="0" lang="zh-TW" altLang="en-US" sz="1600" b="1" i="0" u="none" strike="noStrike" cap="none" normalizeH="0" baseline="0" dirty="0">
                        <a:ln>
                          <a:noFill/>
                        </a:ln>
                        <a:solidFill>
                          <a:srgbClr val="7030A0"/>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7030A0"/>
                          </a:solidFill>
                          <a:effectLst/>
                          <a:latin typeface="微軟正黑體"/>
                          <a:ea typeface="微軟正黑體"/>
                          <a:cs typeface="微軟正黑體"/>
                        </a:rPr>
                        <a:t>高職丙</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7030A0"/>
                          </a:solidFill>
                          <a:effectLst/>
                          <a:latin typeface="微軟正黑體"/>
                          <a:ea typeface="微軟正黑體"/>
                          <a:cs typeface="微軟正黑體"/>
                        </a:rPr>
                        <a:t>科別</a:t>
                      </a:r>
                      <a:r>
                        <a:rPr kumimoji="0" lang="en-US" altLang="zh-TW" sz="1600" b="0" i="0" u="none" strike="noStrike" cap="none" normalizeH="0" baseline="0" dirty="0">
                          <a:ln>
                            <a:noFill/>
                          </a:ln>
                          <a:solidFill>
                            <a:srgbClr val="7030A0"/>
                          </a:solidFill>
                          <a:effectLst/>
                          <a:latin typeface="微軟正黑體"/>
                          <a:ea typeface="微軟正黑體"/>
                          <a:cs typeface="微軟正黑體"/>
                        </a:rPr>
                        <a:t>1</a:t>
                      </a:r>
                      <a:endParaRPr kumimoji="0" lang="zh-TW" altLang="en-US" sz="1600" b="0" i="0" u="none" strike="noStrike" cap="none" normalizeH="0" baseline="0" dirty="0">
                        <a:ln>
                          <a:noFill/>
                        </a:ln>
                        <a:solidFill>
                          <a:srgbClr val="7030A0"/>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0070C0"/>
                          </a:solidFill>
                          <a:effectLst/>
                          <a:latin typeface="微軟正黑體" panose="020B0604030504040204" pitchFamily="34" charset="-120"/>
                          <a:ea typeface="微軟正黑體" panose="020B0604030504040204" pitchFamily="34" charset="-120"/>
                          <a:cs typeface="微軟正黑體"/>
                        </a:rPr>
                        <a:t>普通科</a:t>
                      </a: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kern="1200" cap="none" normalizeH="0" baseline="0" dirty="0">
                          <a:ln>
                            <a:noFill/>
                          </a:ln>
                          <a:solidFill>
                            <a:schemeClr val="accent2">
                              <a:lumMod val="75000"/>
                            </a:schemeClr>
                          </a:solidFill>
                          <a:effectLst/>
                          <a:latin typeface="微軟正黑體" panose="020B0604030504040204" pitchFamily="34" charset="-120"/>
                          <a:ea typeface="微軟正黑體" panose="020B0604030504040204" pitchFamily="34" charset="-120"/>
                          <a:cs typeface="微軟正黑體"/>
                        </a:rPr>
                        <a:t>高職丁</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kern="1200" cap="none" normalizeH="0" baseline="0" dirty="0">
                          <a:ln>
                            <a:noFill/>
                          </a:ln>
                          <a:solidFill>
                            <a:schemeClr val="accent2">
                              <a:lumMod val="75000"/>
                            </a:schemeClr>
                          </a:solidFill>
                          <a:effectLst/>
                          <a:latin typeface="微軟正黑體" panose="020B0604030504040204" pitchFamily="34" charset="-120"/>
                          <a:ea typeface="微軟正黑體" panose="020B0604030504040204" pitchFamily="34" charset="-120"/>
                          <a:cs typeface="微軟正黑體"/>
                        </a:rPr>
                        <a:t>科別</a:t>
                      </a:r>
                      <a:r>
                        <a:rPr kumimoji="0" lang="en-US" altLang="zh-TW" sz="1600" b="0" i="0" u="none" strike="noStrike" kern="1200" cap="none" normalizeH="0" baseline="0" dirty="0">
                          <a:ln>
                            <a:noFill/>
                          </a:ln>
                          <a:solidFill>
                            <a:schemeClr val="accent2">
                              <a:lumMod val="75000"/>
                            </a:schemeClr>
                          </a:solidFill>
                          <a:effectLst/>
                          <a:latin typeface="微軟正黑體" panose="020B0604030504040204" pitchFamily="34" charset="-120"/>
                          <a:ea typeface="微軟正黑體" panose="020B0604030504040204" pitchFamily="34" charset="-120"/>
                          <a:cs typeface="微軟正黑體"/>
                        </a:rPr>
                        <a:t>1</a:t>
                      </a:r>
                      <a:endParaRPr kumimoji="0" lang="zh-TW" altLang="en-US" sz="1600" b="0" i="0" u="none" strike="noStrike" kern="1200" cap="none" normalizeH="0" baseline="0" dirty="0">
                        <a:ln>
                          <a:noFill/>
                        </a:ln>
                        <a:solidFill>
                          <a:schemeClr val="accent2">
                            <a:lumMod val="75000"/>
                          </a:schemeClr>
                        </a:solidFill>
                        <a:effectLst/>
                        <a:latin typeface="微軟正黑體" panose="020B0604030504040204" pitchFamily="34" charset="-120"/>
                        <a:ea typeface="微軟正黑體" panose="020B0604030504040204" pitchFamily="34" charset="-120"/>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chemeClr val="tx1"/>
                          </a:solidFill>
                          <a:effectLst/>
                          <a:latin typeface="微軟正黑體" panose="020B0604030504040204" pitchFamily="34" charset="-120"/>
                          <a:ea typeface="+mn-ea"/>
                          <a:cs typeface="微軟正黑體"/>
                        </a:rPr>
                        <a:t>高職戊</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chemeClr val="tx1"/>
                          </a:solidFill>
                          <a:effectLst/>
                          <a:latin typeface="微軟正黑體"/>
                          <a:ea typeface="微軟正黑體"/>
                          <a:cs typeface="微軟正黑體"/>
                        </a:rPr>
                        <a:t>科別</a:t>
                      </a:r>
                      <a:r>
                        <a:rPr kumimoji="0" lang="en-US" altLang="zh-TW" sz="1600" b="1" i="0" u="none" strike="noStrike" cap="none" normalizeH="0" baseline="0" dirty="0">
                          <a:ln>
                            <a:noFill/>
                          </a:ln>
                          <a:solidFill>
                            <a:schemeClr val="tx1"/>
                          </a:solidFill>
                          <a:effectLst/>
                          <a:latin typeface="微軟正黑體"/>
                          <a:ea typeface="微軟正黑體"/>
                          <a:cs typeface="微軟正黑體"/>
                        </a:rPr>
                        <a:t>1</a:t>
                      </a:r>
                      <a:endParaRPr kumimoji="0" lang="zh-TW" altLang="en-US" sz="1600" b="1" i="0" u="none" strike="noStrike" cap="none" normalizeH="0" baseline="0" dirty="0">
                        <a:ln>
                          <a:noFill/>
                        </a:ln>
                        <a:solidFill>
                          <a:schemeClr val="tx1"/>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7030A0"/>
                          </a:solidFill>
                          <a:effectLst/>
                          <a:latin typeface="微軟正黑體"/>
                          <a:ea typeface="微軟正黑體"/>
                          <a:cs typeface="微軟正黑體"/>
                        </a:rPr>
                        <a:t>高職己科別</a:t>
                      </a:r>
                      <a:r>
                        <a:rPr kumimoji="0" lang="en-US" altLang="zh-TW" sz="1600" b="1" i="0" u="none" strike="noStrike" cap="none" normalizeH="0" baseline="0" dirty="0">
                          <a:ln>
                            <a:noFill/>
                          </a:ln>
                          <a:solidFill>
                            <a:srgbClr val="7030A0"/>
                          </a:solidFill>
                          <a:effectLst/>
                          <a:latin typeface="微軟正黑體"/>
                          <a:ea typeface="微軟正黑體"/>
                          <a:cs typeface="微軟正黑體"/>
                        </a:rPr>
                        <a:t>1</a:t>
                      </a:r>
                      <a:endParaRPr kumimoji="0" lang="zh-TW" altLang="en-US" sz="1600" b="1" i="0" u="none" strike="noStrike" cap="none" normalizeH="0" baseline="0" dirty="0">
                        <a:ln>
                          <a:noFill/>
                        </a:ln>
                        <a:solidFill>
                          <a:srgbClr val="7030A0"/>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panose="020B0604030504040204" pitchFamily="34" charset="-120"/>
                          <a:ea typeface="+mn-ea"/>
                          <a:cs typeface="微軟正黑體"/>
                        </a:rPr>
                        <a:t>高職庚</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C00000"/>
                          </a:solidFill>
                          <a:effectLst/>
                          <a:latin typeface="微軟正黑體"/>
                          <a:ea typeface="微軟正黑體"/>
                          <a:cs typeface="微軟正黑體"/>
                        </a:rPr>
                        <a:t>科別</a:t>
                      </a:r>
                      <a:r>
                        <a:rPr kumimoji="0" lang="en-US" altLang="zh-TW" sz="1600" b="1" i="0" u="none" strike="noStrike" cap="none" normalizeH="0" baseline="0" dirty="0">
                          <a:ln>
                            <a:noFill/>
                          </a:ln>
                          <a:solidFill>
                            <a:srgbClr val="C00000"/>
                          </a:solidFill>
                          <a:effectLst/>
                          <a:latin typeface="微軟正黑體"/>
                          <a:ea typeface="微軟正黑體"/>
                          <a:cs typeface="微軟正黑體"/>
                        </a:rPr>
                        <a:t>1</a:t>
                      </a:r>
                      <a:endParaRPr kumimoji="0" lang="zh-TW" altLang="en-US" sz="1600" b="1" i="0" u="none" strike="noStrike" cap="none" normalizeH="0" baseline="0" dirty="0">
                        <a:ln>
                          <a:noFill/>
                        </a:ln>
                        <a:solidFill>
                          <a:srgbClr val="C00000"/>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extLst>
                  <a:ext uri="{0D108BD9-81ED-4DB2-BD59-A6C34878D82A}">
                    <a16:rowId xmlns="" xmlns:a16="http://schemas.microsoft.com/office/drawing/2014/main" val="10003"/>
                  </a:ext>
                </a:extLst>
              </a:tr>
              <a:tr h="795381">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900" b="0" i="0" u="none" strike="noStrike" cap="none" normalizeH="0" baseline="0" dirty="0">
                          <a:ln>
                            <a:noFill/>
                          </a:ln>
                          <a:solidFill>
                            <a:srgbClr val="000000"/>
                          </a:solidFill>
                          <a:effectLst/>
                          <a:latin typeface="微軟正黑體"/>
                          <a:ea typeface="微軟正黑體"/>
                          <a:cs typeface="微軟正黑體"/>
                        </a:rPr>
                        <a:t>錄取序號</a:t>
                      </a:r>
                      <a:r>
                        <a:rPr kumimoji="0" lang="en-US" altLang="zh-TW" sz="1900" b="0" i="0" u="none" strike="noStrike" cap="none" normalizeH="0" baseline="0" dirty="0">
                          <a:ln>
                            <a:noFill/>
                          </a:ln>
                          <a:solidFill>
                            <a:srgbClr val="000000"/>
                          </a:solidFill>
                          <a:effectLst/>
                          <a:latin typeface="微軟正黑體"/>
                          <a:ea typeface="微軟正黑體"/>
                          <a:cs typeface="微軟正黑體"/>
                        </a:rPr>
                        <a:t>2</a:t>
                      </a:r>
                      <a:endParaRPr kumimoji="0" lang="zh-TW" altLang="en-US" sz="1900" b="0" i="0" u="none" strike="noStrike" cap="none" normalizeH="0" baseline="0" dirty="0">
                        <a:ln>
                          <a:noFill/>
                        </a:ln>
                        <a:solidFill>
                          <a:srgbClr val="000000"/>
                        </a:solidFill>
                        <a:effectLst/>
                        <a:latin typeface="微軟正黑體"/>
                        <a:ea typeface="微軟正黑體"/>
                        <a:cs typeface="微軟正黑體"/>
                      </a:endParaRPr>
                    </a:p>
                  </a:txBody>
                  <a:tcPr marL="68582" marR="68582" marT="34266" marB="3426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endParaRPr lang="zh-TW" altLang="en-US" sz="1600"/>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FF0000"/>
                          </a:solidFill>
                          <a:effectLst/>
                          <a:latin typeface="微軟正黑體"/>
                          <a:ea typeface="微軟正黑體"/>
                          <a:cs typeface="微軟正黑體"/>
                        </a:rPr>
                        <a:t>高職甲</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FF0000"/>
                          </a:solidFill>
                          <a:effectLst/>
                          <a:latin typeface="微軟正黑體"/>
                          <a:ea typeface="微軟正黑體"/>
                          <a:cs typeface="微軟正黑體"/>
                        </a:rPr>
                        <a:t>科別</a:t>
                      </a:r>
                      <a:r>
                        <a:rPr kumimoji="0" lang="en-US" altLang="zh-TW" sz="1600" b="1" i="0" u="none" strike="noStrike" cap="none" normalizeH="0" baseline="0" dirty="0">
                          <a:ln>
                            <a:noFill/>
                          </a:ln>
                          <a:solidFill>
                            <a:srgbClr val="FF0000"/>
                          </a:solidFill>
                          <a:effectLst/>
                          <a:latin typeface="微軟正黑體"/>
                          <a:ea typeface="微軟正黑體"/>
                          <a:cs typeface="微軟正黑體"/>
                        </a:rPr>
                        <a:t>2</a:t>
                      </a:r>
                      <a:endParaRPr kumimoji="0" lang="zh-TW" altLang="en-US" sz="1600" b="1" i="0" u="none" strike="noStrike" cap="none" normalizeH="0" baseline="0" dirty="0">
                        <a:ln>
                          <a:noFill/>
                        </a:ln>
                        <a:solidFill>
                          <a:srgbClr val="FF0000"/>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7030A0"/>
                          </a:solidFill>
                          <a:effectLst/>
                          <a:latin typeface="微軟正黑體"/>
                          <a:ea typeface="微軟正黑體"/>
                          <a:cs typeface="微軟正黑體"/>
                        </a:rPr>
                        <a:t>高職乙</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7030A0"/>
                          </a:solidFill>
                          <a:effectLst/>
                          <a:latin typeface="微軟正黑體"/>
                          <a:ea typeface="微軟正黑體"/>
                          <a:cs typeface="微軟正黑體"/>
                        </a:rPr>
                        <a:t>科別</a:t>
                      </a:r>
                      <a:r>
                        <a:rPr kumimoji="0" lang="en-US" altLang="zh-TW" sz="1600" b="1" i="0" u="none" strike="noStrike" cap="none" normalizeH="0" baseline="0" dirty="0">
                          <a:ln>
                            <a:noFill/>
                          </a:ln>
                          <a:solidFill>
                            <a:srgbClr val="7030A0"/>
                          </a:solidFill>
                          <a:effectLst/>
                          <a:latin typeface="微軟正黑體"/>
                          <a:ea typeface="微軟正黑體"/>
                          <a:cs typeface="微軟正黑體"/>
                        </a:rPr>
                        <a:t>2</a:t>
                      </a:r>
                      <a:endParaRPr kumimoji="0" lang="zh-TW" altLang="en-US" sz="1600" b="1" i="0" u="none" strike="noStrike" cap="none" normalizeH="0" baseline="0" dirty="0">
                        <a:ln>
                          <a:noFill/>
                        </a:ln>
                        <a:solidFill>
                          <a:srgbClr val="7030A0"/>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7030A0"/>
                          </a:solidFill>
                          <a:effectLst/>
                          <a:latin typeface="微軟正黑體"/>
                          <a:ea typeface="微軟正黑體"/>
                          <a:cs typeface="微軟正黑體"/>
                        </a:rPr>
                        <a:t>高職丙</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7030A0"/>
                          </a:solidFill>
                          <a:effectLst/>
                          <a:latin typeface="微軟正黑體"/>
                          <a:ea typeface="微軟正黑體"/>
                          <a:cs typeface="微軟正黑體"/>
                        </a:rPr>
                        <a:t>科別</a:t>
                      </a:r>
                      <a:r>
                        <a:rPr kumimoji="0" lang="en-US" altLang="zh-TW" sz="1600" b="0" i="0" u="none" strike="noStrike" cap="none" normalizeH="0" baseline="0" dirty="0">
                          <a:ln>
                            <a:noFill/>
                          </a:ln>
                          <a:solidFill>
                            <a:srgbClr val="7030A0"/>
                          </a:solidFill>
                          <a:effectLst/>
                          <a:latin typeface="微軟正黑體"/>
                          <a:ea typeface="微軟正黑體"/>
                          <a:cs typeface="微軟正黑體"/>
                        </a:rPr>
                        <a:t>2</a:t>
                      </a:r>
                      <a:endParaRPr kumimoji="0" lang="zh-TW" altLang="en-US" sz="1600" b="0" i="0" u="none" strike="noStrike" cap="none" normalizeH="0" baseline="0" dirty="0">
                        <a:ln>
                          <a:noFill/>
                        </a:ln>
                        <a:solidFill>
                          <a:srgbClr val="7030A0"/>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0070C0"/>
                          </a:solidFill>
                          <a:effectLst/>
                          <a:latin typeface="微軟正黑體" panose="020B0604030504040204" pitchFamily="34" charset="-120"/>
                          <a:ea typeface="微軟正黑體" panose="020B0604030504040204" pitchFamily="34" charset="-120"/>
                          <a:cs typeface="微軟正黑體"/>
                        </a:rPr>
                        <a:t>綜合高中</a:t>
                      </a: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kern="1200" cap="none" normalizeH="0" baseline="0" dirty="0">
                          <a:ln>
                            <a:noFill/>
                          </a:ln>
                          <a:solidFill>
                            <a:schemeClr val="accent2">
                              <a:lumMod val="75000"/>
                            </a:schemeClr>
                          </a:solidFill>
                          <a:effectLst/>
                          <a:latin typeface="微軟正黑體" panose="020B0604030504040204" pitchFamily="34" charset="-120"/>
                          <a:ea typeface="微軟正黑體" panose="020B0604030504040204" pitchFamily="34" charset="-120"/>
                          <a:cs typeface="微軟正黑體"/>
                        </a:rPr>
                        <a:t>高職丁</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kern="1200" cap="none" normalizeH="0" baseline="0" dirty="0">
                          <a:ln>
                            <a:noFill/>
                          </a:ln>
                          <a:solidFill>
                            <a:schemeClr val="accent2">
                              <a:lumMod val="75000"/>
                            </a:schemeClr>
                          </a:solidFill>
                          <a:effectLst/>
                          <a:latin typeface="微軟正黑體" panose="020B0604030504040204" pitchFamily="34" charset="-120"/>
                          <a:ea typeface="微軟正黑體" panose="020B0604030504040204" pitchFamily="34" charset="-120"/>
                          <a:cs typeface="微軟正黑體"/>
                        </a:rPr>
                        <a:t>科別</a:t>
                      </a:r>
                      <a:r>
                        <a:rPr kumimoji="0" lang="en-US" altLang="zh-TW" sz="1600" b="0" i="0" u="none" strike="noStrike" kern="1200" cap="none" normalizeH="0" baseline="0" dirty="0">
                          <a:ln>
                            <a:noFill/>
                          </a:ln>
                          <a:solidFill>
                            <a:schemeClr val="accent2">
                              <a:lumMod val="75000"/>
                            </a:schemeClr>
                          </a:solidFill>
                          <a:effectLst/>
                          <a:latin typeface="微軟正黑體" panose="020B0604030504040204" pitchFamily="34" charset="-120"/>
                          <a:ea typeface="微軟正黑體" panose="020B0604030504040204" pitchFamily="34" charset="-120"/>
                          <a:cs typeface="微軟正黑體"/>
                        </a:rPr>
                        <a:t>2</a:t>
                      </a:r>
                      <a:endParaRPr kumimoji="0" lang="zh-TW" altLang="en-US" sz="1600" b="0" i="0" u="none" strike="noStrike" kern="1200" cap="none" normalizeH="0" baseline="0" dirty="0">
                        <a:ln>
                          <a:noFill/>
                        </a:ln>
                        <a:solidFill>
                          <a:schemeClr val="accent2">
                            <a:lumMod val="75000"/>
                          </a:schemeClr>
                        </a:solidFill>
                        <a:effectLst/>
                        <a:latin typeface="微軟正黑體" panose="020B0604030504040204" pitchFamily="34" charset="-120"/>
                        <a:ea typeface="微軟正黑體" panose="020B0604030504040204" pitchFamily="34" charset="-120"/>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chemeClr val="tx1"/>
                          </a:solidFill>
                          <a:effectLst/>
                          <a:latin typeface="微軟正黑體" panose="020B0604030504040204" pitchFamily="34" charset="-120"/>
                          <a:ea typeface="+mn-ea"/>
                          <a:cs typeface="微軟正黑體"/>
                        </a:rPr>
                        <a:t>高職戊</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chemeClr val="tx1"/>
                          </a:solidFill>
                          <a:effectLst/>
                          <a:latin typeface="微軟正黑體"/>
                          <a:ea typeface="微軟正黑體"/>
                          <a:cs typeface="微軟正黑體"/>
                        </a:rPr>
                        <a:t>科別</a:t>
                      </a:r>
                      <a:r>
                        <a:rPr kumimoji="0" lang="en-US" altLang="zh-TW" sz="1600" b="1" i="0" u="none" strike="noStrike" cap="none" normalizeH="0" baseline="0" dirty="0">
                          <a:ln>
                            <a:noFill/>
                          </a:ln>
                          <a:solidFill>
                            <a:schemeClr val="tx1"/>
                          </a:solidFill>
                          <a:effectLst/>
                          <a:latin typeface="微軟正黑體"/>
                          <a:ea typeface="微軟正黑體"/>
                          <a:cs typeface="微軟正黑體"/>
                        </a:rPr>
                        <a:t>2</a:t>
                      </a:r>
                      <a:endParaRPr kumimoji="0" lang="zh-TW" altLang="en-US" sz="1600" b="0" i="0" u="none" strike="noStrike" cap="none" normalizeH="0" baseline="0" dirty="0">
                        <a:ln>
                          <a:noFill/>
                        </a:ln>
                        <a:solidFill>
                          <a:schemeClr val="tx1"/>
                        </a:solidFill>
                        <a:effectLst/>
                        <a:latin typeface="標楷體" pitchFamily="65" charset="-120"/>
                        <a:ea typeface="標楷體" pitchFamily="65" charset="-120"/>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7030A0"/>
                          </a:solidFill>
                          <a:effectLst/>
                          <a:latin typeface="微軟正黑體"/>
                          <a:ea typeface="微軟正黑體"/>
                          <a:cs typeface="微軟正黑體"/>
                        </a:rPr>
                        <a:t>高職己科別</a:t>
                      </a:r>
                      <a:r>
                        <a:rPr kumimoji="0" lang="en-US" altLang="zh-TW" sz="1600" b="1" i="0" u="none" strike="noStrike" cap="none" normalizeH="0" baseline="0" dirty="0">
                          <a:ln>
                            <a:noFill/>
                          </a:ln>
                          <a:solidFill>
                            <a:srgbClr val="7030A0"/>
                          </a:solidFill>
                          <a:effectLst/>
                          <a:latin typeface="微軟正黑體"/>
                          <a:ea typeface="微軟正黑體"/>
                          <a:cs typeface="微軟正黑體"/>
                        </a:rPr>
                        <a:t>2</a:t>
                      </a:r>
                      <a:endParaRPr kumimoji="0" lang="zh-TW" altLang="en-US" sz="1600" b="1" i="0" u="none" strike="noStrike" cap="none" normalizeH="0" baseline="0" dirty="0">
                        <a:ln>
                          <a:noFill/>
                        </a:ln>
                        <a:solidFill>
                          <a:srgbClr val="7030A0"/>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panose="020B0604030504040204" pitchFamily="34" charset="-120"/>
                          <a:ea typeface="+mn-ea"/>
                          <a:cs typeface="微軟正黑體"/>
                        </a:rPr>
                        <a:t>高職庚</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C00000"/>
                          </a:solidFill>
                          <a:effectLst/>
                          <a:latin typeface="微軟正黑體"/>
                          <a:ea typeface="微軟正黑體"/>
                          <a:cs typeface="微軟正黑體"/>
                        </a:rPr>
                        <a:t>科別</a:t>
                      </a:r>
                      <a:r>
                        <a:rPr kumimoji="0" lang="en-US" altLang="zh-TW" sz="1600" b="1" i="0" u="none" strike="noStrike" cap="none" normalizeH="0" baseline="0" dirty="0">
                          <a:ln>
                            <a:noFill/>
                          </a:ln>
                          <a:solidFill>
                            <a:srgbClr val="C00000"/>
                          </a:solidFill>
                          <a:effectLst/>
                          <a:latin typeface="微軟正黑體"/>
                          <a:ea typeface="微軟正黑體"/>
                          <a:cs typeface="微軟正黑體"/>
                        </a:rPr>
                        <a:t>2</a:t>
                      </a:r>
                      <a:endParaRPr kumimoji="0" lang="zh-TW" altLang="en-US" sz="1600" b="0" i="0" u="none" strike="noStrike" cap="none" normalizeH="0" baseline="0" dirty="0">
                        <a:ln>
                          <a:noFill/>
                        </a:ln>
                        <a:solidFill>
                          <a:srgbClr val="C00000"/>
                        </a:solidFill>
                        <a:effectLst/>
                        <a:latin typeface="標楷體" pitchFamily="65" charset="-120"/>
                        <a:ea typeface="標楷體" pitchFamily="65" charset="-120"/>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extLst>
                  <a:ext uri="{0D108BD9-81ED-4DB2-BD59-A6C34878D82A}">
                    <a16:rowId xmlns="" xmlns:a16="http://schemas.microsoft.com/office/drawing/2014/main" val="10004"/>
                  </a:ext>
                </a:extLst>
              </a:tr>
              <a:tr h="795381">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900" b="0" i="0" u="none" strike="noStrike" cap="none" normalizeH="0" baseline="0" dirty="0">
                          <a:ln>
                            <a:noFill/>
                          </a:ln>
                          <a:solidFill>
                            <a:srgbClr val="000000"/>
                          </a:solidFill>
                          <a:effectLst/>
                          <a:latin typeface="微軟正黑體"/>
                          <a:ea typeface="微軟正黑體"/>
                          <a:cs typeface="微軟正黑體"/>
                        </a:rPr>
                        <a:t>錄取序號</a:t>
                      </a:r>
                      <a:r>
                        <a:rPr kumimoji="0" lang="en-US" altLang="zh-TW" sz="1900" b="0" i="0" u="none" strike="noStrike" cap="none" normalizeH="0" baseline="0" dirty="0">
                          <a:ln>
                            <a:noFill/>
                          </a:ln>
                          <a:solidFill>
                            <a:srgbClr val="000000"/>
                          </a:solidFill>
                          <a:effectLst/>
                          <a:latin typeface="微軟正黑體"/>
                          <a:ea typeface="微軟正黑體"/>
                          <a:cs typeface="微軟正黑體"/>
                        </a:rPr>
                        <a:t>3</a:t>
                      </a:r>
                      <a:endParaRPr kumimoji="0" lang="zh-TW" altLang="en-US" sz="1900" b="0" i="0" u="none" strike="noStrike" cap="none" normalizeH="0" baseline="0" dirty="0">
                        <a:ln>
                          <a:noFill/>
                        </a:ln>
                        <a:solidFill>
                          <a:srgbClr val="000000"/>
                        </a:solidFill>
                        <a:effectLst/>
                        <a:latin typeface="微軟正黑體"/>
                        <a:ea typeface="微軟正黑體"/>
                        <a:cs typeface="微軟正黑體"/>
                      </a:endParaRPr>
                    </a:p>
                  </a:txBody>
                  <a:tcPr marL="68582" marR="68582" marT="34266" marB="3426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endParaRPr lang="zh-TW" altLang="en-US" sz="1600"/>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FF0000"/>
                          </a:solidFill>
                          <a:effectLst/>
                          <a:latin typeface="微軟正黑體"/>
                          <a:ea typeface="微軟正黑體"/>
                          <a:cs typeface="微軟正黑體"/>
                        </a:rPr>
                        <a:t>高職甲</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FF0000"/>
                          </a:solidFill>
                          <a:effectLst/>
                          <a:latin typeface="微軟正黑體"/>
                          <a:ea typeface="微軟正黑體"/>
                          <a:cs typeface="微軟正黑體"/>
                        </a:rPr>
                        <a:t>科別</a:t>
                      </a:r>
                      <a:r>
                        <a:rPr kumimoji="0" lang="en-US" altLang="zh-TW" sz="1600" b="1" i="0" u="none" strike="noStrike" cap="none" normalizeH="0" baseline="0" dirty="0">
                          <a:ln>
                            <a:noFill/>
                          </a:ln>
                          <a:solidFill>
                            <a:srgbClr val="FF0000"/>
                          </a:solidFill>
                          <a:effectLst/>
                          <a:latin typeface="微軟正黑體"/>
                          <a:ea typeface="微軟正黑體"/>
                          <a:cs typeface="微軟正黑體"/>
                        </a:rPr>
                        <a:t>3</a:t>
                      </a:r>
                      <a:endParaRPr kumimoji="0" lang="zh-TW" altLang="en-US" sz="1600" b="1" i="0" u="none" strike="noStrike" cap="none" normalizeH="0" baseline="0" dirty="0">
                        <a:ln>
                          <a:noFill/>
                        </a:ln>
                        <a:solidFill>
                          <a:srgbClr val="FF0000"/>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a:ln>
                          <a:noFill/>
                        </a:ln>
                        <a:solidFill>
                          <a:srgbClr val="000000"/>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a:ln>
                            <a:noFill/>
                          </a:ln>
                          <a:solidFill>
                            <a:srgbClr val="7030A0"/>
                          </a:solidFill>
                          <a:effectLst/>
                          <a:latin typeface="微軟正黑體"/>
                          <a:ea typeface="微軟正黑體"/>
                          <a:cs typeface="微軟正黑體"/>
                        </a:rPr>
                        <a:t>高職丙</a:t>
                      </a:r>
                      <a:endParaRPr kumimoji="0" lang="zh-TW" altLang="en-US" sz="1600" b="0" i="0" u="none" strike="noStrike" cap="none" normalizeH="0" baseline="0" dirty="0">
                        <a:ln>
                          <a:noFill/>
                        </a:ln>
                        <a:solidFill>
                          <a:srgbClr val="7030A0"/>
                        </a:solidFill>
                        <a:effectLst/>
                        <a:latin typeface="微軟正黑體"/>
                        <a:ea typeface="微軟正黑體"/>
                        <a:cs typeface="微軟正黑體"/>
                      </a:endParaRP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7030A0"/>
                          </a:solidFill>
                          <a:effectLst/>
                          <a:latin typeface="微軟正黑體"/>
                          <a:ea typeface="微軟正黑體"/>
                          <a:cs typeface="微軟正黑體"/>
                        </a:rPr>
                        <a:t>科別</a:t>
                      </a:r>
                      <a:r>
                        <a:rPr kumimoji="0" lang="en-US" altLang="zh-TW" sz="1600" b="0" i="0" u="none" strike="noStrike" cap="none" normalizeH="0" baseline="0" dirty="0">
                          <a:ln>
                            <a:noFill/>
                          </a:ln>
                          <a:solidFill>
                            <a:srgbClr val="7030A0"/>
                          </a:solidFill>
                          <a:effectLst/>
                          <a:latin typeface="微軟正黑體"/>
                          <a:ea typeface="微軟正黑體"/>
                          <a:cs typeface="微軟正黑體"/>
                        </a:rPr>
                        <a:t>3</a:t>
                      </a:r>
                      <a:endParaRPr kumimoji="0" lang="zh-TW" altLang="en-US" sz="1600" b="0" i="0" u="none" strike="noStrike" cap="none" normalizeH="0" baseline="0" dirty="0">
                        <a:ln>
                          <a:noFill/>
                        </a:ln>
                        <a:solidFill>
                          <a:srgbClr val="7030A0"/>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a:ln>
                          <a:noFill/>
                        </a:ln>
                        <a:solidFill>
                          <a:srgbClr val="000000"/>
                        </a:solidFill>
                        <a:effectLst/>
                        <a:latin typeface="標楷體" pitchFamily="65" charset="-120"/>
                        <a:ea typeface="標楷體" pitchFamily="65" charset="-120"/>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kern="1200" cap="none" normalizeH="0" baseline="0" dirty="0">
                          <a:ln>
                            <a:noFill/>
                          </a:ln>
                          <a:solidFill>
                            <a:schemeClr val="accent2">
                              <a:lumMod val="75000"/>
                            </a:schemeClr>
                          </a:solidFill>
                          <a:effectLst/>
                          <a:latin typeface="微軟正黑體" panose="020B0604030504040204" pitchFamily="34" charset="-120"/>
                          <a:ea typeface="微軟正黑體" panose="020B0604030504040204" pitchFamily="34" charset="-120"/>
                          <a:cs typeface="微軟正黑體"/>
                        </a:rPr>
                        <a:t>高職丁</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kern="1200" cap="none" normalizeH="0" baseline="0" dirty="0">
                          <a:ln>
                            <a:noFill/>
                          </a:ln>
                          <a:solidFill>
                            <a:schemeClr val="accent2">
                              <a:lumMod val="75000"/>
                            </a:schemeClr>
                          </a:solidFill>
                          <a:effectLst/>
                          <a:latin typeface="微軟正黑體" panose="020B0604030504040204" pitchFamily="34" charset="-120"/>
                          <a:ea typeface="微軟正黑體" panose="020B0604030504040204" pitchFamily="34" charset="-120"/>
                          <a:cs typeface="微軟正黑體"/>
                        </a:rPr>
                        <a:t>科別</a:t>
                      </a:r>
                      <a:r>
                        <a:rPr kumimoji="0" lang="en-US" altLang="zh-TW" sz="1600" b="0" i="0" u="none" strike="noStrike" kern="1200" cap="none" normalizeH="0" baseline="0" dirty="0">
                          <a:ln>
                            <a:noFill/>
                          </a:ln>
                          <a:solidFill>
                            <a:schemeClr val="accent2">
                              <a:lumMod val="75000"/>
                            </a:schemeClr>
                          </a:solidFill>
                          <a:effectLst/>
                          <a:latin typeface="微軟正黑體" panose="020B0604030504040204" pitchFamily="34" charset="-120"/>
                          <a:ea typeface="微軟正黑體" panose="020B0604030504040204" pitchFamily="34" charset="-120"/>
                          <a:cs typeface="微軟正黑體"/>
                        </a:rPr>
                        <a:t>3</a:t>
                      </a:r>
                      <a:endParaRPr kumimoji="0" lang="zh-TW" altLang="en-US" sz="1600" b="0" i="0" u="none" strike="noStrike" kern="1200" cap="none" normalizeH="0" baseline="0" dirty="0">
                        <a:ln>
                          <a:noFill/>
                        </a:ln>
                        <a:solidFill>
                          <a:schemeClr val="accent2">
                            <a:lumMod val="75000"/>
                          </a:schemeClr>
                        </a:solidFill>
                        <a:effectLst/>
                        <a:latin typeface="微軟正黑體" panose="020B0604030504040204" pitchFamily="34" charset="-120"/>
                        <a:ea typeface="微軟正黑體" panose="020B0604030504040204" pitchFamily="34" charset="-120"/>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chemeClr val="tx1"/>
                          </a:solidFill>
                          <a:effectLst/>
                          <a:latin typeface="微軟正黑體" panose="020B0604030504040204" pitchFamily="34" charset="-120"/>
                          <a:ea typeface="+mn-ea"/>
                          <a:cs typeface="微軟正黑體"/>
                        </a:rPr>
                        <a:t>高職戊</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chemeClr val="tx1"/>
                          </a:solidFill>
                          <a:effectLst/>
                          <a:latin typeface="微軟正黑體"/>
                          <a:ea typeface="微軟正黑體"/>
                          <a:cs typeface="微軟正黑體"/>
                        </a:rPr>
                        <a:t>科別</a:t>
                      </a:r>
                      <a:r>
                        <a:rPr kumimoji="0" lang="en-US" altLang="zh-TW" sz="1600" b="1" i="0" u="none" strike="noStrike" cap="none" normalizeH="0" baseline="0" dirty="0">
                          <a:ln>
                            <a:noFill/>
                          </a:ln>
                          <a:solidFill>
                            <a:schemeClr val="tx1"/>
                          </a:solidFill>
                          <a:effectLst/>
                          <a:latin typeface="微軟正黑體"/>
                          <a:ea typeface="微軟正黑體"/>
                          <a:cs typeface="微軟正黑體"/>
                        </a:rPr>
                        <a:t>3</a:t>
                      </a:r>
                      <a:endParaRPr kumimoji="0" lang="zh-TW" altLang="en-US" sz="1600" b="1" i="0" u="none" strike="noStrike" cap="none" normalizeH="0" baseline="0" dirty="0">
                        <a:ln>
                          <a:noFill/>
                        </a:ln>
                        <a:solidFill>
                          <a:schemeClr val="tx1"/>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a:ln>
                          <a:noFill/>
                        </a:ln>
                        <a:solidFill>
                          <a:srgbClr val="000000"/>
                        </a:solidFill>
                        <a:effectLst/>
                        <a:latin typeface="標楷體" pitchFamily="65" charset="-120"/>
                        <a:ea typeface="標楷體" pitchFamily="65" charset="-120"/>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panose="020B0604030504040204" pitchFamily="34" charset="-120"/>
                          <a:ea typeface="+mn-ea"/>
                          <a:cs typeface="微軟正黑體"/>
                        </a:rPr>
                        <a:t>高職庚</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C00000"/>
                          </a:solidFill>
                          <a:effectLst/>
                          <a:latin typeface="微軟正黑體"/>
                          <a:ea typeface="微軟正黑體"/>
                          <a:cs typeface="微軟正黑體"/>
                        </a:rPr>
                        <a:t>科別</a:t>
                      </a:r>
                      <a:r>
                        <a:rPr kumimoji="0" lang="en-US" altLang="zh-TW" sz="1600" b="1" i="0" u="none" strike="noStrike" cap="none" normalizeH="0" baseline="0" dirty="0">
                          <a:ln>
                            <a:noFill/>
                          </a:ln>
                          <a:solidFill>
                            <a:srgbClr val="C00000"/>
                          </a:solidFill>
                          <a:effectLst/>
                          <a:latin typeface="微軟正黑體"/>
                          <a:ea typeface="微軟正黑體"/>
                          <a:cs typeface="微軟正黑體"/>
                        </a:rPr>
                        <a:t>3</a:t>
                      </a:r>
                      <a:endParaRPr kumimoji="0" lang="zh-TW" altLang="en-US" sz="1600" b="1" i="0" u="none" strike="noStrike" cap="none" normalizeH="0" baseline="0" dirty="0">
                        <a:ln>
                          <a:noFill/>
                        </a:ln>
                        <a:solidFill>
                          <a:srgbClr val="C00000"/>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extLst>
                  <a:ext uri="{0D108BD9-81ED-4DB2-BD59-A6C34878D82A}">
                    <a16:rowId xmlns="" xmlns:a16="http://schemas.microsoft.com/office/drawing/2014/main" val="10005"/>
                  </a:ext>
                </a:extLst>
              </a:tr>
              <a:tr h="795381">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900" b="0" i="0" u="none" strike="noStrike" cap="none" normalizeH="0" baseline="0" dirty="0">
                          <a:ln>
                            <a:noFill/>
                          </a:ln>
                          <a:solidFill>
                            <a:srgbClr val="000000"/>
                          </a:solidFill>
                          <a:effectLst/>
                          <a:latin typeface="微軟正黑體"/>
                          <a:ea typeface="微軟正黑體"/>
                          <a:cs typeface="微軟正黑體"/>
                        </a:rPr>
                        <a:t>錄取序號</a:t>
                      </a:r>
                      <a:r>
                        <a:rPr kumimoji="0" lang="en-US" altLang="zh-TW" sz="1900" b="0" i="0" u="none" strike="noStrike" cap="none" normalizeH="0" baseline="0" dirty="0">
                          <a:ln>
                            <a:noFill/>
                          </a:ln>
                          <a:solidFill>
                            <a:srgbClr val="000000"/>
                          </a:solidFill>
                          <a:effectLst/>
                          <a:latin typeface="微軟正黑體"/>
                          <a:ea typeface="微軟正黑體"/>
                          <a:cs typeface="微軟正黑體"/>
                        </a:rPr>
                        <a:t>4</a:t>
                      </a:r>
                      <a:endParaRPr kumimoji="0" lang="zh-TW" altLang="en-US" sz="1900" b="0" i="0" u="none" strike="noStrike" cap="none" normalizeH="0" baseline="0" dirty="0">
                        <a:ln>
                          <a:noFill/>
                        </a:ln>
                        <a:solidFill>
                          <a:srgbClr val="000000"/>
                        </a:solidFill>
                        <a:effectLst/>
                        <a:latin typeface="微軟正黑體"/>
                        <a:ea typeface="微軟正黑體"/>
                        <a:cs typeface="微軟正黑體"/>
                      </a:endParaRPr>
                    </a:p>
                  </a:txBody>
                  <a:tcPr marL="68582" marR="68582" marT="34266" marB="3426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endParaRPr lang="zh-TW" altLang="en-US" sz="1600"/>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FF0000"/>
                          </a:solidFill>
                          <a:effectLst/>
                          <a:latin typeface="微軟正黑體"/>
                          <a:ea typeface="微軟正黑體"/>
                          <a:cs typeface="微軟正黑體"/>
                        </a:rPr>
                        <a:t>高職甲</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FF0000"/>
                          </a:solidFill>
                          <a:effectLst/>
                          <a:latin typeface="微軟正黑體"/>
                          <a:ea typeface="微軟正黑體"/>
                          <a:cs typeface="微軟正黑體"/>
                        </a:rPr>
                        <a:t>科別</a:t>
                      </a:r>
                      <a:r>
                        <a:rPr kumimoji="0" lang="en-US" altLang="zh-TW" sz="1600" b="1" i="0" u="none" strike="noStrike" cap="none" normalizeH="0" baseline="0" dirty="0">
                          <a:ln>
                            <a:noFill/>
                          </a:ln>
                          <a:solidFill>
                            <a:srgbClr val="FF0000"/>
                          </a:solidFill>
                          <a:effectLst/>
                          <a:latin typeface="微軟正黑體"/>
                          <a:ea typeface="微軟正黑體"/>
                          <a:cs typeface="微軟正黑體"/>
                        </a:rPr>
                        <a:t>4</a:t>
                      </a:r>
                      <a:endParaRPr kumimoji="0" lang="zh-TW" altLang="en-US" sz="1600" b="0" i="0" u="none" strike="noStrike" cap="none" normalizeH="0" baseline="0" dirty="0">
                        <a:ln>
                          <a:noFill/>
                        </a:ln>
                        <a:solidFill>
                          <a:schemeClr val="tx1"/>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a:ln>
                          <a:noFill/>
                        </a:ln>
                        <a:solidFill>
                          <a:srgbClr val="000000"/>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a:ln>
                          <a:noFill/>
                        </a:ln>
                        <a:solidFill>
                          <a:srgbClr val="000000"/>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標楷體" pitchFamily="65" charset="-120"/>
                        <a:ea typeface="標楷體" pitchFamily="65" charset="-120"/>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標楷體" pitchFamily="65" charset="-120"/>
                        <a:ea typeface="標楷體" pitchFamily="65" charset="-120"/>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chemeClr val="tx1"/>
                          </a:solidFill>
                          <a:effectLst/>
                          <a:latin typeface="微軟正黑體" panose="020B0604030504040204" pitchFamily="34" charset="-120"/>
                          <a:ea typeface="+mn-ea"/>
                          <a:cs typeface="微軟正黑體"/>
                        </a:rPr>
                        <a:t>高職戊</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chemeClr val="tx1"/>
                          </a:solidFill>
                          <a:effectLst/>
                          <a:latin typeface="微軟正黑體"/>
                          <a:ea typeface="微軟正黑體"/>
                          <a:cs typeface="微軟正黑體"/>
                        </a:rPr>
                        <a:t>科別</a:t>
                      </a:r>
                      <a:r>
                        <a:rPr kumimoji="0" lang="en-US" altLang="zh-TW" sz="1600" b="1" i="0" u="none" strike="noStrike" cap="none" normalizeH="0" baseline="0" dirty="0">
                          <a:ln>
                            <a:noFill/>
                          </a:ln>
                          <a:solidFill>
                            <a:schemeClr val="tx1"/>
                          </a:solidFill>
                          <a:effectLst/>
                          <a:latin typeface="微軟正黑體"/>
                          <a:ea typeface="微軟正黑體"/>
                          <a:cs typeface="微軟正黑體"/>
                        </a:rPr>
                        <a:t>4</a:t>
                      </a:r>
                      <a:endParaRPr kumimoji="0" lang="zh-TW" altLang="en-US" sz="1600" b="0" i="0" u="none" strike="noStrike" cap="none" normalizeH="0" baseline="0" dirty="0">
                        <a:ln>
                          <a:noFill/>
                        </a:ln>
                        <a:solidFill>
                          <a:schemeClr val="tx1"/>
                        </a:solidFill>
                        <a:effectLst/>
                        <a:latin typeface="標楷體" pitchFamily="65" charset="-120"/>
                        <a:ea typeface="標楷體" pitchFamily="65" charset="-120"/>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a:ln>
                          <a:noFill/>
                        </a:ln>
                        <a:solidFill>
                          <a:srgbClr val="000000"/>
                        </a:solidFill>
                        <a:effectLst/>
                        <a:latin typeface="標楷體" pitchFamily="65" charset="-120"/>
                        <a:ea typeface="標楷體" pitchFamily="65" charset="-120"/>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panose="020B0604030504040204" pitchFamily="34" charset="-120"/>
                          <a:ea typeface="+mn-ea"/>
                          <a:cs typeface="微軟正黑體"/>
                        </a:rPr>
                        <a:t>高職庚</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C00000"/>
                          </a:solidFill>
                          <a:effectLst/>
                          <a:latin typeface="微軟正黑體"/>
                          <a:ea typeface="微軟正黑體"/>
                          <a:cs typeface="微軟正黑體"/>
                        </a:rPr>
                        <a:t>科別</a:t>
                      </a:r>
                      <a:r>
                        <a:rPr kumimoji="0" lang="en-US" altLang="zh-TW" sz="1600" b="1" i="0" u="none" strike="noStrike" cap="none" normalizeH="0" baseline="0" dirty="0">
                          <a:ln>
                            <a:noFill/>
                          </a:ln>
                          <a:solidFill>
                            <a:srgbClr val="C00000"/>
                          </a:solidFill>
                          <a:effectLst/>
                          <a:latin typeface="微軟正黑體"/>
                          <a:ea typeface="微軟正黑體"/>
                          <a:cs typeface="微軟正黑體"/>
                        </a:rPr>
                        <a:t>4</a:t>
                      </a:r>
                      <a:endParaRPr kumimoji="0" lang="zh-TW" altLang="en-US" sz="1600" b="0" i="0" u="none" strike="noStrike" cap="none" normalizeH="0" baseline="0" dirty="0">
                        <a:ln>
                          <a:noFill/>
                        </a:ln>
                        <a:solidFill>
                          <a:srgbClr val="C00000"/>
                        </a:solidFill>
                        <a:effectLst/>
                        <a:latin typeface="標楷體" pitchFamily="65" charset="-120"/>
                        <a:ea typeface="標楷體" pitchFamily="65" charset="-120"/>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extLst>
                  <a:ext uri="{0D108BD9-81ED-4DB2-BD59-A6C34878D82A}">
                    <a16:rowId xmlns="" xmlns:a16="http://schemas.microsoft.com/office/drawing/2014/main" val="10006"/>
                  </a:ext>
                </a:extLst>
              </a:tr>
              <a:tr h="795381">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900" b="0" i="0" u="none" strike="noStrike" cap="none" normalizeH="0" baseline="0" dirty="0">
                          <a:ln>
                            <a:noFill/>
                          </a:ln>
                          <a:solidFill>
                            <a:srgbClr val="000000"/>
                          </a:solidFill>
                          <a:effectLst/>
                          <a:latin typeface="微軟正黑體"/>
                          <a:ea typeface="微軟正黑體"/>
                          <a:cs typeface="微軟正黑體"/>
                        </a:rPr>
                        <a:t>錄取序號</a:t>
                      </a:r>
                      <a:r>
                        <a:rPr kumimoji="0" lang="en-US" altLang="zh-TW" sz="1900" b="0" i="0" u="none" strike="noStrike" cap="none" normalizeH="0" baseline="0" dirty="0">
                          <a:ln>
                            <a:noFill/>
                          </a:ln>
                          <a:solidFill>
                            <a:srgbClr val="000000"/>
                          </a:solidFill>
                          <a:effectLst/>
                          <a:latin typeface="微軟正黑體"/>
                          <a:ea typeface="微軟正黑體"/>
                          <a:cs typeface="微軟正黑體"/>
                        </a:rPr>
                        <a:t>5</a:t>
                      </a:r>
                      <a:endParaRPr kumimoji="0" lang="zh-TW" altLang="en-US" sz="1900" b="0" i="0" u="none" strike="noStrike" cap="none" normalizeH="0" baseline="0" dirty="0">
                        <a:ln>
                          <a:noFill/>
                        </a:ln>
                        <a:solidFill>
                          <a:srgbClr val="000000"/>
                        </a:solidFill>
                        <a:effectLst/>
                        <a:latin typeface="微軟正黑體"/>
                        <a:ea typeface="微軟正黑體"/>
                        <a:cs typeface="微軟正黑體"/>
                      </a:endParaRPr>
                    </a:p>
                  </a:txBody>
                  <a:tcPr marL="68582" marR="68582" marT="34266" marB="3426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endParaRPr lang="zh-TW" altLang="en-US" sz="1600" dirty="0"/>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FF0000"/>
                          </a:solidFill>
                          <a:effectLst/>
                          <a:latin typeface="微軟正黑體"/>
                          <a:ea typeface="微軟正黑體"/>
                          <a:cs typeface="微軟正黑體"/>
                        </a:rPr>
                        <a:t>高職甲</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FF0000"/>
                          </a:solidFill>
                          <a:effectLst/>
                          <a:latin typeface="微軟正黑體"/>
                          <a:ea typeface="微軟正黑體"/>
                          <a:cs typeface="微軟正黑體"/>
                        </a:rPr>
                        <a:t>科別</a:t>
                      </a:r>
                      <a:r>
                        <a:rPr kumimoji="0" lang="en-US" altLang="zh-TW" sz="1600" b="1" i="0" u="none" strike="noStrike" cap="none" normalizeH="0" baseline="0" dirty="0">
                          <a:ln>
                            <a:noFill/>
                          </a:ln>
                          <a:solidFill>
                            <a:srgbClr val="FF0000"/>
                          </a:solidFill>
                          <a:effectLst/>
                          <a:latin typeface="微軟正黑體"/>
                          <a:ea typeface="微軟正黑體"/>
                          <a:cs typeface="微軟正黑體"/>
                        </a:rPr>
                        <a:t>5</a:t>
                      </a:r>
                      <a:endParaRPr kumimoji="0" lang="zh-TW" altLang="en-US" sz="1600" b="0" i="0" u="none" strike="noStrike" cap="none" normalizeH="0" baseline="0" dirty="0">
                        <a:ln>
                          <a:noFill/>
                        </a:ln>
                        <a:solidFill>
                          <a:schemeClr val="tx1"/>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a:ln>
                          <a:noFill/>
                        </a:ln>
                        <a:solidFill>
                          <a:srgbClr val="000000"/>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a:ln>
                          <a:noFill/>
                        </a:ln>
                        <a:solidFill>
                          <a:srgbClr val="000000"/>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a:ln>
                          <a:noFill/>
                        </a:ln>
                        <a:solidFill>
                          <a:srgbClr val="000000"/>
                        </a:solidFill>
                        <a:effectLst/>
                        <a:latin typeface="標楷體" pitchFamily="65" charset="-120"/>
                        <a:ea typeface="標楷體" pitchFamily="65" charset="-120"/>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標楷體" pitchFamily="65" charset="-120"/>
                        <a:ea typeface="標楷體" pitchFamily="65" charset="-120"/>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chemeClr val="tx1"/>
                          </a:solidFill>
                          <a:effectLst/>
                          <a:latin typeface="微軟正黑體" panose="020B0604030504040204" pitchFamily="34" charset="-120"/>
                          <a:ea typeface="+mn-ea"/>
                          <a:cs typeface="微軟正黑體"/>
                        </a:rPr>
                        <a:t>高職戊</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chemeClr val="tx1"/>
                          </a:solidFill>
                          <a:effectLst/>
                          <a:latin typeface="微軟正黑體"/>
                          <a:ea typeface="微軟正黑體"/>
                          <a:cs typeface="微軟正黑體"/>
                        </a:rPr>
                        <a:t>科別</a:t>
                      </a:r>
                      <a:r>
                        <a:rPr kumimoji="0" lang="en-US" altLang="zh-TW" sz="1600" b="1" i="0" u="none" strike="noStrike" cap="none" normalizeH="0" baseline="0" dirty="0">
                          <a:ln>
                            <a:noFill/>
                          </a:ln>
                          <a:solidFill>
                            <a:schemeClr val="tx1"/>
                          </a:solidFill>
                          <a:effectLst/>
                          <a:latin typeface="微軟正黑體"/>
                          <a:ea typeface="微軟正黑體"/>
                          <a:cs typeface="微軟正黑體"/>
                        </a:rPr>
                        <a:t>5</a:t>
                      </a:r>
                      <a:endParaRPr kumimoji="0" lang="zh-TW" altLang="en-US" sz="1600" b="0" i="0" u="none" strike="noStrike" cap="none" normalizeH="0" baseline="0" dirty="0">
                        <a:ln>
                          <a:noFill/>
                        </a:ln>
                        <a:solidFill>
                          <a:schemeClr val="tx1"/>
                        </a:solidFill>
                        <a:effectLst/>
                        <a:latin typeface="標楷體" pitchFamily="65" charset="-120"/>
                        <a:ea typeface="標楷體" pitchFamily="65" charset="-120"/>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a:ln>
                          <a:noFill/>
                        </a:ln>
                        <a:solidFill>
                          <a:srgbClr val="000000"/>
                        </a:solidFill>
                        <a:effectLst/>
                        <a:latin typeface="標楷體" pitchFamily="65" charset="-120"/>
                        <a:ea typeface="標楷體" pitchFamily="65" charset="-120"/>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panose="020B0604030504040204" pitchFamily="34" charset="-120"/>
                          <a:ea typeface="+mn-ea"/>
                          <a:cs typeface="微軟正黑體"/>
                        </a:rPr>
                        <a:t>高職庚</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C00000"/>
                          </a:solidFill>
                          <a:effectLst/>
                          <a:latin typeface="微軟正黑體"/>
                          <a:ea typeface="微軟正黑體"/>
                          <a:cs typeface="微軟正黑體"/>
                        </a:rPr>
                        <a:t>科別</a:t>
                      </a:r>
                      <a:r>
                        <a:rPr kumimoji="0" lang="en-US" altLang="zh-TW" sz="1600" b="1" i="0" u="none" strike="noStrike" cap="none" normalizeH="0" baseline="0" dirty="0">
                          <a:ln>
                            <a:noFill/>
                          </a:ln>
                          <a:solidFill>
                            <a:srgbClr val="C00000"/>
                          </a:solidFill>
                          <a:effectLst/>
                          <a:latin typeface="微軟正黑體"/>
                          <a:ea typeface="微軟正黑體"/>
                          <a:cs typeface="微軟正黑體"/>
                        </a:rPr>
                        <a:t>5</a:t>
                      </a:r>
                      <a:endParaRPr kumimoji="0" lang="zh-TW" altLang="en-US" sz="1600" b="0" i="0" u="none" strike="noStrike" cap="none" normalizeH="0" baseline="0" dirty="0">
                        <a:ln>
                          <a:noFill/>
                        </a:ln>
                        <a:solidFill>
                          <a:srgbClr val="C00000"/>
                        </a:solidFill>
                        <a:effectLst/>
                        <a:latin typeface="標楷體" pitchFamily="65" charset="-120"/>
                        <a:ea typeface="標楷體" pitchFamily="65" charset="-120"/>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CCFF"/>
                    </a:solidFill>
                  </a:tcPr>
                </a:tc>
                <a:extLst>
                  <a:ext uri="{0D108BD9-81ED-4DB2-BD59-A6C34878D82A}">
                    <a16:rowId xmlns="" xmlns:a16="http://schemas.microsoft.com/office/drawing/2014/main" val="10007"/>
                  </a:ext>
                </a:extLst>
              </a:tr>
            </a:tbl>
          </a:graphicData>
        </a:graphic>
      </p:graphicFrame>
      <p:sp>
        <p:nvSpPr>
          <p:cNvPr id="115803" name="標題 1"/>
          <p:cNvSpPr txBox="1">
            <a:spLocks/>
          </p:cNvSpPr>
          <p:nvPr/>
        </p:nvSpPr>
        <p:spPr bwMode="auto">
          <a:xfrm>
            <a:off x="1717675" y="209550"/>
            <a:ext cx="6684963" cy="865188"/>
          </a:xfrm>
          <a:prstGeom prst="rect">
            <a:avLst/>
          </a:prstGeom>
          <a:solidFill>
            <a:srgbClr val="7030A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六</a:t>
            </a:r>
            <a:r>
              <a:rPr kumimoji="0" lang="en-US" altLang="zh-TW" sz="4000" dirty="0">
                <a:solidFill>
                  <a:srgbClr val="FFFF00"/>
                </a:solidFill>
                <a:latin typeface="標楷體" panose="03000509000000000000" pitchFamily="65" charset="-120"/>
                <a:ea typeface="標楷體" panose="03000509000000000000" pitchFamily="65" charset="-120"/>
              </a:rPr>
              <a:t>)</a:t>
            </a:r>
            <a:r>
              <a:rPr lang="zh-TW" altLang="en-US" sz="4000" dirty="0">
                <a:solidFill>
                  <a:srgbClr val="FFFF00"/>
                </a:solidFill>
                <a:latin typeface="標楷體" panose="03000509000000000000" pitchFamily="65" charset="-120"/>
                <a:ea typeface="標楷體" panose="03000509000000000000" pitchFamily="65" charset="-120"/>
              </a:rPr>
              <a:t>超額比序</a:t>
            </a:r>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志願序</a:t>
            </a:r>
            <a:r>
              <a:rPr kumimoji="0" lang="en-US" altLang="zh-TW" sz="4000" dirty="0">
                <a:solidFill>
                  <a:srgbClr val="FFFF00"/>
                </a:solidFill>
                <a:latin typeface="標楷體" panose="03000509000000000000" pitchFamily="65" charset="-120"/>
                <a:ea typeface="標楷體" panose="03000509000000000000" pitchFamily="65" charset="-120"/>
              </a:rPr>
              <a:t>2 </a:t>
            </a:r>
            <a:r>
              <a:rPr kumimoji="0" lang="zh-TW" altLang="en-US" sz="4000" dirty="0">
                <a:solidFill>
                  <a:srgbClr val="FFFF00"/>
                </a:solidFill>
                <a:latin typeface="標楷體" panose="03000509000000000000" pitchFamily="65" charset="-120"/>
                <a:ea typeface="標楷體" panose="03000509000000000000" pitchFamily="65" charset="-120"/>
              </a:rPr>
              <a:t>範例</a:t>
            </a:r>
          </a:p>
        </p:txBody>
      </p:sp>
      <p:sp>
        <p:nvSpPr>
          <p:cNvPr id="115804" name="投影片編號版面配置區 1"/>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52FBC966-29D0-4386-AA6B-58C6C3946552}" type="slidenum">
              <a:rPr kumimoji="0" lang="zh-TW" altLang="en-US" smtClean="0">
                <a:solidFill>
                  <a:srgbClr val="FEFFFF"/>
                </a:solidFill>
                <a:latin typeface="Century Gothic" panose="020B0502020202020204" pitchFamily="34" charset="0"/>
              </a:rPr>
              <a:pPr/>
              <a:t>74</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118"/>
          <p:cNvGraphicFramePr>
            <a:graphicFrameLocks noGrp="1"/>
          </p:cNvGraphicFramePr>
          <p:nvPr>
            <p:ph sz="half" idx="4294967295"/>
          </p:nvPr>
        </p:nvGraphicFramePr>
        <p:xfrm>
          <a:off x="1905000" y="1268413"/>
          <a:ext cx="8945563" cy="5497513"/>
        </p:xfrm>
        <a:graphic>
          <a:graphicData uri="http://schemas.openxmlformats.org/drawingml/2006/table">
            <a:tbl>
              <a:tblPr/>
              <a:tblGrid>
                <a:gridCol w="1232168">
                  <a:extLst>
                    <a:ext uri="{9D8B030D-6E8A-4147-A177-3AD203B41FA5}">
                      <a16:colId xmlns="" xmlns:a16="http://schemas.microsoft.com/office/drawing/2014/main" val="20000"/>
                    </a:ext>
                  </a:extLst>
                </a:gridCol>
                <a:gridCol w="816246">
                  <a:extLst>
                    <a:ext uri="{9D8B030D-6E8A-4147-A177-3AD203B41FA5}">
                      <a16:colId xmlns="" xmlns:a16="http://schemas.microsoft.com/office/drawing/2014/main" val="20001"/>
                    </a:ext>
                  </a:extLst>
                </a:gridCol>
                <a:gridCol w="816246">
                  <a:extLst>
                    <a:ext uri="{9D8B030D-6E8A-4147-A177-3AD203B41FA5}">
                      <a16:colId xmlns="" xmlns:a16="http://schemas.microsoft.com/office/drawing/2014/main" val="20002"/>
                    </a:ext>
                  </a:extLst>
                </a:gridCol>
                <a:gridCol w="816246">
                  <a:extLst>
                    <a:ext uri="{9D8B030D-6E8A-4147-A177-3AD203B41FA5}">
                      <a16:colId xmlns="" xmlns:a16="http://schemas.microsoft.com/office/drawing/2014/main" val="20003"/>
                    </a:ext>
                  </a:extLst>
                </a:gridCol>
                <a:gridCol w="816246">
                  <a:extLst>
                    <a:ext uri="{9D8B030D-6E8A-4147-A177-3AD203B41FA5}">
                      <a16:colId xmlns="" xmlns:a16="http://schemas.microsoft.com/office/drawing/2014/main" val="20004"/>
                    </a:ext>
                  </a:extLst>
                </a:gridCol>
                <a:gridCol w="810645">
                  <a:extLst>
                    <a:ext uri="{9D8B030D-6E8A-4147-A177-3AD203B41FA5}">
                      <a16:colId xmlns="" xmlns:a16="http://schemas.microsoft.com/office/drawing/2014/main" val="20005"/>
                    </a:ext>
                  </a:extLst>
                </a:gridCol>
                <a:gridCol w="1031731">
                  <a:extLst>
                    <a:ext uri="{9D8B030D-6E8A-4147-A177-3AD203B41FA5}">
                      <a16:colId xmlns="" xmlns:a16="http://schemas.microsoft.com/office/drawing/2014/main" val="20006"/>
                    </a:ext>
                  </a:extLst>
                </a:gridCol>
                <a:gridCol w="871101">
                  <a:extLst>
                    <a:ext uri="{9D8B030D-6E8A-4147-A177-3AD203B41FA5}">
                      <a16:colId xmlns="" xmlns:a16="http://schemas.microsoft.com/office/drawing/2014/main" val="20007"/>
                    </a:ext>
                  </a:extLst>
                </a:gridCol>
                <a:gridCol w="867467">
                  <a:extLst>
                    <a:ext uri="{9D8B030D-6E8A-4147-A177-3AD203B41FA5}">
                      <a16:colId xmlns="" xmlns:a16="http://schemas.microsoft.com/office/drawing/2014/main" val="20008"/>
                    </a:ext>
                  </a:extLst>
                </a:gridCol>
                <a:gridCol w="867467">
                  <a:extLst>
                    <a:ext uri="{9D8B030D-6E8A-4147-A177-3AD203B41FA5}">
                      <a16:colId xmlns="" xmlns:a16="http://schemas.microsoft.com/office/drawing/2014/main" val="20009"/>
                    </a:ext>
                  </a:extLst>
                </a:gridCol>
              </a:tblGrid>
              <a:tr h="825778">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2000" b="0" i="0" u="none" strike="noStrike" cap="none" normalizeH="0" baseline="0" dirty="0">
                          <a:ln>
                            <a:noFill/>
                          </a:ln>
                          <a:solidFill>
                            <a:srgbClr val="000000"/>
                          </a:solidFill>
                          <a:effectLst/>
                          <a:latin typeface="微軟正黑體"/>
                          <a:ea typeface="微軟正黑體"/>
                          <a:cs typeface="微軟正黑體"/>
                        </a:rPr>
                        <a:t>志願序</a:t>
                      </a:r>
                    </a:p>
                  </a:txBody>
                  <a:tcPr marL="68578" marR="68578" marT="34275" marB="3427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gridSpan="3">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2000" b="0" i="0" u="none" strike="noStrike" cap="none" normalizeH="0" baseline="0" dirty="0">
                          <a:ln>
                            <a:noFill/>
                          </a:ln>
                          <a:solidFill>
                            <a:srgbClr val="000000"/>
                          </a:solidFill>
                          <a:effectLst/>
                          <a:latin typeface="微軟正黑體"/>
                          <a:ea typeface="微軟正黑體"/>
                          <a:cs typeface="微軟正黑體"/>
                        </a:rPr>
                        <a:t>第</a:t>
                      </a:r>
                      <a:r>
                        <a:rPr kumimoji="0" lang="en-US" altLang="zh-TW" sz="2000" b="0" i="0" u="none" strike="noStrike" cap="none" normalizeH="0" baseline="0" dirty="0">
                          <a:ln>
                            <a:noFill/>
                          </a:ln>
                          <a:solidFill>
                            <a:srgbClr val="000000"/>
                          </a:solidFill>
                          <a:effectLst/>
                          <a:latin typeface="微軟正黑體"/>
                          <a:ea typeface="微軟正黑體"/>
                          <a:cs typeface="微軟正黑體"/>
                        </a:rPr>
                        <a:t>4</a:t>
                      </a:r>
                      <a:r>
                        <a:rPr kumimoji="0" lang="zh-TW" altLang="en-US" sz="2000" b="0" i="0" u="none" strike="noStrike" cap="none" normalizeH="0" baseline="0" dirty="0">
                          <a:ln>
                            <a:noFill/>
                          </a:ln>
                          <a:solidFill>
                            <a:srgbClr val="000000"/>
                          </a:solidFill>
                          <a:effectLst/>
                          <a:latin typeface="微軟正黑體"/>
                          <a:ea typeface="微軟正黑體"/>
                          <a:cs typeface="微軟正黑體"/>
                        </a:rPr>
                        <a:t>志願序學校</a:t>
                      </a: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微軟正黑體"/>
                        <a:ea typeface="微軟正黑體"/>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微軟正黑體"/>
                        <a:ea typeface="微軟正黑體"/>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gridSpan="3">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2000" b="0" i="0" u="none" strike="noStrike" cap="none" normalizeH="0" baseline="0" dirty="0">
                          <a:ln>
                            <a:noFill/>
                          </a:ln>
                          <a:solidFill>
                            <a:srgbClr val="000000"/>
                          </a:solidFill>
                          <a:effectLst/>
                          <a:latin typeface="微軟正黑體"/>
                          <a:ea typeface="微軟正黑體"/>
                          <a:cs typeface="微軟正黑體"/>
                        </a:rPr>
                        <a:t>第</a:t>
                      </a:r>
                      <a:r>
                        <a:rPr kumimoji="0" lang="en-US" altLang="zh-TW" sz="2000" b="0" i="0" u="none" strike="noStrike" cap="none" normalizeH="0" baseline="0" dirty="0">
                          <a:ln>
                            <a:noFill/>
                          </a:ln>
                          <a:solidFill>
                            <a:srgbClr val="000000"/>
                          </a:solidFill>
                          <a:effectLst/>
                          <a:latin typeface="微軟正黑體"/>
                          <a:ea typeface="微軟正黑體"/>
                          <a:cs typeface="微軟正黑體"/>
                        </a:rPr>
                        <a:t>5</a:t>
                      </a:r>
                      <a:r>
                        <a:rPr kumimoji="0" lang="zh-TW" altLang="en-US" sz="2000" b="0" i="0" u="none" strike="noStrike" cap="none" normalizeH="0" baseline="0" dirty="0">
                          <a:ln>
                            <a:noFill/>
                          </a:ln>
                          <a:solidFill>
                            <a:srgbClr val="000000"/>
                          </a:solidFill>
                          <a:effectLst/>
                          <a:latin typeface="微軟正黑體"/>
                          <a:ea typeface="微軟正黑體"/>
                          <a:cs typeface="微軟正黑體"/>
                        </a:rPr>
                        <a:t>志願序學校</a:t>
                      </a: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FF"/>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E7C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2000" b="0" i="0" u="none" strike="noStrike" cap="none" normalizeH="0" baseline="0" dirty="0">
                          <a:ln>
                            <a:noFill/>
                          </a:ln>
                          <a:solidFill>
                            <a:srgbClr val="000000"/>
                          </a:solidFill>
                          <a:effectLst/>
                          <a:latin typeface="微軟正黑體" panose="020B0604030504040204" pitchFamily="34" charset="-120"/>
                          <a:ea typeface="+mn-ea"/>
                          <a:cs typeface="微軟正黑體"/>
                        </a:rPr>
                        <a:t>第</a:t>
                      </a:r>
                      <a:r>
                        <a:rPr kumimoji="0" lang="en-US" altLang="zh-TW" sz="2000" b="0" i="0" u="none" strike="noStrike" cap="none" normalizeH="0" baseline="0" dirty="0">
                          <a:ln>
                            <a:noFill/>
                          </a:ln>
                          <a:solidFill>
                            <a:srgbClr val="000000"/>
                          </a:solidFill>
                          <a:effectLst/>
                          <a:latin typeface="微軟正黑體" panose="020B0604030504040204" pitchFamily="34" charset="-120"/>
                          <a:ea typeface="+mn-ea"/>
                          <a:cs typeface="微軟正黑體"/>
                        </a:rPr>
                        <a:t>6</a:t>
                      </a:r>
                      <a:r>
                        <a:rPr kumimoji="0" lang="zh-TW" altLang="en-US" sz="2000" b="0" i="0" u="none" strike="noStrike" cap="none" normalizeH="0" baseline="0" dirty="0">
                          <a:ln>
                            <a:noFill/>
                          </a:ln>
                          <a:solidFill>
                            <a:srgbClr val="000000"/>
                          </a:solidFill>
                          <a:effectLst/>
                          <a:latin typeface="微軟正黑體" panose="020B0604030504040204" pitchFamily="34" charset="-120"/>
                          <a:ea typeface="+mn-ea"/>
                          <a:cs typeface="微軟正黑體"/>
                        </a:rPr>
                        <a:t>志願序</a:t>
                      </a:r>
                    </a:p>
                  </a:txBody>
                  <a:tcPr marL="68578" marR="68578" marT="34275" marB="3427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defRPr/>
                      </a:pPr>
                      <a:r>
                        <a:rPr kumimoji="0" lang="zh-TW" altLang="en-US" sz="2000" b="0" i="0" u="none" strike="noStrike" cap="none" normalizeH="0" baseline="0" dirty="0">
                          <a:ln>
                            <a:noFill/>
                          </a:ln>
                          <a:solidFill>
                            <a:srgbClr val="000000"/>
                          </a:solidFill>
                          <a:effectLst/>
                          <a:latin typeface="微軟正黑體" panose="020B0604030504040204" pitchFamily="34" charset="-120"/>
                          <a:ea typeface="+mn-ea"/>
                          <a:cs typeface="微軟正黑體"/>
                        </a:rPr>
                        <a:t>第</a:t>
                      </a:r>
                      <a:r>
                        <a:rPr kumimoji="0" lang="en-US" altLang="zh-TW" sz="2000" b="0" i="0" u="none" strike="noStrike" cap="none" normalizeH="0" baseline="0" dirty="0">
                          <a:ln>
                            <a:noFill/>
                          </a:ln>
                          <a:solidFill>
                            <a:srgbClr val="000000"/>
                          </a:solidFill>
                          <a:effectLst/>
                          <a:latin typeface="微軟正黑體" panose="020B0604030504040204" pitchFamily="34" charset="-120"/>
                          <a:ea typeface="+mn-ea"/>
                          <a:cs typeface="微軟正黑體"/>
                        </a:rPr>
                        <a:t>7</a:t>
                      </a:r>
                      <a:r>
                        <a:rPr kumimoji="0" lang="zh-TW" altLang="en-US" sz="2000" b="0" i="0" u="none" strike="noStrike" cap="none" normalizeH="0" baseline="0" dirty="0">
                          <a:ln>
                            <a:noFill/>
                          </a:ln>
                          <a:solidFill>
                            <a:srgbClr val="000000"/>
                          </a:solidFill>
                          <a:effectLst/>
                          <a:latin typeface="微軟正黑體" panose="020B0604030504040204" pitchFamily="34" charset="-120"/>
                          <a:ea typeface="+mn-ea"/>
                          <a:cs typeface="微軟正黑體"/>
                        </a:rPr>
                        <a:t>志願序</a:t>
                      </a:r>
                    </a:p>
                  </a:txBody>
                  <a:tcPr marL="68578" marR="68578" marT="34275" marB="3427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defRPr/>
                      </a:pPr>
                      <a:r>
                        <a:rPr kumimoji="0" lang="zh-TW" altLang="en-US" sz="2000" b="0" i="0" u="none" strike="noStrike" cap="none" normalizeH="0" baseline="0" dirty="0">
                          <a:ln>
                            <a:noFill/>
                          </a:ln>
                          <a:solidFill>
                            <a:srgbClr val="000000"/>
                          </a:solidFill>
                          <a:effectLst/>
                          <a:latin typeface="微軟正黑體" panose="020B0604030504040204" pitchFamily="34" charset="-120"/>
                          <a:ea typeface="+mn-ea"/>
                          <a:cs typeface="微軟正黑體"/>
                        </a:rPr>
                        <a:t>第</a:t>
                      </a:r>
                      <a:r>
                        <a:rPr kumimoji="0" lang="en-US" altLang="zh-TW" sz="2000" b="0" i="0" u="none" strike="noStrike" cap="none" normalizeH="0" baseline="0" dirty="0">
                          <a:ln>
                            <a:noFill/>
                          </a:ln>
                          <a:solidFill>
                            <a:srgbClr val="000000"/>
                          </a:solidFill>
                          <a:effectLst/>
                          <a:latin typeface="微軟正黑體" panose="020B0604030504040204" pitchFamily="34" charset="-120"/>
                          <a:ea typeface="+mn-ea"/>
                          <a:cs typeface="微軟正黑體"/>
                        </a:rPr>
                        <a:t>8</a:t>
                      </a:r>
                      <a:r>
                        <a:rPr kumimoji="0" lang="zh-TW" altLang="en-US" sz="2000" b="0" i="0" u="none" strike="noStrike" cap="none" normalizeH="0" baseline="0" dirty="0">
                          <a:ln>
                            <a:noFill/>
                          </a:ln>
                          <a:solidFill>
                            <a:srgbClr val="000000"/>
                          </a:solidFill>
                          <a:effectLst/>
                          <a:latin typeface="微軟正黑體" panose="020B0604030504040204" pitchFamily="34" charset="-120"/>
                          <a:ea typeface="+mn-ea"/>
                          <a:cs typeface="微軟正黑體"/>
                        </a:rPr>
                        <a:t>志願序</a:t>
                      </a:r>
                    </a:p>
                  </a:txBody>
                  <a:tcPr marL="68578" marR="68578" marT="34275" marB="3427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extLst>
                  <a:ext uri="{0D108BD9-81ED-4DB2-BD59-A6C34878D82A}">
                    <a16:rowId xmlns="" xmlns:a16="http://schemas.microsoft.com/office/drawing/2014/main" val="10000"/>
                  </a:ext>
                </a:extLst>
              </a:tr>
              <a:tr h="448698">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FF0000"/>
                          </a:solidFill>
                          <a:effectLst/>
                          <a:latin typeface="微軟正黑體"/>
                          <a:ea typeface="微軟正黑體"/>
                          <a:cs typeface="微軟正黑體"/>
                        </a:rPr>
                        <a:t>志願序積分</a:t>
                      </a:r>
                    </a:p>
                  </a:txBody>
                  <a:tcPr marL="68578" marR="68578" marT="34275" marB="3427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gridSpan="3">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en-US" altLang="zh-TW" sz="2000" b="1" i="0" u="none" strike="noStrike" cap="none" normalizeH="0" baseline="0" dirty="0">
                          <a:ln>
                            <a:noFill/>
                          </a:ln>
                          <a:solidFill>
                            <a:srgbClr val="FF0000"/>
                          </a:solidFill>
                          <a:effectLst/>
                          <a:latin typeface="微軟正黑體"/>
                          <a:ea typeface="微軟正黑體"/>
                          <a:cs typeface="微軟正黑體"/>
                        </a:rPr>
                        <a:t>7</a:t>
                      </a:r>
                      <a:r>
                        <a:rPr kumimoji="0" lang="zh-TW" altLang="en-US" sz="2000" b="1" i="0" u="none" strike="noStrike" cap="none" normalizeH="0" baseline="0" dirty="0">
                          <a:ln>
                            <a:noFill/>
                          </a:ln>
                          <a:solidFill>
                            <a:srgbClr val="FF0000"/>
                          </a:solidFill>
                          <a:effectLst/>
                          <a:latin typeface="微軟正黑體"/>
                          <a:ea typeface="微軟正黑體"/>
                          <a:cs typeface="微軟正黑體"/>
                        </a:rPr>
                        <a:t>分</a:t>
                      </a:r>
                      <a:endParaRPr kumimoji="0" lang="en-US" altLang="zh-TW" sz="2000" b="1" i="0" u="none" strike="noStrike" cap="none" normalizeH="0" baseline="0" dirty="0">
                        <a:ln>
                          <a:noFill/>
                        </a:ln>
                        <a:solidFill>
                          <a:srgbClr val="FF0000"/>
                        </a:solidFill>
                        <a:effectLst/>
                        <a:latin typeface="微軟正黑體"/>
                        <a:ea typeface="微軟正黑體"/>
                        <a:cs typeface="微軟正黑體"/>
                      </a:endParaRPr>
                    </a:p>
                  </a:txBody>
                  <a:tcPr marL="68578" marR="68578" marT="34275" marB="3427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en-US" altLang="zh-TW" sz="1800" b="1" i="0" u="none" strike="noStrike" cap="none" normalizeH="0" baseline="0" dirty="0">
                        <a:ln>
                          <a:noFill/>
                        </a:ln>
                        <a:solidFill>
                          <a:srgbClr val="FF0000"/>
                        </a:solidFill>
                        <a:effectLst/>
                        <a:latin typeface="微軟正黑體"/>
                        <a:ea typeface="微軟正黑體"/>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en-US" altLang="zh-TW" sz="1800" b="1" i="0" u="none" strike="noStrike" cap="none" normalizeH="0" baseline="0" dirty="0">
                        <a:ln>
                          <a:noFill/>
                        </a:ln>
                        <a:solidFill>
                          <a:srgbClr val="FF0000"/>
                        </a:solidFill>
                        <a:effectLst/>
                        <a:latin typeface="微軟正黑體"/>
                        <a:ea typeface="微軟正黑體"/>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gridSpan="3">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en-US" altLang="zh-TW" sz="2000" b="1" i="0" u="none" strike="noStrike" cap="none" normalizeH="0" baseline="0" dirty="0">
                          <a:ln>
                            <a:noFill/>
                          </a:ln>
                          <a:solidFill>
                            <a:srgbClr val="FF0000"/>
                          </a:solidFill>
                          <a:effectLst/>
                          <a:latin typeface="微軟正黑體"/>
                          <a:ea typeface="微軟正黑體"/>
                          <a:cs typeface="微軟正黑體"/>
                        </a:rPr>
                        <a:t>6</a:t>
                      </a:r>
                      <a:r>
                        <a:rPr kumimoji="0" lang="zh-TW" altLang="en-US" sz="2000" b="1" i="0" u="none" strike="noStrike" cap="none" normalizeH="0" baseline="0" dirty="0">
                          <a:ln>
                            <a:noFill/>
                          </a:ln>
                          <a:solidFill>
                            <a:srgbClr val="FF0000"/>
                          </a:solidFill>
                          <a:effectLst/>
                          <a:latin typeface="微軟正黑體"/>
                          <a:ea typeface="微軟正黑體"/>
                          <a:cs typeface="微軟正黑體"/>
                        </a:rPr>
                        <a:t>分</a:t>
                      </a:r>
                      <a:endParaRPr kumimoji="0" lang="en-US" altLang="zh-TW" sz="20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微軟正黑體"/>
                      </a:endParaRPr>
                    </a:p>
                  </a:txBody>
                  <a:tcPr marL="68578" marR="68578" marT="34275" marB="3427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en-US" altLang="zh-TW" sz="1800" b="1" i="0" u="none" strike="noStrike" cap="none" normalizeH="0" baseline="0" dirty="0">
                        <a:ln>
                          <a:noFill/>
                        </a:ln>
                        <a:solidFill>
                          <a:srgbClr val="FF0000"/>
                        </a:solidFill>
                        <a:effectLst/>
                        <a:latin typeface="標楷體" pitchFamily="65" charset="-120"/>
                        <a:ea typeface="標楷體" pitchFamily="65"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en-US" altLang="zh-TW" sz="18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gridSpan="3">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en-US" altLang="zh-TW" sz="20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微軟正黑體"/>
                        </a:rPr>
                        <a:t>5</a:t>
                      </a:r>
                      <a:r>
                        <a:rPr kumimoji="0" lang="zh-TW" altLang="en-US" sz="20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微軟正黑體"/>
                        </a:rPr>
                        <a:t>分</a:t>
                      </a:r>
                      <a:endParaRPr kumimoji="0" lang="en-US" altLang="zh-TW" sz="20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微軟正黑體"/>
                      </a:endParaRPr>
                    </a:p>
                  </a:txBody>
                  <a:tcPr marL="68578" marR="68578" marT="34275" marB="3427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hMerge="1">
                  <a:txBody>
                    <a:bodyPr/>
                    <a:lstStyle/>
                    <a:p>
                      <a:endParaRPr lang="zh-TW" altLang="en-US"/>
                    </a:p>
                  </a:txBody>
                  <a:tcPr/>
                </a:tc>
                <a:tc hMerge="1">
                  <a:txBody>
                    <a:bodyPr/>
                    <a:lstStyle/>
                    <a:p>
                      <a:endParaRPr lang="zh-TW" altLang="en-US"/>
                    </a:p>
                  </a:txBody>
                  <a:tcPr/>
                </a:tc>
                <a:extLst>
                  <a:ext uri="{0D108BD9-81ED-4DB2-BD59-A6C34878D82A}">
                    <a16:rowId xmlns="" xmlns:a16="http://schemas.microsoft.com/office/drawing/2014/main" val="10001"/>
                  </a:ext>
                </a:extLst>
              </a:tr>
              <a:tr h="691692">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900" b="0" i="0" u="none" strike="noStrike" cap="none" normalizeH="0" baseline="0" dirty="0">
                          <a:ln>
                            <a:noFill/>
                          </a:ln>
                          <a:solidFill>
                            <a:srgbClr val="000000"/>
                          </a:solidFill>
                          <a:effectLst/>
                          <a:latin typeface="微軟正黑體"/>
                          <a:ea typeface="微軟正黑體"/>
                          <a:cs typeface="微軟正黑體"/>
                        </a:rPr>
                        <a:t>志願序學校名</a:t>
                      </a:r>
                    </a:p>
                  </a:txBody>
                  <a:tcPr marL="68578" marR="68578" marT="34275" marB="3427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000000"/>
                          </a:solidFill>
                          <a:effectLst/>
                          <a:latin typeface="微軟正黑體"/>
                          <a:ea typeface="微軟正黑體"/>
                          <a:cs typeface="微軟正黑體"/>
                        </a:rPr>
                        <a:t>高中丁</a:t>
                      </a: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000000"/>
                          </a:solidFill>
                          <a:effectLst/>
                          <a:latin typeface="微軟正黑體"/>
                          <a:ea typeface="微軟正黑體"/>
                          <a:cs typeface="微軟正黑體"/>
                        </a:rPr>
                        <a:t>高中戊</a:t>
                      </a: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000000"/>
                          </a:solidFill>
                          <a:effectLst/>
                          <a:latin typeface="微軟正黑體"/>
                          <a:ea typeface="微軟正黑體"/>
                          <a:cs typeface="微軟正黑體"/>
                        </a:rPr>
                        <a:t>高中己</a:t>
                      </a: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a:ea typeface="微軟正黑體"/>
                          <a:cs typeface="微軟正黑體"/>
                        </a:rPr>
                        <a:t>高職辛</a:t>
                      </a: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a:ea typeface="微軟正黑體"/>
                          <a:cs typeface="微軟正黑體"/>
                        </a:rPr>
                        <a:t>高職壬</a:t>
                      </a: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a:ea typeface="微軟正黑體"/>
                          <a:cs typeface="微軟正黑體"/>
                        </a:rPr>
                        <a:t>高職癸</a:t>
                      </a: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chemeClr val="tx1"/>
                          </a:solidFill>
                          <a:effectLst/>
                          <a:latin typeface="微軟正黑體" panose="020B0604030504040204" pitchFamily="34" charset="-120"/>
                          <a:ea typeface="+mn-ea"/>
                          <a:cs typeface="微軟正黑體"/>
                        </a:rPr>
                        <a:t>高職丁</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chemeClr val="tx1"/>
                          </a:solidFill>
                          <a:effectLst/>
                          <a:latin typeface="微軟正黑體"/>
                          <a:ea typeface="微軟正黑體"/>
                          <a:cs typeface="微軟正黑體"/>
                        </a:rPr>
                        <a:t>科別</a:t>
                      </a:r>
                      <a:r>
                        <a:rPr kumimoji="0" lang="en-US" altLang="zh-TW" sz="1600" b="1" i="0" u="none" strike="noStrike" cap="none" normalizeH="0" baseline="0" dirty="0">
                          <a:ln>
                            <a:noFill/>
                          </a:ln>
                          <a:solidFill>
                            <a:schemeClr val="tx1"/>
                          </a:solidFill>
                          <a:effectLst/>
                          <a:latin typeface="微軟正黑體"/>
                          <a:ea typeface="微軟正黑體"/>
                          <a:cs typeface="微軟正黑體"/>
                        </a:rPr>
                        <a:t>6</a:t>
                      </a:r>
                      <a:endParaRPr kumimoji="0" lang="zh-TW" altLang="en-US" sz="1600" b="1" i="0" u="none" strike="noStrike" cap="none" normalizeH="0" baseline="0" dirty="0">
                        <a:ln>
                          <a:noFill/>
                        </a:ln>
                        <a:solidFill>
                          <a:schemeClr val="tx1"/>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7030A0"/>
                          </a:solidFill>
                          <a:effectLst/>
                          <a:latin typeface="微軟正黑體"/>
                          <a:ea typeface="微軟正黑體"/>
                          <a:cs typeface="微軟正黑體"/>
                        </a:rPr>
                        <a:t>高中庚</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7030A0"/>
                          </a:solidFill>
                          <a:effectLst/>
                          <a:latin typeface="微軟正黑體"/>
                          <a:ea typeface="微軟正黑體"/>
                          <a:cs typeface="微軟正黑體"/>
                        </a:rPr>
                        <a:t>普通科</a:t>
                      </a: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panose="020B0604030504040204" pitchFamily="34" charset="-120"/>
                          <a:ea typeface="+mn-ea"/>
                          <a:cs typeface="微軟正黑體"/>
                        </a:rPr>
                        <a:t>高職壬</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C00000"/>
                          </a:solidFill>
                          <a:effectLst/>
                          <a:latin typeface="微軟正黑體"/>
                          <a:ea typeface="微軟正黑體"/>
                          <a:cs typeface="微軟正黑體"/>
                        </a:rPr>
                        <a:t>科別</a:t>
                      </a:r>
                      <a:r>
                        <a:rPr kumimoji="0" lang="en-US" altLang="zh-TW" sz="1600" b="1" i="0" u="none" strike="noStrike" cap="none" normalizeH="0" baseline="0" dirty="0">
                          <a:ln>
                            <a:noFill/>
                          </a:ln>
                          <a:solidFill>
                            <a:srgbClr val="C00000"/>
                          </a:solidFill>
                          <a:effectLst/>
                          <a:latin typeface="微軟正黑體"/>
                          <a:ea typeface="微軟正黑體"/>
                          <a:cs typeface="微軟正黑體"/>
                        </a:rPr>
                        <a:t>4</a:t>
                      </a:r>
                      <a:endParaRPr kumimoji="0" lang="zh-TW" altLang="en-US" sz="1600" b="1" i="0" u="none" strike="noStrike" cap="none" normalizeH="0" baseline="0" dirty="0">
                        <a:ln>
                          <a:noFill/>
                        </a:ln>
                        <a:solidFill>
                          <a:srgbClr val="C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99CCFF"/>
                    </a:solidFill>
                  </a:tcPr>
                </a:tc>
                <a:extLst>
                  <a:ext uri="{0D108BD9-81ED-4DB2-BD59-A6C34878D82A}">
                    <a16:rowId xmlns="" xmlns:a16="http://schemas.microsoft.com/office/drawing/2014/main" val="10002"/>
                  </a:ext>
                </a:extLst>
              </a:tr>
              <a:tr h="745335">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900" b="0" i="0" u="none" strike="noStrike" cap="none" normalizeH="0" baseline="0" dirty="0">
                          <a:ln>
                            <a:noFill/>
                          </a:ln>
                          <a:solidFill>
                            <a:srgbClr val="000000"/>
                          </a:solidFill>
                          <a:effectLst/>
                          <a:latin typeface="微軟正黑體"/>
                          <a:ea typeface="微軟正黑體"/>
                          <a:cs typeface="微軟正黑體"/>
                        </a:rPr>
                        <a:t>錄取序號</a:t>
                      </a:r>
                      <a:r>
                        <a:rPr kumimoji="0" lang="en-US" altLang="zh-TW" sz="1900" b="0" i="0" u="none" strike="noStrike" cap="none" normalizeH="0" baseline="0" dirty="0">
                          <a:ln>
                            <a:noFill/>
                          </a:ln>
                          <a:solidFill>
                            <a:srgbClr val="000000"/>
                          </a:solidFill>
                          <a:effectLst/>
                          <a:latin typeface="微軟正黑體"/>
                          <a:ea typeface="微軟正黑體"/>
                          <a:cs typeface="微軟正黑體"/>
                        </a:rPr>
                        <a:t>1</a:t>
                      </a:r>
                    </a:p>
                  </a:txBody>
                  <a:tcPr marL="68578" marR="68578" marT="34275" marB="3427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000000"/>
                          </a:solidFill>
                          <a:effectLst/>
                          <a:latin typeface="微軟正黑體"/>
                          <a:ea typeface="微軟正黑體"/>
                          <a:cs typeface="微軟正黑體"/>
                        </a:rPr>
                        <a:t>普通科</a:t>
                      </a: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000000"/>
                          </a:solidFill>
                          <a:effectLst/>
                          <a:latin typeface="微軟正黑體"/>
                          <a:ea typeface="微軟正黑體"/>
                          <a:cs typeface="微軟正黑體"/>
                        </a:rPr>
                        <a:t>普通科</a:t>
                      </a: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000000"/>
                          </a:solidFill>
                          <a:effectLst/>
                          <a:latin typeface="微軟正黑體"/>
                          <a:ea typeface="微軟正黑體"/>
                          <a:cs typeface="微軟正黑體"/>
                        </a:rPr>
                        <a:t>普通科</a:t>
                      </a: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a:ea typeface="微軟正黑體"/>
                          <a:cs typeface="微軟正黑體"/>
                        </a:rPr>
                        <a:t>高職辛</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a:ea typeface="微軟正黑體"/>
                          <a:cs typeface="微軟正黑體"/>
                        </a:rPr>
                        <a:t>科別</a:t>
                      </a:r>
                      <a:r>
                        <a:rPr kumimoji="0" lang="en-US" altLang="zh-TW" sz="1600" b="0" i="0" u="none" strike="noStrike" cap="none" normalizeH="0" baseline="0" dirty="0">
                          <a:ln>
                            <a:noFill/>
                          </a:ln>
                          <a:solidFill>
                            <a:srgbClr val="C00000"/>
                          </a:solidFill>
                          <a:effectLst/>
                          <a:latin typeface="微軟正黑體"/>
                          <a:ea typeface="微軟正黑體"/>
                          <a:cs typeface="微軟正黑體"/>
                        </a:rPr>
                        <a:t>1</a:t>
                      </a:r>
                      <a:endParaRPr kumimoji="0" lang="zh-TW" altLang="en-US" sz="1600" b="0" i="0" u="none" strike="noStrike" cap="none" normalizeH="0" baseline="0" dirty="0">
                        <a:ln>
                          <a:noFill/>
                        </a:ln>
                        <a:solidFill>
                          <a:srgbClr val="C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a:ea typeface="微軟正黑體"/>
                          <a:cs typeface="微軟正黑體"/>
                        </a:rPr>
                        <a:t>高職壬</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a:ea typeface="微軟正黑體"/>
                          <a:cs typeface="微軟正黑體"/>
                        </a:rPr>
                        <a:t>科別</a:t>
                      </a:r>
                      <a:r>
                        <a:rPr kumimoji="0" lang="en-US" altLang="zh-TW" sz="1600" b="0" i="0" u="none" strike="noStrike" cap="none" normalizeH="0" baseline="0" dirty="0">
                          <a:ln>
                            <a:noFill/>
                          </a:ln>
                          <a:solidFill>
                            <a:srgbClr val="C00000"/>
                          </a:solidFill>
                          <a:effectLst/>
                          <a:latin typeface="微軟正黑體"/>
                          <a:ea typeface="微軟正黑體"/>
                          <a:cs typeface="微軟正黑體"/>
                        </a:rPr>
                        <a:t>1</a:t>
                      </a:r>
                      <a:endParaRPr kumimoji="0" lang="zh-TW" altLang="en-US" sz="1600" b="0" i="0" u="none" strike="noStrike" cap="none" normalizeH="0" baseline="0" dirty="0">
                        <a:ln>
                          <a:noFill/>
                        </a:ln>
                        <a:solidFill>
                          <a:srgbClr val="C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a:ea typeface="微軟正黑體"/>
                          <a:cs typeface="微軟正黑體"/>
                        </a:rPr>
                        <a:t>高職癸</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a:ea typeface="微軟正黑體"/>
                          <a:cs typeface="微軟正黑體"/>
                        </a:rPr>
                        <a:t>科別</a:t>
                      </a:r>
                      <a:r>
                        <a:rPr kumimoji="0" lang="en-US" altLang="zh-TW" sz="1600" b="0" i="0" u="none" strike="noStrike" cap="none" normalizeH="0" baseline="0" dirty="0">
                          <a:ln>
                            <a:noFill/>
                          </a:ln>
                          <a:solidFill>
                            <a:srgbClr val="C00000"/>
                          </a:solidFill>
                          <a:effectLst/>
                          <a:latin typeface="微軟正黑體"/>
                          <a:ea typeface="微軟正黑體"/>
                          <a:cs typeface="微軟正黑體"/>
                        </a:rPr>
                        <a:t>1</a:t>
                      </a:r>
                      <a:endParaRPr kumimoji="0" lang="zh-TW" altLang="en-US" sz="1600" b="0" i="0" u="none" strike="noStrike" cap="none" normalizeH="0" baseline="0" dirty="0">
                        <a:ln>
                          <a:noFill/>
                        </a:ln>
                        <a:solidFill>
                          <a:srgbClr val="C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endParaRPr lang="zh-TW" altLang="en-US" sz="1300" dirty="0"/>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zh-TW" altLang="en-US" sz="1300" dirty="0"/>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zh-TW" altLang="en-US" sz="1300" dirty="0"/>
                    </a:p>
                  </a:txBody>
                  <a:tcPr marL="68578" marR="68578" marT="34275" marB="3427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745335">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900" b="0" i="0" u="none" strike="noStrike" cap="none" normalizeH="0" baseline="0" dirty="0">
                          <a:ln>
                            <a:noFill/>
                          </a:ln>
                          <a:solidFill>
                            <a:srgbClr val="000000"/>
                          </a:solidFill>
                          <a:effectLst/>
                          <a:latin typeface="微軟正黑體"/>
                          <a:ea typeface="微軟正黑體"/>
                          <a:cs typeface="微軟正黑體"/>
                        </a:rPr>
                        <a:t>錄取序號</a:t>
                      </a:r>
                      <a:r>
                        <a:rPr kumimoji="0" lang="en-US" altLang="zh-TW" sz="1900" b="0" i="0" u="none" strike="noStrike" cap="none" normalizeH="0" baseline="0" dirty="0">
                          <a:ln>
                            <a:noFill/>
                          </a:ln>
                          <a:solidFill>
                            <a:srgbClr val="000000"/>
                          </a:solidFill>
                          <a:effectLst/>
                          <a:latin typeface="微軟正黑體"/>
                          <a:ea typeface="微軟正黑體"/>
                          <a:cs typeface="微軟正黑體"/>
                        </a:rPr>
                        <a:t>2</a:t>
                      </a:r>
                      <a:endParaRPr kumimoji="0" lang="zh-TW" altLang="en-US" sz="1900" b="0" i="0" u="none" strike="noStrike" cap="none" normalizeH="0" baseline="0" dirty="0">
                        <a:ln>
                          <a:noFill/>
                        </a:ln>
                        <a:solidFill>
                          <a:srgbClr val="000000"/>
                        </a:solidFill>
                        <a:effectLst/>
                        <a:latin typeface="微軟正黑體"/>
                        <a:ea typeface="微軟正黑體"/>
                        <a:cs typeface="微軟正黑體"/>
                      </a:endParaRPr>
                    </a:p>
                  </a:txBody>
                  <a:tcPr marL="68578" marR="68578" marT="34275" marB="3427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endParaRPr lang="zh-TW" altLang="en-US" sz="1600"/>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a:ln>
                          <a:noFill/>
                        </a:ln>
                        <a:solidFill>
                          <a:srgbClr val="0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1" i="0" u="none" strike="noStrike" cap="none" normalizeH="0" baseline="0" dirty="0">
                        <a:ln>
                          <a:noFill/>
                        </a:ln>
                        <a:solidFill>
                          <a:srgbClr val="7030A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a:ea typeface="微軟正黑體"/>
                          <a:cs typeface="微軟正黑體"/>
                        </a:rPr>
                        <a:t>高職辛</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a:ea typeface="微軟正黑體"/>
                          <a:cs typeface="微軟正黑體"/>
                        </a:rPr>
                        <a:t>科別</a:t>
                      </a:r>
                      <a:r>
                        <a:rPr kumimoji="0" lang="en-US" altLang="zh-TW" sz="1600" b="0" i="0" u="none" strike="noStrike" cap="none" normalizeH="0" baseline="0" dirty="0">
                          <a:ln>
                            <a:noFill/>
                          </a:ln>
                          <a:solidFill>
                            <a:srgbClr val="C00000"/>
                          </a:solidFill>
                          <a:effectLst/>
                          <a:latin typeface="微軟正黑體"/>
                          <a:ea typeface="微軟正黑體"/>
                          <a:cs typeface="微軟正黑體"/>
                        </a:rPr>
                        <a:t>2</a:t>
                      </a:r>
                      <a:endParaRPr kumimoji="0" lang="zh-TW" altLang="en-US" sz="1600" b="0" i="0" u="none" strike="noStrike" cap="none" normalizeH="0" baseline="0" dirty="0">
                        <a:ln>
                          <a:noFill/>
                        </a:ln>
                        <a:solidFill>
                          <a:srgbClr val="C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a:ea typeface="微軟正黑體"/>
                          <a:cs typeface="微軟正黑體"/>
                        </a:rPr>
                        <a:t>高職壬</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a:ea typeface="微軟正黑體"/>
                          <a:cs typeface="微軟正黑體"/>
                        </a:rPr>
                        <a:t>科別</a:t>
                      </a:r>
                      <a:r>
                        <a:rPr kumimoji="0" lang="en-US" altLang="zh-TW" sz="1600" b="0" i="0" u="none" strike="noStrike" cap="none" normalizeH="0" baseline="0" dirty="0">
                          <a:ln>
                            <a:noFill/>
                          </a:ln>
                          <a:solidFill>
                            <a:srgbClr val="C00000"/>
                          </a:solidFill>
                          <a:effectLst/>
                          <a:latin typeface="微軟正黑體"/>
                          <a:ea typeface="微軟正黑體"/>
                          <a:cs typeface="微軟正黑體"/>
                        </a:rPr>
                        <a:t>2</a:t>
                      </a:r>
                      <a:endParaRPr kumimoji="0" lang="zh-TW" altLang="en-US" sz="1600" b="0" i="0" u="none" strike="noStrike" cap="none" normalizeH="0" baseline="0" dirty="0">
                        <a:ln>
                          <a:noFill/>
                        </a:ln>
                        <a:solidFill>
                          <a:srgbClr val="C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a:ea typeface="微軟正黑體"/>
                          <a:cs typeface="微軟正黑體"/>
                        </a:rPr>
                        <a:t>高職癸</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a:ea typeface="微軟正黑體"/>
                          <a:cs typeface="微軟正黑體"/>
                        </a:rPr>
                        <a:t>科別</a:t>
                      </a:r>
                      <a:r>
                        <a:rPr kumimoji="0" lang="en-US" altLang="zh-TW" sz="1600" b="0" i="0" u="none" strike="noStrike" cap="none" normalizeH="0" baseline="0" dirty="0">
                          <a:ln>
                            <a:noFill/>
                          </a:ln>
                          <a:solidFill>
                            <a:srgbClr val="C00000"/>
                          </a:solidFill>
                          <a:effectLst/>
                          <a:latin typeface="微軟正黑體"/>
                          <a:ea typeface="微軟正黑體"/>
                          <a:cs typeface="微軟正黑體"/>
                        </a:rPr>
                        <a:t>2</a:t>
                      </a:r>
                      <a:endParaRPr kumimoji="0" lang="zh-TW" altLang="en-US" sz="1600" b="0" i="0" u="none" strike="noStrike" cap="none" normalizeH="0" baseline="0" dirty="0">
                        <a:ln>
                          <a:noFill/>
                        </a:ln>
                        <a:solidFill>
                          <a:srgbClr val="C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a:ln>
                          <a:noFill/>
                        </a:ln>
                        <a:solidFill>
                          <a:schemeClr val="tx1"/>
                        </a:solidFill>
                        <a:effectLst/>
                        <a:latin typeface="標楷體" pitchFamily="65" charset="-120"/>
                        <a:ea typeface="標楷體" pitchFamily="65" charset="-120"/>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1" i="0" u="none" strike="noStrike" cap="none" normalizeH="0" baseline="0" dirty="0">
                        <a:ln>
                          <a:noFill/>
                        </a:ln>
                        <a:solidFill>
                          <a:srgbClr val="7030A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a:ln>
                          <a:noFill/>
                        </a:ln>
                        <a:solidFill>
                          <a:srgbClr val="C00000"/>
                        </a:solidFill>
                        <a:effectLst/>
                        <a:latin typeface="標楷體" pitchFamily="65" charset="-120"/>
                        <a:ea typeface="標楷體" pitchFamily="65" charset="-120"/>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745335">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900" b="0" i="0" u="none" strike="noStrike" cap="none" normalizeH="0" baseline="0" dirty="0">
                          <a:ln>
                            <a:noFill/>
                          </a:ln>
                          <a:solidFill>
                            <a:srgbClr val="000000"/>
                          </a:solidFill>
                          <a:effectLst/>
                          <a:latin typeface="微軟正黑體"/>
                          <a:ea typeface="微軟正黑體"/>
                          <a:cs typeface="微軟正黑體"/>
                        </a:rPr>
                        <a:t>錄取序號</a:t>
                      </a:r>
                      <a:r>
                        <a:rPr kumimoji="0" lang="en-US" altLang="zh-TW" sz="1900" b="0" i="0" u="none" strike="noStrike" cap="none" normalizeH="0" baseline="0" dirty="0">
                          <a:ln>
                            <a:noFill/>
                          </a:ln>
                          <a:solidFill>
                            <a:srgbClr val="000000"/>
                          </a:solidFill>
                          <a:effectLst/>
                          <a:latin typeface="微軟正黑體"/>
                          <a:ea typeface="微軟正黑體"/>
                          <a:cs typeface="微軟正黑體"/>
                        </a:rPr>
                        <a:t>3</a:t>
                      </a:r>
                      <a:endParaRPr kumimoji="0" lang="zh-TW" altLang="en-US" sz="1900" b="0" i="0" u="none" strike="noStrike" cap="none" normalizeH="0" baseline="0" dirty="0">
                        <a:ln>
                          <a:noFill/>
                        </a:ln>
                        <a:solidFill>
                          <a:srgbClr val="000000"/>
                        </a:solidFill>
                        <a:effectLst/>
                        <a:latin typeface="微軟正黑體"/>
                        <a:ea typeface="微軟正黑體"/>
                        <a:cs typeface="微軟正黑體"/>
                      </a:endParaRPr>
                    </a:p>
                  </a:txBody>
                  <a:tcPr marL="68578" marR="68578" marT="34275" marB="3427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endParaRPr lang="zh-TW" altLang="en-US" sz="1600"/>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a:ln>
                          <a:noFill/>
                        </a:ln>
                        <a:solidFill>
                          <a:srgbClr val="0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a:ln>
                          <a:noFill/>
                        </a:ln>
                        <a:solidFill>
                          <a:srgbClr val="0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a:ea typeface="微軟正黑體"/>
                          <a:cs typeface="微軟正黑體"/>
                        </a:rPr>
                        <a:t>高職辛</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a:ea typeface="微軟正黑體"/>
                          <a:cs typeface="微軟正黑體"/>
                        </a:rPr>
                        <a:t>科別</a:t>
                      </a:r>
                      <a:r>
                        <a:rPr kumimoji="0" lang="en-US" altLang="zh-TW" sz="1600" b="0" i="0" u="none" strike="noStrike" cap="none" normalizeH="0" baseline="0" dirty="0">
                          <a:ln>
                            <a:noFill/>
                          </a:ln>
                          <a:solidFill>
                            <a:srgbClr val="C00000"/>
                          </a:solidFill>
                          <a:effectLst/>
                          <a:latin typeface="微軟正黑體"/>
                          <a:ea typeface="微軟正黑體"/>
                          <a:cs typeface="微軟正黑體"/>
                        </a:rPr>
                        <a:t>3</a:t>
                      </a:r>
                      <a:endParaRPr kumimoji="0" lang="zh-TW" altLang="en-US" sz="1600" b="0" i="0" u="none" strike="noStrike" cap="none" normalizeH="0" baseline="0" dirty="0">
                        <a:ln>
                          <a:noFill/>
                        </a:ln>
                        <a:solidFill>
                          <a:srgbClr val="C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a:ea typeface="微軟正黑體"/>
                          <a:cs typeface="微軟正黑體"/>
                        </a:rPr>
                        <a:t>高職壬</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a:ea typeface="微軟正黑體"/>
                          <a:cs typeface="微軟正黑體"/>
                        </a:rPr>
                        <a:t>科別</a:t>
                      </a:r>
                      <a:r>
                        <a:rPr kumimoji="0" lang="en-US" altLang="zh-TW" sz="1600" b="0" i="0" u="none" strike="noStrike" cap="none" normalizeH="0" baseline="0" dirty="0">
                          <a:ln>
                            <a:noFill/>
                          </a:ln>
                          <a:solidFill>
                            <a:srgbClr val="C00000"/>
                          </a:solidFill>
                          <a:effectLst/>
                          <a:latin typeface="微軟正黑體"/>
                          <a:ea typeface="微軟正黑體"/>
                          <a:cs typeface="微軟正黑體"/>
                        </a:rPr>
                        <a:t>3</a:t>
                      </a:r>
                      <a:endParaRPr kumimoji="0" lang="zh-TW" altLang="en-US" sz="1600" b="0" i="0" u="none" strike="noStrike" cap="none" normalizeH="0" baseline="0" dirty="0">
                        <a:ln>
                          <a:noFill/>
                        </a:ln>
                        <a:solidFill>
                          <a:srgbClr val="C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a:ea typeface="微軟正黑體"/>
                          <a:cs typeface="微軟正黑體"/>
                        </a:rPr>
                        <a:t>高職癸</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a:ea typeface="微軟正黑體"/>
                          <a:cs typeface="微軟正黑體"/>
                        </a:rPr>
                        <a:t>科別</a:t>
                      </a:r>
                      <a:r>
                        <a:rPr kumimoji="0" lang="en-US" altLang="zh-TW" sz="1600" b="0" i="0" u="none" strike="noStrike" cap="none" normalizeH="0" baseline="0" dirty="0">
                          <a:ln>
                            <a:noFill/>
                          </a:ln>
                          <a:solidFill>
                            <a:srgbClr val="C00000"/>
                          </a:solidFill>
                          <a:effectLst/>
                          <a:latin typeface="微軟正黑體"/>
                          <a:ea typeface="微軟正黑體"/>
                          <a:cs typeface="微軟正黑體"/>
                        </a:rPr>
                        <a:t>3</a:t>
                      </a:r>
                      <a:endParaRPr kumimoji="0" lang="zh-TW" altLang="en-US" sz="1600" b="0" i="0" u="none" strike="noStrike" cap="none" normalizeH="0" baseline="0" dirty="0">
                        <a:ln>
                          <a:noFill/>
                        </a:ln>
                        <a:solidFill>
                          <a:srgbClr val="C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1" i="0" u="none" strike="noStrike" cap="none" normalizeH="0" baseline="0" dirty="0">
                        <a:ln>
                          <a:noFill/>
                        </a:ln>
                        <a:solidFill>
                          <a:schemeClr val="tx1"/>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zh-TW" altLang="en-US" sz="1300" dirty="0"/>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1" i="0" u="none" strike="noStrike" cap="none" normalizeH="0" baseline="0" dirty="0">
                        <a:ln>
                          <a:noFill/>
                        </a:ln>
                        <a:solidFill>
                          <a:srgbClr val="C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r h="647670">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900" b="0" i="0" u="none" strike="noStrike" cap="none" normalizeH="0" baseline="0" dirty="0">
                          <a:ln>
                            <a:noFill/>
                          </a:ln>
                          <a:solidFill>
                            <a:srgbClr val="000000"/>
                          </a:solidFill>
                          <a:effectLst/>
                          <a:latin typeface="微軟正黑體"/>
                          <a:ea typeface="微軟正黑體"/>
                          <a:cs typeface="微軟正黑體"/>
                        </a:rPr>
                        <a:t>錄取序號</a:t>
                      </a:r>
                      <a:r>
                        <a:rPr kumimoji="0" lang="en-US" altLang="zh-TW" sz="1900" b="0" i="0" u="none" strike="noStrike" cap="none" normalizeH="0" baseline="0" dirty="0">
                          <a:ln>
                            <a:noFill/>
                          </a:ln>
                          <a:solidFill>
                            <a:srgbClr val="000000"/>
                          </a:solidFill>
                          <a:effectLst/>
                          <a:latin typeface="微軟正黑體"/>
                          <a:ea typeface="微軟正黑體"/>
                          <a:cs typeface="微軟正黑體"/>
                        </a:rPr>
                        <a:t>4</a:t>
                      </a:r>
                      <a:endParaRPr kumimoji="0" lang="zh-TW" altLang="en-US" sz="1900" b="0" i="0" u="none" strike="noStrike" cap="none" normalizeH="0" baseline="0" dirty="0">
                        <a:ln>
                          <a:noFill/>
                        </a:ln>
                        <a:solidFill>
                          <a:srgbClr val="000000"/>
                        </a:solidFill>
                        <a:effectLst/>
                        <a:latin typeface="微軟正黑體"/>
                        <a:ea typeface="微軟正黑體"/>
                        <a:cs typeface="微軟正黑體"/>
                      </a:endParaRPr>
                    </a:p>
                  </a:txBody>
                  <a:tcPr marL="68578" marR="68578" marT="34275" marB="3427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endParaRPr lang="zh-TW" altLang="en-US" sz="1600"/>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a:ln>
                          <a:noFill/>
                        </a:ln>
                        <a:solidFill>
                          <a:srgbClr val="0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a:ln>
                          <a:noFill/>
                        </a:ln>
                        <a:solidFill>
                          <a:srgbClr val="0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a:ln>
                          <a:noFill/>
                        </a:ln>
                        <a:solidFill>
                          <a:srgbClr val="0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標楷體" pitchFamily="65" charset="-120"/>
                        <a:ea typeface="標楷體" pitchFamily="65" charset="-120"/>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標楷體" pitchFamily="65" charset="-120"/>
                        <a:ea typeface="標楷體" pitchFamily="65" charset="-120"/>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a:ln>
                          <a:noFill/>
                        </a:ln>
                        <a:solidFill>
                          <a:schemeClr val="tx1"/>
                        </a:solidFill>
                        <a:effectLst/>
                        <a:latin typeface="標楷體" pitchFamily="65" charset="-120"/>
                        <a:ea typeface="標楷體" pitchFamily="65" charset="-120"/>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zh-TW" altLang="en-US" sz="1300"/>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a:ln>
                          <a:noFill/>
                        </a:ln>
                        <a:solidFill>
                          <a:srgbClr val="C00000"/>
                        </a:solidFill>
                        <a:effectLst/>
                        <a:latin typeface="標楷體" pitchFamily="65" charset="-120"/>
                        <a:ea typeface="標楷體" pitchFamily="65" charset="-120"/>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6"/>
                  </a:ext>
                </a:extLst>
              </a:tr>
              <a:tr h="647670">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900" b="0" i="0" u="none" strike="noStrike" cap="none" normalizeH="0" baseline="0" dirty="0">
                          <a:ln>
                            <a:noFill/>
                          </a:ln>
                          <a:solidFill>
                            <a:srgbClr val="000000"/>
                          </a:solidFill>
                          <a:effectLst/>
                          <a:latin typeface="微軟正黑體"/>
                          <a:ea typeface="微軟正黑體"/>
                          <a:cs typeface="微軟正黑體"/>
                        </a:rPr>
                        <a:t>錄取序號</a:t>
                      </a:r>
                      <a:r>
                        <a:rPr kumimoji="0" lang="en-US" altLang="zh-TW" sz="1900" b="0" i="0" u="none" strike="noStrike" cap="none" normalizeH="0" baseline="0" dirty="0">
                          <a:ln>
                            <a:noFill/>
                          </a:ln>
                          <a:solidFill>
                            <a:srgbClr val="000000"/>
                          </a:solidFill>
                          <a:effectLst/>
                          <a:latin typeface="微軟正黑體"/>
                          <a:ea typeface="微軟正黑體"/>
                          <a:cs typeface="微軟正黑體"/>
                        </a:rPr>
                        <a:t>5</a:t>
                      </a:r>
                      <a:endParaRPr kumimoji="0" lang="zh-TW" altLang="en-US" sz="1900" b="0" i="0" u="none" strike="noStrike" cap="none" normalizeH="0" baseline="0" dirty="0">
                        <a:ln>
                          <a:noFill/>
                        </a:ln>
                        <a:solidFill>
                          <a:srgbClr val="000000"/>
                        </a:solidFill>
                        <a:effectLst/>
                        <a:latin typeface="微軟正黑體"/>
                        <a:ea typeface="微軟正黑體"/>
                        <a:cs typeface="微軟正黑體"/>
                      </a:endParaRPr>
                    </a:p>
                  </a:txBody>
                  <a:tcPr marL="68578" marR="68578" marT="34275" marB="3427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endParaRPr lang="zh-TW" altLang="en-US" sz="1600" dirty="0"/>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a:ln>
                          <a:noFill/>
                        </a:ln>
                        <a:solidFill>
                          <a:srgbClr val="0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a:ln>
                          <a:noFill/>
                        </a:ln>
                        <a:solidFill>
                          <a:srgbClr val="0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a:ln>
                          <a:noFill/>
                        </a:ln>
                        <a:solidFill>
                          <a:srgbClr val="0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a:ln>
                          <a:noFill/>
                        </a:ln>
                        <a:solidFill>
                          <a:srgbClr val="000000"/>
                        </a:solidFill>
                        <a:effectLst/>
                        <a:latin typeface="標楷體" pitchFamily="65" charset="-120"/>
                        <a:ea typeface="標楷體" pitchFamily="65" charset="-120"/>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標楷體" pitchFamily="65" charset="-120"/>
                        <a:ea typeface="標楷體" pitchFamily="65" charset="-120"/>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a:ln>
                          <a:noFill/>
                        </a:ln>
                        <a:solidFill>
                          <a:schemeClr val="tx1"/>
                        </a:solidFill>
                        <a:effectLst/>
                        <a:latin typeface="標楷體" pitchFamily="65" charset="-120"/>
                        <a:ea typeface="標楷體" pitchFamily="65" charset="-120"/>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endParaRPr lang="zh-TW" altLang="en-US" sz="1300"/>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a:ln>
                          <a:noFill/>
                        </a:ln>
                        <a:solidFill>
                          <a:srgbClr val="C00000"/>
                        </a:solidFill>
                        <a:effectLst/>
                        <a:latin typeface="標楷體" pitchFamily="65" charset="-120"/>
                        <a:ea typeface="標楷體" pitchFamily="65" charset="-120"/>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7"/>
                  </a:ext>
                </a:extLst>
              </a:tr>
            </a:tbl>
          </a:graphicData>
        </a:graphic>
      </p:graphicFrame>
      <p:sp>
        <p:nvSpPr>
          <p:cNvPr id="116831" name="標題 1"/>
          <p:cNvSpPr txBox="1">
            <a:spLocks/>
          </p:cNvSpPr>
          <p:nvPr/>
        </p:nvSpPr>
        <p:spPr bwMode="auto">
          <a:xfrm>
            <a:off x="1717675" y="209550"/>
            <a:ext cx="6684963" cy="865188"/>
          </a:xfrm>
          <a:prstGeom prst="rect">
            <a:avLst/>
          </a:prstGeom>
          <a:solidFill>
            <a:srgbClr val="7030A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六</a:t>
            </a:r>
            <a:r>
              <a:rPr kumimoji="0" lang="en-US" altLang="zh-TW" sz="4000" dirty="0">
                <a:solidFill>
                  <a:srgbClr val="FFFF00"/>
                </a:solidFill>
                <a:latin typeface="標楷體" panose="03000509000000000000" pitchFamily="65" charset="-120"/>
                <a:ea typeface="標楷體" panose="03000509000000000000" pitchFamily="65" charset="-120"/>
              </a:rPr>
              <a:t>)</a:t>
            </a:r>
            <a:r>
              <a:rPr lang="zh-TW" altLang="en-US" sz="4000" dirty="0">
                <a:solidFill>
                  <a:srgbClr val="FFFF00"/>
                </a:solidFill>
                <a:latin typeface="標楷體" panose="03000509000000000000" pitchFamily="65" charset="-120"/>
                <a:ea typeface="標楷體" panose="03000509000000000000" pitchFamily="65" charset="-120"/>
              </a:rPr>
              <a:t>超額比序</a:t>
            </a:r>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志願序</a:t>
            </a:r>
            <a:r>
              <a:rPr kumimoji="0" lang="en-US" altLang="zh-TW" sz="4000" dirty="0">
                <a:solidFill>
                  <a:srgbClr val="FFFF00"/>
                </a:solidFill>
                <a:latin typeface="標楷體" panose="03000509000000000000" pitchFamily="65" charset="-120"/>
                <a:ea typeface="標楷體" panose="03000509000000000000" pitchFamily="65" charset="-120"/>
              </a:rPr>
              <a:t>3 </a:t>
            </a:r>
            <a:r>
              <a:rPr kumimoji="0" lang="zh-TW" altLang="en-US" sz="4000" dirty="0">
                <a:solidFill>
                  <a:srgbClr val="FFFF00"/>
                </a:solidFill>
                <a:latin typeface="標楷體" panose="03000509000000000000" pitchFamily="65" charset="-120"/>
                <a:ea typeface="標楷體" panose="03000509000000000000" pitchFamily="65" charset="-120"/>
              </a:rPr>
              <a:t>範例</a:t>
            </a:r>
          </a:p>
        </p:txBody>
      </p:sp>
      <p:sp>
        <p:nvSpPr>
          <p:cNvPr id="116832" name="投影片編號版面配置區 1"/>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7BCF28E6-7C7A-4729-A60D-FF90574370B8}" type="slidenum">
              <a:rPr kumimoji="0" lang="zh-TW" altLang="en-US" smtClean="0">
                <a:solidFill>
                  <a:srgbClr val="FEFFFF"/>
                </a:solidFill>
                <a:latin typeface="Century Gothic" panose="020B0502020202020204" pitchFamily="34" charset="0"/>
              </a:rPr>
              <a:pPr/>
              <a:t>75</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118"/>
          <p:cNvGraphicFramePr>
            <a:graphicFrameLocks noGrp="1"/>
          </p:cNvGraphicFramePr>
          <p:nvPr>
            <p:ph sz="half" idx="4294967295"/>
          </p:nvPr>
        </p:nvGraphicFramePr>
        <p:xfrm>
          <a:off x="2141538" y="787400"/>
          <a:ext cx="7643812" cy="5856289"/>
        </p:xfrm>
        <a:graphic>
          <a:graphicData uri="http://schemas.openxmlformats.org/drawingml/2006/table">
            <a:tbl>
              <a:tblPr/>
              <a:tblGrid>
                <a:gridCol w="1053292">
                  <a:extLst>
                    <a:ext uri="{9D8B030D-6E8A-4147-A177-3AD203B41FA5}">
                      <a16:colId xmlns="" xmlns:a16="http://schemas.microsoft.com/office/drawing/2014/main" val="20000"/>
                    </a:ext>
                  </a:extLst>
                </a:gridCol>
                <a:gridCol w="697749">
                  <a:extLst>
                    <a:ext uri="{9D8B030D-6E8A-4147-A177-3AD203B41FA5}">
                      <a16:colId xmlns="" xmlns:a16="http://schemas.microsoft.com/office/drawing/2014/main" val="20001"/>
                    </a:ext>
                  </a:extLst>
                </a:gridCol>
                <a:gridCol w="697749">
                  <a:extLst>
                    <a:ext uri="{9D8B030D-6E8A-4147-A177-3AD203B41FA5}">
                      <a16:colId xmlns="" xmlns:a16="http://schemas.microsoft.com/office/drawing/2014/main" val="20002"/>
                    </a:ext>
                  </a:extLst>
                </a:gridCol>
                <a:gridCol w="697749">
                  <a:extLst>
                    <a:ext uri="{9D8B030D-6E8A-4147-A177-3AD203B41FA5}">
                      <a16:colId xmlns="" xmlns:a16="http://schemas.microsoft.com/office/drawing/2014/main" val="20003"/>
                    </a:ext>
                  </a:extLst>
                </a:gridCol>
                <a:gridCol w="697749">
                  <a:extLst>
                    <a:ext uri="{9D8B030D-6E8A-4147-A177-3AD203B41FA5}">
                      <a16:colId xmlns="" xmlns:a16="http://schemas.microsoft.com/office/drawing/2014/main" val="20004"/>
                    </a:ext>
                  </a:extLst>
                </a:gridCol>
                <a:gridCol w="692963">
                  <a:extLst>
                    <a:ext uri="{9D8B030D-6E8A-4147-A177-3AD203B41FA5}">
                      <a16:colId xmlns="" xmlns:a16="http://schemas.microsoft.com/office/drawing/2014/main" val="20005"/>
                    </a:ext>
                  </a:extLst>
                </a:gridCol>
                <a:gridCol w="724546">
                  <a:extLst>
                    <a:ext uri="{9D8B030D-6E8A-4147-A177-3AD203B41FA5}">
                      <a16:colId xmlns="" xmlns:a16="http://schemas.microsoft.com/office/drawing/2014/main" val="20006"/>
                    </a:ext>
                  </a:extLst>
                </a:gridCol>
                <a:gridCol w="794005">
                  <a:extLst>
                    <a:ext uri="{9D8B030D-6E8A-4147-A177-3AD203B41FA5}">
                      <a16:colId xmlns="" xmlns:a16="http://schemas.microsoft.com/office/drawing/2014/main" val="20007"/>
                    </a:ext>
                  </a:extLst>
                </a:gridCol>
                <a:gridCol w="794005">
                  <a:extLst>
                    <a:ext uri="{9D8B030D-6E8A-4147-A177-3AD203B41FA5}">
                      <a16:colId xmlns="" xmlns:a16="http://schemas.microsoft.com/office/drawing/2014/main" val="20008"/>
                    </a:ext>
                  </a:extLst>
                </a:gridCol>
                <a:gridCol w="794005">
                  <a:extLst>
                    <a:ext uri="{9D8B030D-6E8A-4147-A177-3AD203B41FA5}">
                      <a16:colId xmlns="" xmlns:a16="http://schemas.microsoft.com/office/drawing/2014/main" val="20009"/>
                    </a:ext>
                  </a:extLst>
                </a:gridCol>
              </a:tblGrid>
              <a:tr h="445043">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000000"/>
                          </a:solidFill>
                          <a:effectLst/>
                          <a:latin typeface="微軟正黑體"/>
                          <a:ea typeface="微軟正黑體"/>
                          <a:cs typeface="微軟正黑體"/>
                        </a:rPr>
                        <a:t>志願序</a:t>
                      </a:r>
                    </a:p>
                  </a:txBody>
                  <a:tcPr marL="51441" marR="51441" marT="25699" marB="2569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gridSpan="3">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000000"/>
                          </a:solidFill>
                          <a:effectLst/>
                          <a:latin typeface="微軟正黑體"/>
                          <a:ea typeface="微軟正黑體"/>
                          <a:cs typeface="微軟正黑體"/>
                        </a:rPr>
                        <a:t>第</a:t>
                      </a:r>
                      <a:r>
                        <a:rPr kumimoji="0" lang="en-US" altLang="zh-TW" sz="1600" b="0" i="0" u="none" strike="noStrike" cap="none" normalizeH="0" baseline="0" dirty="0">
                          <a:ln>
                            <a:noFill/>
                          </a:ln>
                          <a:solidFill>
                            <a:srgbClr val="000000"/>
                          </a:solidFill>
                          <a:effectLst/>
                          <a:latin typeface="微軟正黑體"/>
                          <a:ea typeface="微軟正黑體"/>
                          <a:cs typeface="微軟正黑體"/>
                        </a:rPr>
                        <a:t>1</a:t>
                      </a:r>
                      <a:r>
                        <a:rPr kumimoji="0" lang="zh-TW" altLang="en-US" sz="1600" b="0" i="0" u="none" strike="noStrike" cap="none" normalizeH="0" baseline="0" dirty="0">
                          <a:ln>
                            <a:noFill/>
                          </a:ln>
                          <a:solidFill>
                            <a:srgbClr val="000000"/>
                          </a:solidFill>
                          <a:effectLst/>
                          <a:latin typeface="微軟正黑體"/>
                          <a:ea typeface="微軟正黑體"/>
                          <a:cs typeface="微軟正黑體"/>
                        </a:rPr>
                        <a:t>志願序學校</a:t>
                      </a:r>
                    </a:p>
                  </a:txBody>
                  <a:tcPr marL="51441" marR="51441" marT="25699" marB="2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微軟正黑體"/>
                        <a:ea typeface="微軟正黑體"/>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微軟正黑體"/>
                        <a:ea typeface="微軟正黑體"/>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gridSpan="3">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000000"/>
                          </a:solidFill>
                          <a:effectLst/>
                          <a:latin typeface="微軟正黑體"/>
                          <a:ea typeface="微軟正黑體"/>
                          <a:cs typeface="微軟正黑體"/>
                        </a:rPr>
                        <a:t>第</a:t>
                      </a:r>
                      <a:r>
                        <a:rPr kumimoji="0" lang="en-US" altLang="zh-TW" sz="1600" b="0" i="0" u="none" strike="noStrike" cap="none" normalizeH="0" baseline="0" dirty="0">
                          <a:ln>
                            <a:noFill/>
                          </a:ln>
                          <a:solidFill>
                            <a:srgbClr val="000000"/>
                          </a:solidFill>
                          <a:effectLst/>
                          <a:latin typeface="微軟正黑體"/>
                          <a:ea typeface="微軟正黑體"/>
                          <a:cs typeface="微軟正黑體"/>
                        </a:rPr>
                        <a:t>2</a:t>
                      </a:r>
                      <a:r>
                        <a:rPr kumimoji="0" lang="zh-TW" altLang="en-US" sz="1600" b="0" i="0" u="none" strike="noStrike" cap="none" normalizeH="0" baseline="0" dirty="0">
                          <a:ln>
                            <a:noFill/>
                          </a:ln>
                          <a:solidFill>
                            <a:srgbClr val="000000"/>
                          </a:solidFill>
                          <a:effectLst/>
                          <a:latin typeface="微軟正黑體"/>
                          <a:ea typeface="微軟正黑體"/>
                          <a:cs typeface="微軟正黑體"/>
                        </a:rPr>
                        <a:t>志願序學校</a:t>
                      </a:r>
                    </a:p>
                  </a:txBody>
                  <a:tcPr marL="51441" marR="51441" marT="25699" marB="2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FF"/>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E7CF"/>
                    </a:solidFill>
                  </a:tcPr>
                </a:tc>
                <a:tc gridSpan="3">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000000"/>
                          </a:solidFill>
                          <a:effectLst/>
                          <a:latin typeface="微軟正黑體" panose="020B0604030504040204" pitchFamily="34" charset="-120"/>
                          <a:ea typeface="+mn-ea"/>
                          <a:cs typeface="微軟正黑體"/>
                        </a:rPr>
                        <a:t>第</a:t>
                      </a:r>
                      <a:r>
                        <a:rPr kumimoji="0" lang="en-US" altLang="zh-TW" sz="1600" b="0" i="0" u="none" strike="noStrike" cap="none" normalizeH="0" baseline="0" dirty="0">
                          <a:ln>
                            <a:noFill/>
                          </a:ln>
                          <a:solidFill>
                            <a:srgbClr val="000000"/>
                          </a:solidFill>
                          <a:effectLst/>
                          <a:latin typeface="微軟正黑體" panose="020B0604030504040204" pitchFamily="34" charset="-120"/>
                          <a:ea typeface="+mn-ea"/>
                          <a:cs typeface="微軟正黑體"/>
                        </a:rPr>
                        <a:t>3</a:t>
                      </a:r>
                      <a:r>
                        <a:rPr kumimoji="0" lang="zh-TW" altLang="en-US" sz="1600" b="0" i="0" u="none" strike="noStrike" cap="none" normalizeH="0" baseline="0" dirty="0">
                          <a:ln>
                            <a:noFill/>
                          </a:ln>
                          <a:solidFill>
                            <a:srgbClr val="000000"/>
                          </a:solidFill>
                          <a:effectLst/>
                          <a:latin typeface="微軟正黑體" panose="020B0604030504040204" pitchFamily="34" charset="-120"/>
                          <a:ea typeface="+mn-ea"/>
                          <a:cs typeface="微軟正黑體"/>
                        </a:rPr>
                        <a:t>志願序學校</a:t>
                      </a:r>
                    </a:p>
                  </a:txBody>
                  <a:tcPr marL="51441" marR="51441" marT="25699" marB="2569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20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E7CF"/>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20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E7CF"/>
                    </a:solidFill>
                  </a:tcPr>
                </a:tc>
                <a:extLst>
                  <a:ext uri="{0D108BD9-81ED-4DB2-BD59-A6C34878D82A}">
                    <a16:rowId xmlns="" xmlns:a16="http://schemas.microsoft.com/office/drawing/2014/main" val="10000"/>
                  </a:ext>
                </a:extLst>
              </a:tr>
              <a:tr h="508598">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FF0000"/>
                          </a:solidFill>
                          <a:effectLst/>
                          <a:latin typeface="微軟正黑體"/>
                          <a:ea typeface="微軟正黑體"/>
                          <a:cs typeface="微軟正黑體"/>
                        </a:rPr>
                        <a:t>志願序積分</a:t>
                      </a:r>
                    </a:p>
                  </a:txBody>
                  <a:tcPr marL="51441" marR="51441" marT="25699" marB="2569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gridSpan="3">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en-US" altLang="zh-TW" sz="1600" b="1" i="0" u="none" strike="noStrike" cap="none" normalizeH="0" baseline="0" dirty="0">
                          <a:ln>
                            <a:noFill/>
                          </a:ln>
                          <a:solidFill>
                            <a:srgbClr val="FF0000"/>
                          </a:solidFill>
                          <a:effectLst/>
                          <a:latin typeface="微軟正黑體"/>
                          <a:ea typeface="微軟正黑體"/>
                          <a:cs typeface="微軟正黑體"/>
                        </a:rPr>
                        <a:t>10</a:t>
                      </a:r>
                      <a:r>
                        <a:rPr kumimoji="0" lang="zh-TW" altLang="en-US" sz="1600" b="1" i="0" u="none" strike="noStrike" cap="none" normalizeH="0" baseline="0" dirty="0">
                          <a:ln>
                            <a:noFill/>
                          </a:ln>
                          <a:solidFill>
                            <a:srgbClr val="FF0000"/>
                          </a:solidFill>
                          <a:effectLst/>
                          <a:latin typeface="微軟正黑體"/>
                          <a:ea typeface="微軟正黑體"/>
                          <a:cs typeface="微軟正黑體"/>
                        </a:rPr>
                        <a:t>分</a:t>
                      </a:r>
                      <a:endParaRPr kumimoji="0" lang="en-US" altLang="zh-TW" sz="1600" b="1" i="0" u="none" strike="noStrike" cap="none" normalizeH="0" baseline="0" dirty="0">
                        <a:ln>
                          <a:noFill/>
                        </a:ln>
                        <a:solidFill>
                          <a:srgbClr val="FF0000"/>
                        </a:solidFill>
                        <a:effectLst/>
                        <a:latin typeface="微軟正黑體"/>
                        <a:ea typeface="微軟正黑體"/>
                        <a:cs typeface="微軟正黑體"/>
                      </a:endParaRPr>
                    </a:p>
                  </a:txBody>
                  <a:tcPr marL="51441" marR="51441" marT="25699" marB="2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en-US" altLang="zh-TW" sz="1800" b="1" i="0" u="none" strike="noStrike" cap="none" normalizeH="0" baseline="0" dirty="0">
                        <a:ln>
                          <a:noFill/>
                        </a:ln>
                        <a:solidFill>
                          <a:srgbClr val="FF0000"/>
                        </a:solidFill>
                        <a:effectLst/>
                        <a:latin typeface="微軟正黑體"/>
                        <a:ea typeface="微軟正黑體"/>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en-US" altLang="zh-TW" sz="1800" b="1" i="0" u="none" strike="noStrike" cap="none" normalizeH="0" baseline="0" dirty="0">
                        <a:ln>
                          <a:noFill/>
                        </a:ln>
                        <a:solidFill>
                          <a:srgbClr val="FF0000"/>
                        </a:solidFill>
                        <a:effectLst/>
                        <a:latin typeface="微軟正黑體"/>
                        <a:ea typeface="微軟正黑體"/>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gridSpan="3">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en-US" altLang="zh-TW" sz="1600" b="1" i="0" u="none" strike="noStrike" cap="none" normalizeH="0" baseline="0" dirty="0">
                          <a:ln>
                            <a:noFill/>
                          </a:ln>
                          <a:solidFill>
                            <a:srgbClr val="FF0000"/>
                          </a:solidFill>
                          <a:effectLst/>
                          <a:latin typeface="微軟正黑體"/>
                          <a:ea typeface="微軟正黑體"/>
                          <a:cs typeface="微軟正黑體"/>
                        </a:rPr>
                        <a:t>9</a:t>
                      </a:r>
                      <a:r>
                        <a:rPr kumimoji="0" lang="zh-TW" altLang="en-US" sz="1600" b="1" i="0" u="none" strike="noStrike" cap="none" normalizeH="0" baseline="0" dirty="0">
                          <a:ln>
                            <a:noFill/>
                          </a:ln>
                          <a:solidFill>
                            <a:srgbClr val="FF0000"/>
                          </a:solidFill>
                          <a:effectLst/>
                          <a:latin typeface="微軟正黑體"/>
                          <a:ea typeface="微軟正黑體"/>
                          <a:cs typeface="微軟正黑體"/>
                        </a:rPr>
                        <a:t>分</a:t>
                      </a:r>
                      <a:endParaRPr kumimoji="0" lang="en-US" altLang="zh-TW" sz="16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微軟正黑體"/>
                      </a:endParaRPr>
                    </a:p>
                  </a:txBody>
                  <a:tcPr marL="51441" marR="51441" marT="25699" marB="2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en-US" altLang="zh-TW" sz="1800" b="1" i="0" u="none" strike="noStrike" cap="none" normalizeH="0" baseline="0" dirty="0">
                        <a:ln>
                          <a:noFill/>
                        </a:ln>
                        <a:solidFill>
                          <a:srgbClr val="FF0000"/>
                        </a:solidFill>
                        <a:effectLst/>
                        <a:latin typeface="標楷體" pitchFamily="65" charset="-120"/>
                        <a:ea typeface="標楷體" pitchFamily="65"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en-US" altLang="zh-TW" sz="18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gridSpan="3">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en-US" altLang="zh-TW" sz="16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微軟正黑體"/>
                        </a:rPr>
                        <a:t>8</a:t>
                      </a:r>
                      <a:r>
                        <a:rPr kumimoji="0" lang="zh-TW" altLang="en-US" sz="16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微軟正黑體"/>
                        </a:rPr>
                        <a:t>分</a:t>
                      </a:r>
                      <a:endParaRPr kumimoji="0" lang="en-US" altLang="zh-TW" sz="16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微軟正黑體"/>
                      </a:endParaRPr>
                    </a:p>
                  </a:txBody>
                  <a:tcPr marL="51441" marR="51441" marT="25699" marB="2569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en-US" altLang="zh-TW" sz="20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E7CF"/>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en-US" altLang="zh-TW" sz="20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E7CF"/>
                    </a:solidFill>
                  </a:tcPr>
                </a:tc>
                <a:extLst>
                  <a:ext uri="{0D108BD9-81ED-4DB2-BD59-A6C34878D82A}">
                    <a16:rowId xmlns="" xmlns:a16="http://schemas.microsoft.com/office/drawing/2014/main" val="10001"/>
                  </a:ext>
                </a:extLst>
              </a:tr>
              <a:tr h="616193">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000000"/>
                          </a:solidFill>
                          <a:effectLst/>
                          <a:latin typeface="微軟正黑體"/>
                          <a:ea typeface="微軟正黑體"/>
                          <a:cs typeface="微軟正黑體"/>
                        </a:rPr>
                        <a:t>志願序學校名</a:t>
                      </a:r>
                    </a:p>
                  </a:txBody>
                  <a:tcPr marL="51441" marR="51441" marT="25699" marB="2569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FF0000"/>
                          </a:solidFill>
                          <a:effectLst/>
                          <a:latin typeface="微軟正黑體"/>
                          <a:ea typeface="微軟正黑體"/>
                          <a:cs typeface="微軟正黑體"/>
                        </a:rPr>
                        <a:t>高職甲</a:t>
                      </a: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7030A0"/>
                          </a:solidFill>
                          <a:effectLst/>
                          <a:latin typeface="微軟正黑體"/>
                          <a:ea typeface="微軟正黑體"/>
                          <a:cs typeface="微軟正黑體"/>
                        </a:rPr>
                        <a:t>高職乙</a:t>
                      </a: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00FF00"/>
                    </a:solidFill>
                  </a:tcPr>
                </a:tc>
                <a:tc>
                  <a:txBody>
                    <a:bodyPr/>
                    <a:lstStyle/>
                    <a:p>
                      <a:endParaRPr lang="zh-TW" altLang="en-US" sz="1500"/>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FF0000"/>
                          </a:solidFill>
                          <a:effectLst/>
                          <a:latin typeface="微軟正黑體"/>
                          <a:ea typeface="微軟正黑體"/>
                          <a:cs typeface="微軟正黑體"/>
                        </a:rPr>
                        <a:t>高職甲</a:t>
                      </a: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0" i="0" u="none" strike="noStrike" cap="none" normalizeH="0" baseline="0" dirty="0">
                          <a:ln>
                            <a:noFill/>
                          </a:ln>
                          <a:solidFill>
                            <a:srgbClr val="0070C0"/>
                          </a:solidFill>
                          <a:effectLst/>
                          <a:latin typeface="微軟正黑體" panose="020B0604030504040204" pitchFamily="34" charset="-120"/>
                          <a:ea typeface="微軟正黑體" panose="020B0604030504040204" pitchFamily="34" charset="-120"/>
                          <a:cs typeface="微軟正黑體"/>
                        </a:rPr>
                        <a:t>高中乙</a:t>
                      </a: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0" i="0" u="none" strike="noStrike" cap="none" normalizeH="0" baseline="0" dirty="0">
                          <a:ln>
                            <a:noFill/>
                          </a:ln>
                          <a:solidFill>
                            <a:schemeClr val="accent2">
                              <a:lumMod val="75000"/>
                            </a:schemeClr>
                          </a:solidFill>
                          <a:effectLst/>
                          <a:latin typeface="微軟正黑體" panose="020B0604030504040204" pitchFamily="34" charset="-120"/>
                          <a:ea typeface="微軟正黑體" panose="020B0604030504040204" pitchFamily="34" charset="-120"/>
                          <a:cs typeface="微軟正黑體"/>
                        </a:rPr>
                        <a:t>高中丙</a:t>
                      </a: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微軟正黑體"/>
                        </a:rPr>
                        <a:t>高職丁</a:t>
                      </a: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7030A0"/>
                          </a:solidFill>
                          <a:effectLst/>
                          <a:latin typeface="微軟正黑體"/>
                          <a:ea typeface="微軟正黑體"/>
                          <a:cs typeface="微軟正黑體"/>
                        </a:rPr>
                        <a:t>高職乙</a:t>
                      </a: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0" i="0"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cs typeface="微軟正黑體"/>
                        </a:rPr>
                        <a:t>高職戊</a:t>
                      </a:r>
                    </a:p>
                  </a:txBody>
                  <a:tcPr marL="51441" marR="51441" marT="25699" marB="2569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99CCFF"/>
                    </a:solidFill>
                  </a:tcPr>
                </a:tc>
                <a:extLst>
                  <a:ext uri="{0D108BD9-81ED-4DB2-BD59-A6C34878D82A}">
                    <a16:rowId xmlns="" xmlns:a16="http://schemas.microsoft.com/office/drawing/2014/main" val="10002"/>
                  </a:ext>
                </a:extLst>
              </a:tr>
              <a:tr h="857291">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000000"/>
                          </a:solidFill>
                          <a:effectLst/>
                          <a:latin typeface="微軟正黑體"/>
                          <a:ea typeface="微軟正黑體"/>
                          <a:cs typeface="微軟正黑體"/>
                        </a:rPr>
                        <a:t>錄取序號</a:t>
                      </a:r>
                      <a:r>
                        <a:rPr kumimoji="0" lang="en-US" altLang="zh-TW" sz="1600" b="0" i="0" u="none" strike="noStrike" cap="none" normalizeH="0" baseline="0" dirty="0">
                          <a:ln>
                            <a:noFill/>
                          </a:ln>
                          <a:solidFill>
                            <a:srgbClr val="000000"/>
                          </a:solidFill>
                          <a:effectLst/>
                          <a:latin typeface="微軟正黑體"/>
                          <a:ea typeface="微軟正黑體"/>
                          <a:cs typeface="微軟正黑體"/>
                        </a:rPr>
                        <a:t>1</a:t>
                      </a:r>
                    </a:p>
                  </a:txBody>
                  <a:tcPr marL="51441" marR="51441" marT="25699" marB="2569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FF0000"/>
                          </a:solidFill>
                          <a:effectLst/>
                          <a:latin typeface="微軟正黑體"/>
                          <a:ea typeface="微軟正黑體"/>
                          <a:cs typeface="微軟正黑體"/>
                        </a:rPr>
                        <a:t>高職甲</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FF0000"/>
                          </a:solidFill>
                          <a:effectLst/>
                          <a:latin typeface="微軟正黑體"/>
                          <a:ea typeface="微軟正黑體"/>
                          <a:cs typeface="微軟正黑體"/>
                        </a:rPr>
                        <a:t>科別</a:t>
                      </a:r>
                      <a:r>
                        <a:rPr kumimoji="0" lang="en-US" altLang="zh-TW" sz="1500" b="1" i="0" u="none" strike="noStrike" cap="none" normalizeH="0" baseline="0" dirty="0">
                          <a:ln>
                            <a:noFill/>
                          </a:ln>
                          <a:solidFill>
                            <a:srgbClr val="FF0000"/>
                          </a:solidFill>
                          <a:effectLst/>
                          <a:latin typeface="微軟正黑體"/>
                          <a:ea typeface="微軟正黑體"/>
                          <a:cs typeface="微軟正黑體"/>
                        </a:rPr>
                        <a:t>1</a:t>
                      </a: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7030A0"/>
                          </a:solidFill>
                          <a:effectLst/>
                          <a:latin typeface="微軟正黑體"/>
                          <a:ea typeface="微軟正黑體"/>
                          <a:cs typeface="微軟正黑體"/>
                        </a:rPr>
                        <a:t>高職乙</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7030A0"/>
                          </a:solidFill>
                          <a:effectLst/>
                          <a:latin typeface="微軟正黑體"/>
                          <a:ea typeface="微軟正黑體"/>
                          <a:cs typeface="微軟正黑體"/>
                        </a:rPr>
                        <a:t>科別</a:t>
                      </a:r>
                      <a:r>
                        <a:rPr kumimoji="0" lang="en-US" altLang="zh-TW" sz="1500" b="1" i="0" u="none" strike="noStrike" cap="none" normalizeH="0" baseline="0" dirty="0">
                          <a:ln>
                            <a:noFill/>
                          </a:ln>
                          <a:solidFill>
                            <a:srgbClr val="7030A0"/>
                          </a:solidFill>
                          <a:effectLst/>
                          <a:latin typeface="微軟正黑體"/>
                          <a:ea typeface="微軟正黑體"/>
                          <a:cs typeface="微軟正黑體"/>
                        </a:rPr>
                        <a:t>1</a:t>
                      </a:r>
                      <a:endParaRPr kumimoji="0" lang="zh-TW" altLang="en-US" sz="1500" b="1" i="0" u="none" strike="noStrike" cap="none" normalizeH="0" baseline="0" dirty="0">
                        <a:ln>
                          <a:noFill/>
                        </a:ln>
                        <a:solidFill>
                          <a:srgbClr val="7030A0"/>
                        </a:solidFill>
                        <a:effectLst/>
                        <a:latin typeface="微軟正黑體"/>
                        <a:ea typeface="微軟正黑體"/>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endParaRPr lang="zh-TW" altLang="en-US" sz="1500"/>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FF0000"/>
                          </a:solidFill>
                          <a:effectLst/>
                          <a:latin typeface="微軟正黑體"/>
                          <a:ea typeface="微軟正黑體"/>
                          <a:cs typeface="微軟正黑體"/>
                        </a:rPr>
                        <a:t>高職甲</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FF0000"/>
                          </a:solidFill>
                          <a:effectLst/>
                          <a:latin typeface="微軟正黑體"/>
                          <a:ea typeface="微軟正黑體"/>
                          <a:cs typeface="微軟正黑體"/>
                        </a:rPr>
                        <a:t>科別</a:t>
                      </a:r>
                      <a:r>
                        <a:rPr kumimoji="0" lang="en-US" altLang="zh-TW" sz="1500" b="1" i="0" u="none" strike="noStrike" cap="none" normalizeH="0" baseline="0" dirty="0">
                          <a:ln>
                            <a:noFill/>
                          </a:ln>
                          <a:solidFill>
                            <a:srgbClr val="FF0000"/>
                          </a:solidFill>
                          <a:effectLst/>
                          <a:latin typeface="微軟正黑體"/>
                          <a:ea typeface="微軟正黑體"/>
                          <a:cs typeface="微軟正黑體"/>
                        </a:rPr>
                        <a:t>6</a:t>
                      </a: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0" i="0" u="none" strike="noStrike" cap="none" normalizeH="0" baseline="0" dirty="0">
                          <a:ln>
                            <a:noFill/>
                          </a:ln>
                          <a:solidFill>
                            <a:srgbClr val="0070C0"/>
                          </a:solidFill>
                          <a:effectLst/>
                          <a:latin typeface="微軟正黑體" panose="020B0604030504040204" pitchFamily="34" charset="-120"/>
                          <a:ea typeface="微軟正黑體" panose="020B0604030504040204" pitchFamily="34" charset="-120"/>
                          <a:cs typeface="微軟正黑體"/>
                        </a:rPr>
                        <a:t>普通科</a:t>
                      </a: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0" i="0" u="none" strike="noStrike" cap="none" normalizeH="0" baseline="0" dirty="0">
                          <a:ln>
                            <a:noFill/>
                          </a:ln>
                          <a:solidFill>
                            <a:schemeClr val="accent2">
                              <a:lumMod val="75000"/>
                            </a:schemeClr>
                          </a:solidFill>
                          <a:effectLst/>
                          <a:latin typeface="微軟正黑體" panose="020B0604030504040204" pitchFamily="34" charset="-120"/>
                          <a:ea typeface="微軟正黑體" panose="020B0604030504040204" pitchFamily="34" charset="-120"/>
                          <a:cs typeface="微軟正黑體"/>
                        </a:rPr>
                        <a:t>普通科</a:t>
                      </a: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0" i="0" u="none" strike="noStrike" cap="none" normalizeH="0" baseline="0" dirty="0">
                          <a:ln>
                            <a:noFill/>
                          </a:ln>
                          <a:solidFill>
                            <a:schemeClr val="tx1"/>
                          </a:solidFill>
                          <a:effectLst/>
                          <a:latin typeface="微軟正黑體" panose="020B0604030504040204" pitchFamily="34" charset="-120"/>
                          <a:ea typeface="+mn-ea"/>
                          <a:cs typeface="微軟正黑體"/>
                        </a:rPr>
                        <a:t>高職丁</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chemeClr val="tx1"/>
                          </a:solidFill>
                          <a:effectLst/>
                          <a:latin typeface="微軟正黑體"/>
                          <a:ea typeface="微軟正黑體"/>
                          <a:cs typeface="微軟正黑體"/>
                        </a:rPr>
                        <a:t>科別</a:t>
                      </a:r>
                      <a:r>
                        <a:rPr kumimoji="0" lang="en-US" altLang="zh-TW" sz="1500" b="1" i="0" u="none" strike="noStrike" cap="none" normalizeH="0" baseline="0" dirty="0">
                          <a:ln>
                            <a:noFill/>
                          </a:ln>
                          <a:solidFill>
                            <a:schemeClr val="tx1"/>
                          </a:solidFill>
                          <a:effectLst/>
                          <a:latin typeface="微軟正黑體"/>
                          <a:ea typeface="微軟正黑體"/>
                          <a:cs typeface="微軟正黑體"/>
                        </a:rPr>
                        <a:t>1</a:t>
                      </a:r>
                      <a:endParaRPr kumimoji="0" lang="zh-TW" altLang="en-US" sz="1500" b="1" i="0" u="none" strike="noStrike" cap="none" normalizeH="0" baseline="0" dirty="0">
                        <a:ln>
                          <a:noFill/>
                        </a:ln>
                        <a:solidFill>
                          <a:schemeClr val="tx1"/>
                        </a:solidFill>
                        <a:effectLst/>
                        <a:latin typeface="微軟正黑體"/>
                        <a:ea typeface="微軟正黑體"/>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7030A0"/>
                          </a:solidFill>
                          <a:effectLst/>
                          <a:latin typeface="微軟正黑體"/>
                          <a:ea typeface="微軟正黑體"/>
                          <a:cs typeface="微軟正黑體"/>
                        </a:rPr>
                        <a:t>高職乙</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7030A0"/>
                          </a:solidFill>
                          <a:effectLst/>
                          <a:latin typeface="微軟正黑體"/>
                          <a:ea typeface="微軟正黑體"/>
                          <a:cs typeface="微軟正黑體"/>
                        </a:rPr>
                        <a:t>科別</a:t>
                      </a:r>
                      <a:r>
                        <a:rPr kumimoji="0" lang="en-US" altLang="zh-TW" sz="1500" b="1" i="0" u="none" strike="noStrike" cap="none" normalizeH="0" baseline="0" dirty="0">
                          <a:ln>
                            <a:noFill/>
                          </a:ln>
                          <a:solidFill>
                            <a:srgbClr val="7030A0"/>
                          </a:solidFill>
                          <a:effectLst/>
                          <a:latin typeface="微軟正黑體"/>
                          <a:ea typeface="微軟正黑體"/>
                          <a:cs typeface="微軟正黑體"/>
                        </a:rPr>
                        <a:t>4</a:t>
                      </a:r>
                      <a:endParaRPr kumimoji="0" lang="zh-TW" altLang="en-US" sz="1500" b="1" i="0" u="none" strike="noStrike" cap="none" normalizeH="0" baseline="0" dirty="0">
                        <a:ln>
                          <a:noFill/>
                        </a:ln>
                        <a:solidFill>
                          <a:srgbClr val="7030A0"/>
                        </a:solidFill>
                        <a:effectLst/>
                        <a:latin typeface="微軟正黑體"/>
                        <a:ea typeface="微軟正黑體"/>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0" i="0" u="none" strike="noStrike" cap="none" normalizeH="0" baseline="0" dirty="0">
                          <a:ln>
                            <a:noFill/>
                          </a:ln>
                          <a:solidFill>
                            <a:srgbClr val="C00000"/>
                          </a:solidFill>
                          <a:effectLst/>
                          <a:latin typeface="微軟正黑體" panose="020B0604030504040204" pitchFamily="34" charset="-120"/>
                          <a:ea typeface="+mn-ea"/>
                          <a:cs typeface="微軟正黑體"/>
                        </a:rPr>
                        <a:t>高職戊</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C00000"/>
                          </a:solidFill>
                          <a:effectLst/>
                          <a:latin typeface="微軟正黑體"/>
                          <a:ea typeface="微軟正黑體"/>
                          <a:cs typeface="微軟正黑體"/>
                        </a:rPr>
                        <a:t>科別</a:t>
                      </a:r>
                      <a:r>
                        <a:rPr kumimoji="0" lang="en-US" altLang="zh-TW" sz="1500" b="1" i="0" u="none" strike="noStrike" cap="none" normalizeH="0" baseline="0" dirty="0">
                          <a:ln>
                            <a:noFill/>
                          </a:ln>
                          <a:solidFill>
                            <a:srgbClr val="C00000"/>
                          </a:solidFill>
                          <a:effectLst/>
                          <a:latin typeface="微軟正黑體"/>
                          <a:ea typeface="微軟正黑體"/>
                          <a:cs typeface="微軟正黑體"/>
                        </a:rPr>
                        <a:t>1</a:t>
                      </a:r>
                      <a:endParaRPr kumimoji="0" lang="zh-TW" altLang="en-US" sz="1500" b="1" i="0" u="none" strike="noStrike" cap="none" normalizeH="0" baseline="0" dirty="0">
                        <a:ln>
                          <a:noFill/>
                        </a:ln>
                        <a:solidFill>
                          <a:srgbClr val="C00000"/>
                        </a:solidFill>
                        <a:effectLst/>
                        <a:latin typeface="微軟正黑體"/>
                        <a:ea typeface="微軟正黑體"/>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extLst>
                  <a:ext uri="{0D108BD9-81ED-4DB2-BD59-A6C34878D82A}">
                    <a16:rowId xmlns="" xmlns:a16="http://schemas.microsoft.com/office/drawing/2014/main" val="10003"/>
                  </a:ext>
                </a:extLst>
              </a:tr>
              <a:tr h="857291">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000000"/>
                          </a:solidFill>
                          <a:effectLst/>
                          <a:latin typeface="微軟正黑體"/>
                          <a:ea typeface="微軟正黑體"/>
                          <a:cs typeface="微軟正黑體"/>
                        </a:rPr>
                        <a:t>錄取序號</a:t>
                      </a:r>
                      <a:r>
                        <a:rPr kumimoji="0" lang="en-US" altLang="zh-TW" sz="1600" b="0" i="0" u="none" strike="noStrike" cap="none" normalizeH="0" baseline="0" dirty="0">
                          <a:ln>
                            <a:noFill/>
                          </a:ln>
                          <a:solidFill>
                            <a:srgbClr val="000000"/>
                          </a:solidFill>
                          <a:effectLst/>
                          <a:latin typeface="微軟正黑體"/>
                          <a:ea typeface="微軟正黑體"/>
                          <a:cs typeface="微軟正黑體"/>
                        </a:rPr>
                        <a:t>2</a:t>
                      </a:r>
                      <a:endParaRPr kumimoji="0" lang="zh-TW" altLang="en-US" sz="1600" b="0" i="0" u="none" strike="noStrike" cap="none" normalizeH="0" baseline="0" dirty="0">
                        <a:ln>
                          <a:noFill/>
                        </a:ln>
                        <a:solidFill>
                          <a:srgbClr val="000000"/>
                        </a:solidFill>
                        <a:effectLst/>
                        <a:latin typeface="微軟正黑體"/>
                        <a:ea typeface="微軟正黑體"/>
                        <a:cs typeface="微軟正黑體"/>
                      </a:endParaRPr>
                    </a:p>
                  </a:txBody>
                  <a:tcPr marL="51441" marR="51441" marT="25699" marB="2569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FF0000"/>
                          </a:solidFill>
                          <a:effectLst/>
                          <a:latin typeface="微軟正黑體"/>
                          <a:ea typeface="微軟正黑體"/>
                          <a:cs typeface="微軟正黑體"/>
                        </a:rPr>
                        <a:t>高職甲</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FF0000"/>
                          </a:solidFill>
                          <a:effectLst/>
                          <a:latin typeface="微軟正黑體"/>
                          <a:ea typeface="微軟正黑體"/>
                          <a:cs typeface="微軟正黑體"/>
                        </a:rPr>
                        <a:t>科別</a:t>
                      </a:r>
                      <a:r>
                        <a:rPr kumimoji="0" lang="en-US" altLang="zh-TW" sz="1500" b="1" i="0" u="none" strike="noStrike" cap="none" normalizeH="0" baseline="0" dirty="0">
                          <a:ln>
                            <a:noFill/>
                          </a:ln>
                          <a:solidFill>
                            <a:srgbClr val="FF0000"/>
                          </a:solidFill>
                          <a:effectLst/>
                          <a:latin typeface="微軟正黑體"/>
                          <a:ea typeface="微軟正黑體"/>
                          <a:cs typeface="微軟正黑體"/>
                        </a:rPr>
                        <a:t>2</a:t>
                      </a:r>
                      <a:endParaRPr kumimoji="0" lang="zh-TW" altLang="en-US" sz="1500" b="1" i="0" u="none" strike="noStrike" cap="none" normalizeH="0" baseline="0" dirty="0">
                        <a:ln>
                          <a:noFill/>
                        </a:ln>
                        <a:solidFill>
                          <a:srgbClr val="FF0000"/>
                        </a:solidFill>
                        <a:effectLst/>
                        <a:latin typeface="微軟正黑體"/>
                        <a:ea typeface="微軟正黑體"/>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7030A0"/>
                          </a:solidFill>
                          <a:effectLst/>
                          <a:latin typeface="微軟正黑體"/>
                          <a:ea typeface="微軟正黑體"/>
                          <a:cs typeface="微軟正黑體"/>
                        </a:rPr>
                        <a:t>高職乙</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7030A0"/>
                          </a:solidFill>
                          <a:effectLst/>
                          <a:latin typeface="微軟正黑體"/>
                          <a:ea typeface="微軟正黑體"/>
                          <a:cs typeface="微軟正黑體"/>
                        </a:rPr>
                        <a:t>科別</a:t>
                      </a:r>
                      <a:r>
                        <a:rPr kumimoji="0" lang="en-US" altLang="zh-TW" sz="1500" b="1" i="0" u="none" strike="noStrike" cap="none" normalizeH="0" baseline="0" dirty="0">
                          <a:ln>
                            <a:noFill/>
                          </a:ln>
                          <a:solidFill>
                            <a:srgbClr val="7030A0"/>
                          </a:solidFill>
                          <a:effectLst/>
                          <a:latin typeface="微軟正黑體"/>
                          <a:ea typeface="微軟正黑體"/>
                          <a:cs typeface="微軟正黑體"/>
                        </a:rPr>
                        <a:t>2</a:t>
                      </a:r>
                      <a:endParaRPr kumimoji="0" lang="zh-TW" altLang="en-US" sz="1500" b="1" i="0" u="none" strike="noStrike" cap="none" normalizeH="0" baseline="0" dirty="0">
                        <a:ln>
                          <a:noFill/>
                        </a:ln>
                        <a:solidFill>
                          <a:srgbClr val="7030A0"/>
                        </a:solidFill>
                        <a:effectLst/>
                        <a:latin typeface="微軟正黑體"/>
                        <a:ea typeface="微軟正黑體"/>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endParaRPr lang="zh-TW" altLang="en-US" sz="1500" dirty="0"/>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FF0000"/>
                          </a:solidFill>
                          <a:effectLst/>
                          <a:latin typeface="微軟正黑體"/>
                          <a:ea typeface="微軟正黑體"/>
                          <a:cs typeface="微軟正黑體"/>
                        </a:rPr>
                        <a:t>高職甲</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FF0000"/>
                          </a:solidFill>
                          <a:effectLst/>
                          <a:latin typeface="微軟正黑體"/>
                          <a:ea typeface="微軟正黑體"/>
                          <a:cs typeface="微軟正黑體"/>
                        </a:rPr>
                        <a:t>科別</a:t>
                      </a:r>
                      <a:r>
                        <a:rPr kumimoji="0" lang="en-US" altLang="zh-TW" sz="1500" b="1" i="0" u="none" strike="noStrike" cap="none" normalizeH="0" baseline="0" dirty="0">
                          <a:ln>
                            <a:noFill/>
                          </a:ln>
                          <a:solidFill>
                            <a:srgbClr val="FF0000"/>
                          </a:solidFill>
                          <a:effectLst/>
                          <a:latin typeface="微軟正黑體"/>
                          <a:ea typeface="微軟正黑體"/>
                          <a:cs typeface="微軟正黑體"/>
                        </a:rPr>
                        <a:t>7</a:t>
                      </a:r>
                      <a:endParaRPr kumimoji="0" lang="zh-TW" altLang="en-US" sz="1500" b="1" i="0" u="none" strike="noStrike" cap="none" normalizeH="0" baseline="0" dirty="0">
                        <a:ln>
                          <a:noFill/>
                        </a:ln>
                        <a:solidFill>
                          <a:srgbClr val="FF0000"/>
                        </a:solidFill>
                        <a:effectLst/>
                        <a:latin typeface="微軟正黑體"/>
                        <a:ea typeface="微軟正黑體"/>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0" i="0" u="none" strike="noStrike" cap="none" normalizeH="0" baseline="0" dirty="0">
                          <a:ln>
                            <a:noFill/>
                          </a:ln>
                          <a:solidFill>
                            <a:srgbClr val="0070C0"/>
                          </a:solidFill>
                          <a:effectLst/>
                          <a:latin typeface="微軟正黑體" panose="020B0604030504040204" pitchFamily="34" charset="-120"/>
                          <a:ea typeface="微軟正黑體" panose="020B0604030504040204" pitchFamily="34" charset="-120"/>
                          <a:cs typeface="微軟正黑體"/>
                        </a:rPr>
                        <a:t>綜高科</a:t>
                      </a: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標楷體" pitchFamily="65" charset="-120"/>
                        <a:ea typeface="標楷體" pitchFamily="65" charset="-120"/>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0" i="0" u="none" strike="noStrike" cap="none" normalizeH="0" baseline="0" dirty="0">
                          <a:ln>
                            <a:noFill/>
                          </a:ln>
                          <a:solidFill>
                            <a:schemeClr val="tx1"/>
                          </a:solidFill>
                          <a:effectLst/>
                          <a:latin typeface="微軟正黑體" panose="020B0604030504040204" pitchFamily="34" charset="-120"/>
                          <a:ea typeface="+mn-ea"/>
                          <a:cs typeface="微軟正黑體"/>
                        </a:rPr>
                        <a:t>高職丁</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chemeClr val="tx1"/>
                          </a:solidFill>
                          <a:effectLst/>
                          <a:latin typeface="微軟正黑體"/>
                          <a:ea typeface="微軟正黑體"/>
                          <a:cs typeface="微軟正黑體"/>
                        </a:rPr>
                        <a:t>科別</a:t>
                      </a:r>
                      <a:r>
                        <a:rPr kumimoji="0" lang="en-US" altLang="zh-TW" sz="1500" b="1" i="0" u="none" strike="noStrike" cap="none" normalizeH="0" baseline="0" dirty="0">
                          <a:ln>
                            <a:noFill/>
                          </a:ln>
                          <a:solidFill>
                            <a:schemeClr val="tx1"/>
                          </a:solidFill>
                          <a:effectLst/>
                          <a:latin typeface="微軟正黑體"/>
                          <a:ea typeface="微軟正黑體"/>
                          <a:cs typeface="微軟正黑體"/>
                        </a:rPr>
                        <a:t>2</a:t>
                      </a:r>
                      <a:endParaRPr kumimoji="0" lang="zh-TW" altLang="en-US" sz="1500" b="0" i="0" u="none" strike="noStrike" cap="none" normalizeH="0" baseline="0" dirty="0">
                        <a:ln>
                          <a:noFill/>
                        </a:ln>
                        <a:solidFill>
                          <a:schemeClr val="tx1"/>
                        </a:solidFill>
                        <a:effectLst/>
                        <a:latin typeface="標楷體" pitchFamily="65" charset="-120"/>
                        <a:ea typeface="標楷體" pitchFamily="65" charset="-120"/>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7030A0"/>
                          </a:solidFill>
                          <a:effectLst/>
                          <a:latin typeface="微軟正黑體"/>
                          <a:ea typeface="微軟正黑體"/>
                          <a:cs typeface="微軟正黑體"/>
                        </a:rPr>
                        <a:t>高職乙</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7030A0"/>
                          </a:solidFill>
                          <a:effectLst/>
                          <a:latin typeface="微軟正黑體"/>
                          <a:ea typeface="微軟正黑體"/>
                          <a:cs typeface="微軟正黑體"/>
                        </a:rPr>
                        <a:t>科別</a:t>
                      </a:r>
                      <a:r>
                        <a:rPr kumimoji="0" lang="en-US" altLang="zh-TW" sz="1500" b="1" i="0" u="none" strike="noStrike" cap="none" normalizeH="0" baseline="0" dirty="0">
                          <a:ln>
                            <a:noFill/>
                          </a:ln>
                          <a:solidFill>
                            <a:srgbClr val="7030A0"/>
                          </a:solidFill>
                          <a:effectLst/>
                          <a:latin typeface="微軟正黑體"/>
                          <a:ea typeface="微軟正黑體"/>
                          <a:cs typeface="微軟正黑體"/>
                        </a:rPr>
                        <a:t>5</a:t>
                      </a:r>
                      <a:endParaRPr kumimoji="0" lang="zh-TW" altLang="en-US" sz="1500" b="1" i="0" u="none" strike="noStrike" cap="none" normalizeH="0" baseline="0" dirty="0">
                        <a:ln>
                          <a:noFill/>
                        </a:ln>
                        <a:solidFill>
                          <a:srgbClr val="7030A0"/>
                        </a:solidFill>
                        <a:effectLst/>
                        <a:latin typeface="微軟正黑體"/>
                        <a:ea typeface="微軟正黑體"/>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0" i="0" u="none" strike="noStrike" cap="none" normalizeH="0" baseline="0" dirty="0">
                          <a:ln>
                            <a:noFill/>
                          </a:ln>
                          <a:solidFill>
                            <a:srgbClr val="C00000"/>
                          </a:solidFill>
                          <a:effectLst/>
                          <a:latin typeface="微軟正黑體" panose="020B0604030504040204" pitchFamily="34" charset="-120"/>
                          <a:ea typeface="+mn-ea"/>
                          <a:cs typeface="微軟正黑體"/>
                        </a:rPr>
                        <a:t>高職戊</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C00000"/>
                          </a:solidFill>
                          <a:effectLst/>
                          <a:latin typeface="微軟正黑體"/>
                          <a:ea typeface="微軟正黑體"/>
                          <a:cs typeface="微軟正黑體"/>
                        </a:rPr>
                        <a:t>科別</a:t>
                      </a:r>
                      <a:r>
                        <a:rPr kumimoji="0" lang="en-US" altLang="zh-TW" sz="1500" b="1" i="0" u="none" strike="noStrike" cap="none" normalizeH="0" baseline="0" dirty="0">
                          <a:ln>
                            <a:noFill/>
                          </a:ln>
                          <a:solidFill>
                            <a:srgbClr val="C00000"/>
                          </a:solidFill>
                          <a:effectLst/>
                          <a:latin typeface="微軟正黑體"/>
                          <a:ea typeface="微軟正黑體"/>
                          <a:cs typeface="微軟正黑體"/>
                        </a:rPr>
                        <a:t>2</a:t>
                      </a:r>
                      <a:endParaRPr kumimoji="0" lang="zh-TW" altLang="en-US" sz="1500" b="0" i="0" u="none" strike="noStrike" cap="none" normalizeH="0" baseline="0" dirty="0">
                        <a:ln>
                          <a:noFill/>
                        </a:ln>
                        <a:solidFill>
                          <a:srgbClr val="C00000"/>
                        </a:solidFill>
                        <a:effectLst/>
                        <a:latin typeface="標楷體" pitchFamily="65" charset="-120"/>
                        <a:ea typeface="標楷體" pitchFamily="65" charset="-120"/>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extLst>
                  <a:ext uri="{0D108BD9-81ED-4DB2-BD59-A6C34878D82A}">
                    <a16:rowId xmlns="" xmlns:a16="http://schemas.microsoft.com/office/drawing/2014/main" val="10004"/>
                  </a:ext>
                </a:extLst>
              </a:tr>
              <a:tr h="857291">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000000"/>
                          </a:solidFill>
                          <a:effectLst/>
                          <a:latin typeface="微軟正黑體"/>
                          <a:ea typeface="微軟正黑體"/>
                          <a:cs typeface="微軟正黑體"/>
                        </a:rPr>
                        <a:t>錄取序號</a:t>
                      </a:r>
                      <a:r>
                        <a:rPr kumimoji="0" lang="en-US" altLang="zh-TW" sz="1600" b="0" i="0" u="none" strike="noStrike" cap="none" normalizeH="0" baseline="0" dirty="0">
                          <a:ln>
                            <a:noFill/>
                          </a:ln>
                          <a:solidFill>
                            <a:srgbClr val="000000"/>
                          </a:solidFill>
                          <a:effectLst/>
                          <a:latin typeface="微軟正黑體"/>
                          <a:ea typeface="微軟正黑體"/>
                          <a:cs typeface="微軟正黑體"/>
                        </a:rPr>
                        <a:t>3</a:t>
                      </a:r>
                      <a:endParaRPr kumimoji="0" lang="zh-TW" altLang="en-US" sz="1600" b="0" i="0" u="none" strike="noStrike" cap="none" normalizeH="0" baseline="0" dirty="0">
                        <a:ln>
                          <a:noFill/>
                        </a:ln>
                        <a:solidFill>
                          <a:srgbClr val="000000"/>
                        </a:solidFill>
                        <a:effectLst/>
                        <a:latin typeface="微軟正黑體"/>
                        <a:ea typeface="微軟正黑體"/>
                        <a:cs typeface="微軟正黑體"/>
                      </a:endParaRPr>
                    </a:p>
                  </a:txBody>
                  <a:tcPr marL="51441" marR="51441" marT="25699" marB="2569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FF0000"/>
                          </a:solidFill>
                          <a:effectLst/>
                          <a:latin typeface="微軟正黑體"/>
                          <a:ea typeface="微軟正黑體"/>
                          <a:cs typeface="微軟正黑體"/>
                        </a:rPr>
                        <a:t>高職甲</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FF0000"/>
                          </a:solidFill>
                          <a:effectLst/>
                          <a:latin typeface="微軟正黑體"/>
                          <a:ea typeface="微軟正黑體"/>
                          <a:cs typeface="微軟正黑體"/>
                        </a:rPr>
                        <a:t>科別</a:t>
                      </a:r>
                      <a:r>
                        <a:rPr kumimoji="0" lang="en-US" altLang="zh-TW" sz="1500" b="1" i="0" u="none" strike="noStrike" cap="none" normalizeH="0" baseline="0" dirty="0">
                          <a:ln>
                            <a:noFill/>
                          </a:ln>
                          <a:solidFill>
                            <a:srgbClr val="FF0000"/>
                          </a:solidFill>
                          <a:effectLst/>
                          <a:latin typeface="微軟正黑體"/>
                          <a:ea typeface="微軟正黑體"/>
                          <a:cs typeface="微軟正黑體"/>
                        </a:rPr>
                        <a:t>3</a:t>
                      </a:r>
                      <a:endParaRPr kumimoji="0" lang="zh-TW" altLang="en-US" sz="1500" b="1" i="0" u="none" strike="noStrike" cap="none" normalizeH="0" baseline="0" dirty="0">
                        <a:ln>
                          <a:noFill/>
                        </a:ln>
                        <a:solidFill>
                          <a:srgbClr val="FF0000"/>
                        </a:solidFill>
                        <a:effectLst/>
                        <a:latin typeface="微軟正黑體"/>
                        <a:ea typeface="微軟正黑體"/>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endParaRPr lang="zh-TW" altLang="en-US" sz="1500"/>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微軟正黑體"/>
                        <a:ea typeface="微軟正黑體"/>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7030A0"/>
                        </a:solidFill>
                        <a:effectLst/>
                        <a:latin typeface="微軟正黑體"/>
                        <a:ea typeface="微軟正黑體"/>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標楷體" pitchFamily="65" charset="-120"/>
                        <a:ea typeface="標楷體" pitchFamily="65" charset="-120"/>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標楷體" pitchFamily="65" charset="-120"/>
                        <a:ea typeface="標楷體" pitchFamily="65" charset="-120"/>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0" i="0" u="none" strike="noStrike" cap="none" normalizeH="0" baseline="0" dirty="0">
                          <a:ln>
                            <a:noFill/>
                          </a:ln>
                          <a:solidFill>
                            <a:schemeClr val="tx1"/>
                          </a:solidFill>
                          <a:effectLst/>
                          <a:latin typeface="微軟正黑體" panose="020B0604030504040204" pitchFamily="34" charset="-120"/>
                          <a:ea typeface="+mn-ea"/>
                          <a:cs typeface="微軟正黑體"/>
                        </a:rPr>
                        <a:t>高職丁</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chemeClr val="tx1"/>
                          </a:solidFill>
                          <a:effectLst/>
                          <a:latin typeface="微軟正黑體"/>
                          <a:ea typeface="微軟正黑體"/>
                          <a:cs typeface="微軟正黑體"/>
                        </a:rPr>
                        <a:t>科別</a:t>
                      </a:r>
                      <a:r>
                        <a:rPr kumimoji="0" lang="en-US" altLang="zh-TW" sz="1500" b="1" i="0" u="none" strike="noStrike" cap="none" normalizeH="0" baseline="0" dirty="0">
                          <a:ln>
                            <a:noFill/>
                          </a:ln>
                          <a:solidFill>
                            <a:schemeClr val="tx1"/>
                          </a:solidFill>
                          <a:effectLst/>
                          <a:latin typeface="微軟正黑體"/>
                          <a:ea typeface="微軟正黑體"/>
                          <a:cs typeface="微軟正黑體"/>
                        </a:rPr>
                        <a:t>3</a:t>
                      </a:r>
                      <a:endParaRPr kumimoji="0" lang="zh-TW" altLang="en-US" sz="1500" b="1" i="0" u="none" strike="noStrike" cap="none" normalizeH="0" baseline="0" dirty="0">
                        <a:ln>
                          <a:noFill/>
                        </a:ln>
                        <a:solidFill>
                          <a:schemeClr val="tx1"/>
                        </a:solidFill>
                        <a:effectLst/>
                        <a:latin typeface="微軟正黑體"/>
                        <a:ea typeface="微軟正黑體"/>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標楷體" pitchFamily="65" charset="-120"/>
                        <a:ea typeface="標楷體" pitchFamily="65" charset="-120"/>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0" i="0" u="none" strike="noStrike" cap="none" normalizeH="0" baseline="0" dirty="0">
                          <a:ln>
                            <a:noFill/>
                          </a:ln>
                          <a:solidFill>
                            <a:srgbClr val="C00000"/>
                          </a:solidFill>
                          <a:effectLst/>
                          <a:latin typeface="微軟正黑體" panose="020B0604030504040204" pitchFamily="34" charset="-120"/>
                          <a:ea typeface="+mn-ea"/>
                          <a:cs typeface="微軟正黑體"/>
                        </a:rPr>
                        <a:t>高職戊</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C00000"/>
                          </a:solidFill>
                          <a:effectLst/>
                          <a:latin typeface="微軟正黑體"/>
                          <a:ea typeface="微軟正黑體"/>
                          <a:cs typeface="微軟正黑體"/>
                        </a:rPr>
                        <a:t>科別</a:t>
                      </a:r>
                      <a:r>
                        <a:rPr kumimoji="0" lang="en-US" altLang="zh-TW" sz="1500" b="1" i="0" u="none" strike="noStrike" cap="none" normalizeH="0" baseline="0" dirty="0">
                          <a:ln>
                            <a:noFill/>
                          </a:ln>
                          <a:solidFill>
                            <a:srgbClr val="C00000"/>
                          </a:solidFill>
                          <a:effectLst/>
                          <a:latin typeface="微軟正黑體"/>
                          <a:ea typeface="微軟正黑體"/>
                          <a:cs typeface="微軟正黑體"/>
                        </a:rPr>
                        <a:t>3</a:t>
                      </a:r>
                      <a:endParaRPr kumimoji="0" lang="zh-TW" altLang="en-US" sz="1500" b="1" i="0" u="none" strike="noStrike" cap="none" normalizeH="0" baseline="0" dirty="0">
                        <a:ln>
                          <a:noFill/>
                        </a:ln>
                        <a:solidFill>
                          <a:srgbClr val="C00000"/>
                        </a:solidFill>
                        <a:effectLst/>
                        <a:latin typeface="微軟正黑體"/>
                        <a:ea typeface="微軟正黑體"/>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extLst>
                  <a:ext uri="{0D108BD9-81ED-4DB2-BD59-A6C34878D82A}">
                    <a16:rowId xmlns="" xmlns:a16="http://schemas.microsoft.com/office/drawing/2014/main" val="10005"/>
                  </a:ext>
                </a:extLst>
              </a:tr>
              <a:tr h="857291">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000000"/>
                          </a:solidFill>
                          <a:effectLst/>
                          <a:latin typeface="微軟正黑體"/>
                          <a:ea typeface="微軟正黑體"/>
                          <a:cs typeface="微軟正黑體"/>
                        </a:rPr>
                        <a:t>錄取序號</a:t>
                      </a:r>
                      <a:r>
                        <a:rPr kumimoji="0" lang="en-US" altLang="zh-TW" sz="1600" b="0" i="0" u="none" strike="noStrike" cap="none" normalizeH="0" baseline="0" dirty="0">
                          <a:ln>
                            <a:noFill/>
                          </a:ln>
                          <a:solidFill>
                            <a:srgbClr val="000000"/>
                          </a:solidFill>
                          <a:effectLst/>
                          <a:latin typeface="微軟正黑體"/>
                          <a:ea typeface="微軟正黑體"/>
                          <a:cs typeface="微軟正黑體"/>
                        </a:rPr>
                        <a:t>4</a:t>
                      </a:r>
                      <a:endParaRPr kumimoji="0" lang="zh-TW" altLang="en-US" sz="1600" b="0" i="0" u="none" strike="noStrike" cap="none" normalizeH="0" baseline="0" dirty="0">
                        <a:ln>
                          <a:noFill/>
                        </a:ln>
                        <a:solidFill>
                          <a:srgbClr val="000000"/>
                        </a:solidFill>
                        <a:effectLst/>
                        <a:latin typeface="微軟正黑體"/>
                        <a:ea typeface="微軟正黑體"/>
                        <a:cs typeface="微軟正黑體"/>
                      </a:endParaRPr>
                    </a:p>
                  </a:txBody>
                  <a:tcPr marL="51441" marR="51441" marT="25699" marB="2569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FF0000"/>
                          </a:solidFill>
                          <a:effectLst/>
                          <a:latin typeface="微軟正黑體"/>
                          <a:ea typeface="微軟正黑體"/>
                          <a:cs typeface="微軟正黑體"/>
                        </a:rPr>
                        <a:t>高職甲</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FF0000"/>
                          </a:solidFill>
                          <a:effectLst/>
                          <a:latin typeface="微軟正黑體"/>
                          <a:ea typeface="微軟正黑體"/>
                          <a:cs typeface="微軟正黑體"/>
                        </a:rPr>
                        <a:t>科別</a:t>
                      </a:r>
                      <a:r>
                        <a:rPr kumimoji="0" lang="en-US" altLang="zh-TW" sz="1500" b="1" i="0" u="none" strike="noStrike" cap="none" normalizeH="0" baseline="0" dirty="0">
                          <a:ln>
                            <a:noFill/>
                          </a:ln>
                          <a:solidFill>
                            <a:srgbClr val="FF0000"/>
                          </a:solidFill>
                          <a:effectLst/>
                          <a:latin typeface="微軟正黑體"/>
                          <a:ea typeface="微軟正黑體"/>
                          <a:cs typeface="微軟正黑體"/>
                        </a:rPr>
                        <a:t>4</a:t>
                      </a:r>
                      <a:endParaRPr kumimoji="0" lang="zh-TW" altLang="en-US" sz="1500" b="0" i="0" u="none" strike="noStrike" cap="none" normalizeH="0" baseline="0" dirty="0">
                        <a:ln>
                          <a:noFill/>
                        </a:ln>
                        <a:solidFill>
                          <a:schemeClr val="tx1"/>
                        </a:solidFill>
                        <a:effectLst/>
                        <a:latin typeface="微軟正黑體"/>
                        <a:ea typeface="微軟正黑體"/>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endParaRPr lang="zh-TW" altLang="en-US" sz="1500"/>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微軟正黑體"/>
                        <a:ea typeface="微軟正黑體"/>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200" b="0" i="0" u="none" strike="noStrike" cap="none" normalizeH="0" baseline="0">
                        <a:ln>
                          <a:noFill/>
                        </a:ln>
                        <a:solidFill>
                          <a:srgbClr val="000000"/>
                        </a:solidFill>
                        <a:effectLst/>
                        <a:latin typeface="微軟正黑體"/>
                        <a:ea typeface="微軟正黑體"/>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200" b="0" i="0" u="none" strike="noStrike" cap="none" normalizeH="0" baseline="0" dirty="0">
                        <a:ln>
                          <a:noFill/>
                        </a:ln>
                        <a:solidFill>
                          <a:srgbClr val="000000"/>
                        </a:solidFill>
                        <a:effectLst/>
                        <a:latin typeface="標楷體" pitchFamily="65" charset="-120"/>
                        <a:ea typeface="標楷體" pitchFamily="65" charset="-120"/>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200" b="0" i="0" u="none" strike="noStrike" cap="none" normalizeH="0" baseline="0" dirty="0">
                        <a:ln>
                          <a:noFill/>
                        </a:ln>
                        <a:solidFill>
                          <a:srgbClr val="000000"/>
                        </a:solidFill>
                        <a:effectLst/>
                        <a:latin typeface="標楷體" pitchFamily="65" charset="-120"/>
                        <a:ea typeface="標楷體" pitchFamily="65" charset="-120"/>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0" i="0" u="none" strike="noStrike" cap="none" normalizeH="0" baseline="0" dirty="0">
                          <a:ln>
                            <a:noFill/>
                          </a:ln>
                          <a:solidFill>
                            <a:schemeClr val="tx1"/>
                          </a:solidFill>
                          <a:effectLst/>
                          <a:latin typeface="微軟正黑體" panose="020B0604030504040204" pitchFamily="34" charset="-120"/>
                          <a:ea typeface="+mn-ea"/>
                          <a:cs typeface="微軟正黑體"/>
                        </a:rPr>
                        <a:t>高職丁</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chemeClr val="tx1"/>
                          </a:solidFill>
                          <a:effectLst/>
                          <a:latin typeface="微軟正黑體"/>
                          <a:ea typeface="微軟正黑體"/>
                          <a:cs typeface="微軟正黑體"/>
                        </a:rPr>
                        <a:t>科別</a:t>
                      </a:r>
                      <a:r>
                        <a:rPr kumimoji="0" lang="en-US" altLang="zh-TW" sz="1500" b="1" i="0" u="none" strike="noStrike" cap="none" normalizeH="0" baseline="0" dirty="0">
                          <a:ln>
                            <a:noFill/>
                          </a:ln>
                          <a:solidFill>
                            <a:schemeClr val="tx1"/>
                          </a:solidFill>
                          <a:effectLst/>
                          <a:latin typeface="微軟正黑體"/>
                          <a:ea typeface="微軟正黑體"/>
                          <a:cs typeface="微軟正黑體"/>
                        </a:rPr>
                        <a:t>4</a:t>
                      </a:r>
                      <a:endParaRPr kumimoji="0" lang="zh-TW" altLang="en-US" sz="1500" b="0" i="0" u="none" strike="noStrike" cap="none" normalizeH="0" baseline="0" dirty="0">
                        <a:ln>
                          <a:noFill/>
                        </a:ln>
                        <a:solidFill>
                          <a:schemeClr val="tx1"/>
                        </a:solidFill>
                        <a:effectLst/>
                        <a:latin typeface="標楷體" pitchFamily="65" charset="-120"/>
                        <a:ea typeface="標楷體" pitchFamily="65" charset="-120"/>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標楷體" pitchFamily="65" charset="-120"/>
                        <a:ea typeface="標楷體" pitchFamily="65" charset="-120"/>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0" i="0" u="none" strike="noStrike" cap="none" normalizeH="0" baseline="0" dirty="0">
                          <a:ln>
                            <a:noFill/>
                          </a:ln>
                          <a:solidFill>
                            <a:srgbClr val="C00000"/>
                          </a:solidFill>
                          <a:effectLst/>
                          <a:latin typeface="微軟正黑體" panose="020B0604030504040204" pitchFamily="34" charset="-120"/>
                          <a:ea typeface="+mn-ea"/>
                          <a:cs typeface="微軟正黑體"/>
                        </a:rPr>
                        <a:t>高職戊</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C00000"/>
                          </a:solidFill>
                          <a:effectLst/>
                          <a:latin typeface="微軟正黑體"/>
                          <a:ea typeface="微軟正黑體"/>
                          <a:cs typeface="微軟正黑體"/>
                        </a:rPr>
                        <a:t>科別</a:t>
                      </a:r>
                      <a:r>
                        <a:rPr kumimoji="0" lang="en-US" altLang="zh-TW" sz="1500" b="1" i="0" u="none" strike="noStrike" cap="none" normalizeH="0" baseline="0" dirty="0">
                          <a:ln>
                            <a:noFill/>
                          </a:ln>
                          <a:solidFill>
                            <a:srgbClr val="C00000"/>
                          </a:solidFill>
                          <a:effectLst/>
                          <a:latin typeface="微軟正黑體"/>
                          <a:ea typeface="微軟正黑體"/>
                          <a:cs typeface="微軟正黑體"/>
                        </a:rPr>
                        <a:t>4</a:t>
                      </a:r>
                      <a:endParaRPr kumimoji="0" lang="zh-TW" altLang="en-US" sz="1500" b="0" i="0" u="none" strike="noStrike" cap="none" normalizeH="0" baseline="0" dirty="0">
                        <a:ln>
                          <a:noFill/>
                        </a:ln>
                        <a:solidFill>
                          <a:srgbClr val="C00000"/>
                        </a:solidFill>
                        <a:effectLst/>
                        <a:latin typeface="標楷體" pitchFamily="65" charset="-120"/>
                        <a:ea typeface="標楷體" pitchFamily="65" charset="-120"/>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extLst>
                  <a:ext uri="{0D108BD9-81ED-4DB2-BD59-A6C34878D82A}">
                    <a16:rowId xmlns="" xmlns:a16="http://schemas.microsoft.com/office/drawing/2014/main" val="10006"/>
                  </a:ext>
                </a:extLst>
              </a:tr>
              <a:tr h="857291">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000000"/>
                          </a:solidFill>
                          <a:effectLst/>
                          <a:latin typeface="微軟正黑體"/>
                          <a:ea typeface="微軟正黑體"/>
                          <a:cs typeface="微軟正黑體"/>
                        </a:rPr>
                        <a:t>錄取序號</a:t>
                      </a:r>
                      <a:r>
                        <a:rPr kumimoji="0" lang="en-US" altLang="zh-TW" sz="1600" b="0" i="0" u="none" strike="noStrike" cap="none" normalizeH="0" baseline="0" dirty="0">
                          <a:ln>
                            <a:noFill/>
                          </a:ln>
                          <a:solidFill>
                            <a:srgbClr val="000000"/>
                          </a:solidFill>
                          <a:effectLst/>
                          <a:latin typeface="微軟正黑體"/>
                          <a:ea typeface="微軟正黑體"/>
                          <a:cs typeface="微軟正黑體"/>
                        </a:rPr>
                        <a:t>5</a:t>
                      </a:r>
                      <a:endParaRPr kumimoji="0" lang="zh-TW" altLang="en-US" sz="1600" b="0" i="0" u="none" strike="noStrike" cap="none" normalizeH="0" baseline="0" dirty="0">
                        <a:ln>
                          <a:noFill/>
                        </a:ln>
                        <a:solidFill>
                          <a:srgbClr val="000000"/>
                        </a:solidFill>
                        <a:effectLst/>
                        <a:latin typeface="微軟正黑體"/>
                        <a:ea typeface="微軟正黑體"/>
                        <a:cs typeface="微軟正黑體"/>
                      </a:endParaRPr>
                    </a:p>
                  </a:txBody>
                  <a:tcPr marL="51441" marR="51441" marT="25699" marB="2569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FF0000"/>
                          </a:solidFill>
                          <a:effectLst/>
                          <a:latin typeface="微軟正黑體"/>
                          <a:ea typeface="微軟正黑體"/>
                          <a:cs typeface="微軟正黑體"/>
                        </a:rPr>
                        <a:t>高職甲</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FF0000"/>
                          </a:solidFill>
                          <a:effectLst/>
                          <a:latin typeface="微軟正黑體"/>
                          <a:ea typeface="微軟正黑體"/>
                          <a:cs typeface="微軟正黑體"/>
                        </a:rPr>
                        <a:t>科別</a:t>
                      </a:r>
                      <a:r>
                        <a:rPr kumimoji="0" lang="en-US" altLang="zh-TW" sz="1500" b="1" i="0" u="none" strike="noStrike" cap="none" normalizeH="0" baseline="0" dirty="0">
                          <a:ln>
                            <a:noFill/>
                          </a:ln>
                          <a:solidFill>
                            <a:srgbClr val="FF0000"/>
                          </a:solidFill>
                          <a:effectLst/>
                          <a:latin typeface="微軟正黑體"/>
                          <a:ea typeface="微軟正黑體"/>
                          <a:cs typeface="微軟正黑體"/>
                        </a:rPr>
                        <a:t>5</a:t>
                      </a:r>
                      <a:endParaRPr kumimoji="0" lang="zh-TW" altLang="en-US" sz="1500" b="0" i="0" u="none" strike="noStrike" cap="none" normalizeH="0" baseline="0" dirty="0">
                        <a:ln>
                          <a:noFill/>
                        </a:ln>
                        <a:solidFill>
                          <a:schemeClr val="tx1"/>
                        </a:solidFill>
                        <a:effectLst/>
                        <a:latin typeface="微軟正黑體"/>
                        <a:ea typeface="微軟正黑體"/>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endParaRPr lang="zh-TW" altLang="en-US" sz="1500" dirty="0"/>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微軟正黑體"/>
                        <a:ea typeface="微軟正黑體"/>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200" b="0" i="0" u="none" strike="noStrike" cap="none" normalizeH="0" baseline="0">
                        <a:ln>
                          <a:noFill/>
                        </a:ln>
                        <a:solidFill>
                          <a:srgbClr val="000000"/>
                        </a:solidFill>
                        <a:effectLst/>
                        <a:latin typeface="微軟正黑體"/>
                        <a:ea typeface="微軟正黑體"/>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200" b="0" i="0" u="none" strike="noStrike" cap="none" normalizeH="0" baseline="0">
                        <a:ln>
                          <a:noFill/>
                        </a:ln>
                        <a:solidFill>
                          <a:srgbClr val="000000"/>
                        </a:solidFill>
                        <a:effectLst/>
                        <a:latin typeface="標楷體" pitchFamily="65" charset="-120"/>
                        <a:ea typeface="標楷體" pitchFamily="65" charset="-120"/>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200" b="0" i="0" u="none" strike="noStrike" cap="none" normalizeH="0" baseline="0" dirty="0">
                        <a:ln>
                          <a:noFill/>
                        </a:ln>
                        <a:solidFill>
                          <a:srgbClr val="000000"/>
                        </a:solidFill>
                        <a:effectLst/>
                        <a:latin typeface="標楷體" pitchFamily="65" charset="-120"/>
                        <a:ea typeface="標楷體" pitchFamily="65" charset="-120"/>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0" i="0" u="none" strike="noStrike" cap="none" normalizeH="0" baseline="0" dirty="0">
                          <a:ln>
                            <a:noFill/>
                          </a:ln>
                          <a:solidFill>
                            <a:schemeClr val="tx1"/>
                          </a:solidFill>
                          <a:effectLst/>
                          <a:latin typeface="微軟正黑體" panose="020B0604030504040204" pitchFamily="34" charset="-120"/>
                          <a:ea typeface="+mn-ea"/>
                          <a:cs typeface="微軟正黑體"/>
                        </a:rPr>
                        <a:t>高職丁</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chemeClr val="tx1"/>
                          </a:solidFill>
                          <a:effectLst/>
                          <a:latin typeface="微軟正黑體"/>
                          <a:ea typeface="微軟正黑體"/>
                          <a:cs typeface="微軟正黑體"/>
                        </a:rPr>
                        <a:t>科別</a:t>
                      </a:r>
                      <a:r>
                        <a:rPr kumimoji="0" lang="en-US" altLang="zh-TW" sz="1500" b="1" i="0" u="none" strike="noStrike" cap="none" normalizeH="0" baseline="0" dirty="0">
                          <a:ln>
                            <a:noFill/>
                          </a:ln>
                          <a:solidFill>
                            <a:schemeClr val="tx1"/>
                          </a:solidFill>
                          <a:effectLst/>
                          <a:latin typeface="微軟正黑體"/>
                          <a:ea typeface="微軟正黑體"/>
                          <a:cs typeface="微軟正黑體"/>
                        </a:rPr>
                        <a:t>5</a:t>
                      </a:r>
                      <a:endParaRPr kumimoji="0" lang="zh-TW" altLang="en-US" sz="1500" b="0" i="0" u="none" strike="noStrike" cap="none" normalizeH="0" baseline="0" dirty="0">
                        <a:ln>
                          <a:noFill/>
                        </a:ln>
                        <a:solidFill>
                          <a:schemeClr val="tx1"/>
                        </a:solidFill>
                        <a:effectLst/>
                        <a:latin typeface="標楷體" pitchFamily="65" charset="-120"/>
                        <a:ea typeface="標楷體" pitchFamily="65" charset="-120"/>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標楷體" pitchFamily="65" charset="-120"/>
                        <a:ea typeface="標楷體" pitchFamily="65" charset="-120"/>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0" i="0" u="none" strike="noStrike" cap="none" normalizeH="0" baseline="0" dirty="0">
                          <a:ln>
                            <a:noFill/>
                          </a:ln>
                          <a:solidFill>
                            <a:srgbClr val="C00000"/>
                          </a:solidFill>
                          <a:effectLst/>
                          <a:latin typeface="微軟正黑體" panose="020B0604030504040204" pitchFamily="34" charset="-120"/>
                          <a:ea typeface="+mn-ea"/>
                          <a:cs typeface="微軟正黑體"/>
                        </a:rPr>
                        <a:t>高職戊</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C00000"/>
                          </a:solidFill>
                          <a:effectLst/>
                          <a:latin typeface="微軟正黑體"/>
                          <a:ea typeface="微軟正黑體"/>
                          <a:cs typeface="微軟正黑體"/>
                        </a:rPr>
                        <a:t>科別</a:t>
                      </a:r>
                      <a:r>
                        <a:rPr kumimoji="0" lang="en-US" altLang="zh-TW" sz="1500" b="1" i="0" u="none" strike="noStrike" cap="none" normalizeH="0" baseline="0" dirty="0">
                          <a:ln>
                            <a:noFill/>
                          </a:ln>
                          <a:solidFill>
                            <a:srgbClr val="C00000"/>
                          </a:solidFill>
                          <a:effectLst/>
                          <a:latin typeface="微軟正黑體"/>
                          <a:ea typeface="微軟正黑體"/>
                          <a:cs typeface="微軟正黑體"/>
                        </a:rPr>
                        <a:t>5</a:t>
                      </a:r>
                      <a:endParaRPr kumimoji="0" lang="zh-TW" altLang="en-US" sz="1500" b="0" i="0" u="none" strike="noStrike" cap="none" normalizeH="0" baseline="0" dirty="0">
                        <a:ln>
                          <a:noFill/>
                        </a:ln>
                        <a:solidFill>
                          <a:srgbClr val="C00000"/>
                        </a:solidFill>
                        <a:effectLst/>
                        <a:latin typeface="標楷體" pitchFamily="65" charset="-120"/>
                        <a:ea typeface="標楷體" pitchFamily="65" charset="-120"/>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CCFF"/>
                    </a:solidFill>
                  </a:tcPr>
                </a:tc>
                <a:extLst>
                  <a:ext uri="{0D108BD9-81ED-4DB2-BD59-A6C34878D82A}">
                    <a16:rowId xmlns="" xmlns:a16="http://schemas.microsoft.com/office/drawing/2014/main" val="10007"/>
                  </a:ext>
                </a:extLst>
              </a:tr>
            </a:tbl>
          </a:graphicData>
        </a:graphic>
      </p:graphicFrame>
      <p:sp>
        <p:nvSpPr>
          <p:cNvPr id="2" name="矩形 1"/>
          <p:cNvSpPr/>
          <p:nvPr/>
        </p:nvSpPr>
        <p:spPr>
          <a:xfrm>
            <a:off x="3082925" y="2206625"/>
            <a:ext cx="792163" cy="41148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6" name="矩形 5"/>
          <p:cNvSpPr/>
          <p:nvPr/>
        </p:nvSpPr>
        <p:spPr>
          <a:xfrm>
            <a:off x="5172075" y="2206625"/>
            <a:ext cx="792163" cy="41148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23997" name="文字方塊 6"/>
          <p:cNvSpPr txBox="1">
            <a:spLocks noChangeArrowheads="1"/>
          </p:cNvSpPr>
          <p:nvPr/>
        </p:nvSpPr>
        <p:spPr bwMode="auto">
          <a:xfrm>
            <a:off x="2001838" y="109538"/>
            <a:ext cx="7243762" cy="585787"/>
          </a:xfrm>
          <a:prstGeom prst="rect">
            <a:avLst/>
          </a:prstGeom>
          <a:solidFill>
            <a:srgbClr val="7030A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zh-TW" altLang="en-US" sz="3200" dirty="0">
                <a:solidFill>
                  <a:srgbClr val="FFFF00"/>
                </a:solidFill>
                <a:latin typeface="標楷體" panose="03000509000000000000" pitchFamily="65" charset="-120"/>
                <a:ea typeface="標楷體" panose="03000509000000000000" pitchFamily="65" charset="-120"/>
              </a:rPr>
              <a:t>同一學校第</a:t>
            </a:r>
            <a:r>
              <a:rPr lang="en-US" altLang="zh-TW" sz="3200" dirty="0">
                <a:solidFill>
                  <a:srgbClr val="FFFF00"/>
                </a:solidFill>
                <a:latin typeface="標楷體" panose="03000509000000000000" pitchFamily="65" charset="-120"/>
                <a:ea typeface="標楷體" panose="03000509000000000000" pitchFamily="65" charset="-120"/>
              </a:rPr>
              <a:t>2</a:t>
            </a:r>
            <a:r>
              <a:rPr lang="zh-TW" altLang="en-US" sz="3200" dirty="0">
                <a:solidFill>
                  <a:srgbClr val="FFFF00"/>
                </a:solidFill>
                <a:latin typeface="標楷體" panose="03000509000000000000" pitchFamily="65" charset="-120"/>
                <a:ea typeface="標楷體" panose="03000509000000000000" pitchFamily="65" charset="-120"/>
              </a:rPr>
              <a:t>次選填，視為不同志願序</a:t>
            </a:r>
          </a:p>
        </p:txBody>
      </p:sp>
      <p:sp>
        <p:nvSpPr>
          <p:cNvPr id="123998" name="投影片編號版面配置區 2"/>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897BF16C-E66B-4D1E-B7E9-1617F4D6B618}" type="slidenum">
              <a:rPr kumimoji="0" lang="zh-TW" altLang="en-US" smtClean="0">
                <a:solidFill>
                  <a:srgbClr val="FEFFFF"/>
                </a:solidFill>
                <a:latin typeface="Century Gothic" panose="020B0502020202020204" pitchFamily="34" charset="0"/>
              </a:rPr>
              <a:pPr/>
              <a:t>76</a:t>
            </a:fld>
            <a:endParaRPr kumimoji="0" lang="zh-TW" altLang="en-US">
              <a:solidFill>
                <a:srgbClr val="FEFFFF"/>
              </a:solidFill>
              <a:latin typeface="Century Gothic" panose="020B0502020202020204" pitchFamily="34" charset="0"/>
            </a:endParaRPr>
          </a:p>
        </p:txBody>
      </p:sp>
    </p:spTree>
  </p:cSld>
  <p:clrMapOvr>
    <a:masterClrMapping/>
  </p:clrMapOvr>
  <p:transition spd="med">
    <p:fade/>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1803400" y="1436370"/>
            <a:ext cx="9151938" cy="984885"/>
          </a:xfrm>
          <a:prstGeom prst="rect">
            <a:avLst/>
          </a:prstGeom>
          <a:noFill/>
          <a:ln>
            <a:noFill/>
          </a:ln>
          <a:effectLst>
            <a:prstShdw prst="shdw17" dist="17961" dir="2700000">
              <a:schemeClr val="accent1">
                <a:gamma/>
                <a:shade val="60000"/>
                <a:invGamma/>
                <a:alpha val="50000"/>
              </a:schemeClr>
            </a:prst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nchor="ct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a:buFontTx/>
              <a:buChar char="•"/>
              <a:defRPr/>
            </a:pPr>
            <a:r>
              <a:rPr lang="zh-TW" altLang="zh-TW" sz="2000" dirty="0">
                <a:solidFill>
                  <a:srgbClr val="000000"/>
                </a:solidFill>
                <a:latin typeface="標楷體" panose="03000509000000000000" pitchFamily="65" charset="-120"/>
                <a:ea typeface="標楷體" panose="03000509000000000000" pitchFamily="65" charset="-120"/>
                <a:cs typeface="華康細圓體"/>
              </a:rPr>
              <a:t>分發以學生選填志願順序為優先考量。採從左而右</a:t>
            </a:r>
            <a:r>
              <a:rPr lang="en-US" altLang="zh-TW" sz="2000" dirty="0">
                <a:solidFill>
                  <a:srgbClr val="000000"/>
                </a:solidFill>
                <a:latin typeface="標楷體" panose="03000509000000000000" pitchFamily="65" charset="-120"/>
                <a:ea typeface="標楷體" panose="03000509000000000000" pitchFamily="65" charset="-120"/>
                <a:cs typeface="華康細圓體"/>
              </a:rPr>
              <a:t>(</a:t>
            </a:r>
            <a:r>
              <a:rPr lang="zh-TW" altLang="en-US" sz="2000" dirty="0">
                <a:solidFill>
                  <a:srgbClr val="000000"/>
                </a:solidFill>
                <a:latin typeface="標楷體" panose="03000509000000000000" pitchFamily="65" charset="-120"/>
                <a:ea typeface="標楷體" panose="03000509000000000000" pitchFamily="65" charset="-120"/>
                <a:cs typeface="華康細圓體"/>
              </a:rPr>
              <a:t>由第一志願校到第五志願校</a:t>
            </a:r>
            <a:r>
              <a:rPr lang="en-US" altLang="zh-TW" sz="2000" dirty="0">
                <a:solidFill>
                  <a:srgbClr val="000000"/>
                </a:solidFill>
                <a:latin typeface="標楷體" panose="03000509000000000000" pitchFamily="65" charset="-120"/>
                <a:ea typeface="標楷體" panose="03000509000000000000" pitchFamily="65" charset="-120"/>
                <a:cs typeface="華康細圓體"/>
              </a:rPr>
              <a:t>)</a:t>
            </a:r>
            <a:r>
              <a:rPr lang="zh-TW" altLang="en-US" sz="2000" dirty="0">
                <a:solidFill>
                  <a:srgbClr val="000000"/>
                </a:solidFill>
                <a:latin typeface="標楷體" panose="03000509000000000000" pitchFamily="65" charset="-120"/>
                <a:ea typeface="標楷體" panose="03000509000000000000" pitchFamily="65" charset="-120"/>
                <a:cs typeface="華康細圓體"/>
              </a:rPr>
              <a:t>，從上而下的方式</a:t>
            </a:r>
            <a:r>
              <a:rPr lang="en-US" altLang="zh-TW" sz="2000" dirty="0">
                <a:solidFill>
                  <a:srgbClr val="000000"/>
                </a:solidFill>
                <a:latin typeface="標楷體" panose="03000509000000000000" pitchFamily="65" charset="-120"/>
                <a:ea typeface="標楷體" panose="03000509000000000000" pitchFamily="65" charset="-120"/>
                <a:cs typeface="華康細圓體"/>
              </a:rPr>
              <a:t>(</a:t>
            </a:r>
            <a:r>
              <a:rPr lang="zh-TW" altLang="en-US" sz="2000" dirty="0">
                <a:solidFill>
                  <a:srgbClr val="000000"/>
                </a:solidFill>
                <a:latin typeface="標楷體" panose="03000509000000000000" pitchFamily="65" charset="-120"/>
                <a:ea typeface="標楷體" panose="03000509000000000000" pitchFamily="65" charset="-120"/>
                <a:cs typeface="華康細圓體"/>
              </a:rPr>
              <a:t>由科別</a:t>
            </a:r>
            <a:r>
              <a:rPr lang="en-US" altLang="zh-TW" sz="2000" dirty="0">
                <a:solidFill>
                  <a:srgbClr val="000000"/>
                </a:solidFill>
                <a:latin typeface="標楷體" panose="03000509000000000000" pitchFamily="65" charset="-120"/>
                <a:ea typeface="標楷體" panose="03000509000000000000" pitchFamily="65" charset="-120"/>
                <a:cs typeface="華康細圓體"/>
              </a:rPr>
              <a:t>1</a:t>
            </a:r>
            <a:r>
              <a:rPr lang="zh-TW" altLang="en-US" sz="2000" dirty="0">
                <a:solidFill>
                  <a:srgbClr val="000000"/>
                </a:solidFill>
                <a:latin typeface="標楷體" panose="03000509000000000000" pitchFamily="65" charset="-120"/>
                <a:ea typeface="標楷體" panose="03000509000000000000" pitchFamily="65" charset="-120"/>
                <a:cs typeface="華康細圓體"/>
              </a:rPr>
              <a:t>、科別</a:t>
            </a:r>
            <a:r>
              <a:rPr lang="en-US" altLang="zh-TW" sz="2000" dirty="0">
                <a:solidFill>
                  <a:srgbClr val="000000"/>
                </a:solidFill>
                <a:latin typeface="標楷體" panose="03000509000000000000" pitchFamily="65" charset="-120"/>
                <a:ea typeface="標楷體" panose="03000509000000000000" pitchFamily="65" charset="-120"/>
                <a:cs typeface="華康細圓體"/>
              </a:rPr>
              <a:t>2</a:t>
            </a:r>
            <a:r>
              <a:rPr lang="zh-TW" altLang="en-US" sz="2000" dirty="0">
                <a:solidFill>
                  <a:srgbClr val="000000"/>
                </a:solidFill>
                <a:latin typeface="標楷體" panose="03000509000000000000" pitchFamily="65" charset="-120"/>
                <a:ea typeface="標楷體" panose="03000509000000000000" pitchFamily="65" charset="-120"/>
                <a:cs typeface="華康細圓體"/>
              </a:rPr>
              <a:t>、科別</a:t>
            </a:r>
            <a:r>
              <a:rPr lang="en-US" altLang="zh-TW" sz="2000" dirty="0">
                <a:solidFill>
                  <a:srgbClr val="000000"/>
                </a:solidFill>
                <a:latin typeface="標楷體" panose="03000509000000000000" pitchFamily="65" charset="-120"/>
                <a:ea typeface="標楷體" panose="03000509000000000000" pitchFamily="65" charset="-120"/>
                <a:cs typeface="華康細圓體"/>
              </a:rPr>
              <a:t>3…)</a:t>
            </a:r>
            <a:r>
              <a:rPr lang="zh-TW" altLang="en-US" sz="2000" dirty="0">
                <a:solidFill>
                  <a:srgbClr val="000000"/>
                </a:solidFill>
                <a:latin typeface="標楷體" panose="03000509000000000000" pitchFamily="65" charset="-120"/>
                <a:ea typeface="標楷體" panose="03000509000000000000" pitchFamily="65" charset="-120"/>
                <a:cs typeface="華康細圓體"/>
              </a:rPr>
              <a:t>來進行分發。</a:t>
            </a:r>
            <a:endParaRPr lang="zh-TW" altLang="en-US" sz="1400" dirty="0">
              <a:latin typeface="標楷體" panose="03000509000000000000" pitchFamily="65" charset="-120"/>
              <a:ea typeface="標楷體" panose="03000509000000000000" pitchFamily="65" charset="-120"/>
            </a:endParaRPr>
          </a:p>
          <a:p>
            <a:pPr>
              <a:defRPr/>
            </a:pPr>
            <a:endParaRPr lang="zh-TW" altLang="en-US" dirty="0"/>
          </a:p>
        </p:txBody>
      </p:sp>
      <p:graphicFrame>
        <p:nvGraphicFramePr>
          <p:cNvPr id="3" name="表格 2"/>
          <p:cNvGraphicFramePr>
            <a:graphicFrameLocks noGrp="1"/>
          </p:cNvGraphicFramePr>
          <p:nvPr>
            <p:extLst>
              <p:ext uri="{D42A27DB-BD31-4B8C-83A1-F6EECF244321}">
                <p14:modId xmlns="" xmlns:p14="http://schemas.microsoft.com/office/powerpoint/2010/main" val="2446209213"/>
              </p:ext>
            </p:extLst>
          </p:nvPr>
        </p:nvGraphicFramePr>
        <p:xfrm>
          <a:off x="1587500" y="2633663"/>
          <a:ext cx="10179049" cy="3795712"/>
        </p:xfrm>
        <a:graphic>
          <a:graphicData uri="http://schemas.openxmlformats.org/drawingml/2006/table">
            <a:tbl>
              <a:tblPr>
                <a:tableStyleId>{5C22544A-7EE6-4342-B048-85BDC9FD1C3A}</a:tableStyleId>
              </a:tblPr>
              <a:tblGrid>
                <a:gridCol w="1421772">
                  <a:extLst>
                    <a:ext uri="{9D8B030D-6E8A-4147-A177-3AD203B41FA5}">
                      <a16:colId xmlns="" xmlns:a16="http://schemas.microsoft.com/office/drawing/2014/main" val="20000"/>
                    </a:ext>
                  </a:extLst>
                </a:gridCol>
                <a:gridCol w="973597">
                  <a:extLst>
                    <a:ext uri="{9D8B030D-6E8A-4147-A177-3AD203B41FA5}">
                      <a16:colId xmlns="" xmlns:a16="http://schemas.microsoft.com/office/drawing/2014/main" val="20001"/>
                    </a:ext>
                  </a:extLst>
                </a:gridCol>
                <a:gridCol w="972960">
                  <a:extLst>
                    <a:ext uri="{9D8B030D-6E8A-4147-A177-3AD203B41FA5}">
                      <a16:colId xmlns="" xmlns:a16="http://schemas.microsoft.com/office/drawing/2014/main" val="20002"/>
                    </a:ext>
                  </a:extLst>
                </a:gridCol>
                <a:gridCol w="972960">
                  <a:extLst>
                    <a:ext uri="{9D8B030D-6E8A-4147-A177-3AD203B41FA5}">
                      <a16:colId xmlns="" xmlns:a16="http://schemas.microsoft.com/office/drawing/2014/main" val="20003"/>
                    </a:ext>
                  </a:extLst>
                </a:gridCol>
                <a:gridCol w="972960">
                  <a:extLst>
                    <a:ext uri="{9D8B030D-6E8A-4147-A177-3AD203B41FA5}">
                      <a16:colId xmlns="" xmlns:a16="http://schemas.microsoft.com/office/drawing/2014/main" val="20004"/>
                    </a:ext>
                  </a:extLst>
                </a:gridCol>
                <a:gridCol w="972960">
                  <a:extLst>
                    <a:ext uri="{9D8B030D-6E8A-4147-A177-3AD203B41FA5}">
                      <a16:colId xmlns="" xmlns:a16="http://schemas.microsoft.com/office/drawing/2014/main" val="20005"/>
                    </a:ext>
                  </a:extLst>
                </a:gridCol>
                <a:gridCol w="972960">
                  <a:extLst>
                    <a:ext uri="{9D8B030D-6E8A-4147-A177-3AD203B41FA5}">
                      <a16:colId xmlns="" xmlns:a16="http://schemas.microsoft.com/office/drawing/2014/main" val="20006"/>
                    </a:ext>
                  </a:extLst>
                </a:gridCol>
                <a:gridCol w="972960">
                  <a:extLst>
                    <a:ext uri="{9D8B030D-6E8A-4147-A177-3AD203B41FA5}">
                      <a16:colId xmlns="" xmlns:a16="http://schemas.microsoft.com/office/drawing/2014/main" val="20007"/>
                    </a:ext>
                  </a:extLst>
                </a:gridCol>
                <a:gridCol w="972960">
                  <a:extLst>
                    <a:ext uri="{9D8B030D-6E8A-4147-A177-3AD203B41FA5}">
                      <a16:colId xmlns="" xmlns:a16="http://schemas.microsoft.com/office/drawing/2014/main" val="20008"/>
                    </a:ext>
                  </a:extLst>
                </a:gridCol>
                <a:gridCol w="972960">
                  <a:extLst>
                    <a:ext uri="{9D8B030D-6E8A-4147-A177-3AD203B41FA5}">
                      <a16:colId xmlns="" xmlns:a16="http://schemas.microsoft.com/office/drawing/2014/main" val="20009"/>
                    </a:ext>
                  </a:extLst>
                </a:gridCol>
              </a:tblGrid>
              <a:tr h="327656">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志願序</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第一志願</a:t>
                      </a:r>
                      <a:r>
                        <a:rPr lang="zh-TW" altLang="zh-TW" sz="1600" kern="100" dirty="0">
                          <a:effectLst/>
                          <a:latin typeface="微軟正黑體 Light" panose="020B0304030504040204" pitchFamily="34" charset="-120"/>
                          <a:ea typeface="微軟正黑體 Light" panose="020B0304030504040204" pitchFamily="34" charset="-120"/>
                        </a:rPr>
                        <a:t>序</a:t>
                      </a:r>
                      <a:r>
                        <a:rPr lang="zh-TW" sz="1600" kern="100" dirty="0">
                          <a:effectLst/>
                          <a:latin typeface="微軟正黑體 Light" panose="020B0304030504040204" pitchFamily="34" charset="-120"/>
                          <a:ea typeface="微軟正黑體 Light" panose="020B0304030504040204" pitchFamily="34" charset="-120"/>
                        </a:rPr>
                        <a:t>學校</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gridSpan="3">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第二志願</a:t>
                      </a:r>
                      <a:r>
                        <a:rPr lang="zh-TW" altLang="zh-TW" sz="1600" kern="100" dirty="0">
                          <a:effectLst/>
                          <a:latin typeface="微軟正黑體 Light" panose="020B0304030504040204" pitchFamily="34" charset="-120"/>
                          <a:ea typeface="微軟正黑體 Light" panose="020B0304030504040204" pitchFamily="34" charset="-120"/>
                        </a:rPr>
                        <a:t>序</a:t>
                      </a:r>
                      <a:r>
                        <a:rPr lang="zh-TW" sz="1600" kern="100" dirty="0">
                          <a:effectLst/>
                          <a:latin typeface="微軟正黑體 Light" panose="020B0304030504040204" pitchFamily="34" charset="-120"/>
                          <a:ea typeface="微軟正黑體 Light" panose="020B0304030504040204" pitchFamily="34" charset="-120"/>
                        </a:rPr>
                        <a:t>學校</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hMerge="1">
                  <a:txBody>
                    <a:bodyPr/>
                    <a:lstStyle/>
                    <a:p>
                      <a:endParaRPr lang="zh-TW" altLang="en-US"/>
                    </a:p>
                  </a:txBody>
                  <a:tcPr/>
                </a:tc>
                <a:tc hMerge="1">
                  <a:txBody>
                    <a:bodyPr/>
                    <a:lstStyle/>
                    <a:p>
                      <a:endParaRPr lang="zh-TW" altLang="en-US"/>
                    </a:p>
                  </a:txBody>
                  <a:tcPr/>
                </a:tc>
                <a:tc gridSpan="3">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第三志願</a:t>
                      </a:r>
                      <a:r>
                        <a:rPr lang="zh-TW" altLang="zh-TW" sz="1600" kern="100" dirty="0">
                          <a:effectLst/>
                          <a:latin typeface="微軟正黑體 Light" panose="020B0304030504040204" pitchFamily="34" charset="-120"/>
                          <a:ea typeface="微軟正黑體 Light" panose="020B0304030504040204" pitchFamily="34" charset="-120"/>
                        </a:rPr>
                        <a:t>序</a:t>
                      </a:r>
                      <a:r>
                        <a:rPr lang="zh-TW" sz="1600" kern="100" dirty="0">
                          <a:effectLst/>
                          <a:latin typeface="微軟正黑體 Light" panose="020B0304030504040204" pitchFamily="34" charset="-120"/>
                          <a:ea typeface="微軟正黑體 Light" panose="020B0304030504040204" pitchFamily="34" charset="-120"/>
                        </a:rPr>
                        <a:t>學校</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pPr algn="ctr">
                        <a:spcAft>
                          <a:spcPts val="0"/>
                        </a:spcAft>
                      </a:pP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6779" marR="66779" marT="33381" marB="33381"/>
                </a:tc>
                <a:extLst>
                  <a:ext uri="{0D108BD9-81ED-4DB2-BD59-A6C34878D82A}">
                    <a16:rowId xmlns="" xmlns:a16="http://schemas.microsoft.com/office/drawing/2014/main" val="10000"/>
                  </a:ext>
                </a:extLst>
              </a:tr>
              <a:tr h="523993">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志願校序</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500" kern="100" dirty="0">
                          <a:effectLst/>
                          <a:latin typeface="微軟正黑體 Light" panose="020B0304030504040204" pitchFamily="34" charset="-120"/>
                          <a:ea typeface="微軟正黑體 Light" panose="020B0304030504040204" pitchFamily="34" charset="-120"/>
                        </a:rPr>
                        <a:t>第</a:t>
                      </a:r>
                      <a:r>
                        <a:rPr lang="en-US" sz="1500" kern="100" dirty="0">
                          <a:effectLst/>
                          <a:latin typeface="微軟正黑體 Light" panose="020B0304030504040204" pitchFamily="34" charset="-120"/>
                          <a:ea typeface="微軟正黑體 Light" panose="020B0304030504040204" pitchFamily="34" charset="-120"/>
                        </a:rPr>
                        <a:t>1</a:t>
                      </a:r>
                      <a:r>
                        <a:rPr lang="zh-TW" sz="1500" kern="100" dirty="0">
                          <a:effectLst/>
                          <a:latin typeface="微軟正黑體 Light" panose="020B0304030504040204" pitchFamily="34" charset="-120"/>
                          <a:ea typeface="微軟正黑體 Light" panose="020B0304030504040204" pitchFamily="34" charset="-120"/>
                        </a:rPr>
                        <a:t>志願校</a:t>
                      </a:r>
                      <a:endParaRPr lang="zh-TW" sz="15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500" kern="100" dirty="0">
                          <a:effectLst/>
                          <a:latin typeface="微軟正黑體 Light" panose="020B0304030504040204" pitchFamily="34" charset="-120"/>
                          <a:ea typeface="微軟正黑體 Light" panose="020B0304030504040204" pitchFamily="34" charset="-120"/>
                        </a:rPr>
                        <a:t>第</a:t>
                      </a:r>
                      <a:r>
                        <a:rPr lang="en-US" sz="1500" kern="100" dirty="0">
                          <a:effectLst/>
                          <a:latin typeface="微軟正黑體 Light" panose="020B0304030504040204" pitchFamily="34" charset="-120"/>
                          <a:ea typeface="微軟正黑體 Light" panose="020B0304030504040204" pitchFamily="34" charset="-120"/>
                        </a:rPr>
                        <a:t>2</a:t>
                      </a:r>
                      <a:r>
                        <a:rPr lang="zh-TW" sz="1500" kern="100" dirty="0">
                          <a:effectLst/>
                          <a:latin typeface="微軟正黑體 Light" panose="020B0304030504040204" pitchFamily="34" charset="-120"/>
                          <a:ea typeface="微軟正黑體 Light" panose="020B0304030504040204" pitchFamily="34" charset="-120"/>
                        </a:rPr>
                        <a:t>志願校</a:t>
                      </a:r>
                      <a:endParaRPr lang="zh-TW" sz="15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500" kern="100" dirty="0">
                          <a:effectLst/>
                          <a:latin typeface="微軟正黑體 Light" panose="020B0304030504040204" pitchFamily="34" charset="-120"/>
                          <a:ea typeface="微軟正黑體 Light" panose="020B0304030504040204" pitchFamily="34" charset="-120"/>
                        </a:rPr>
                        <a:t>第</a:t>
                      </a:r>
                      <a:r>
                        <a:rPr lang="en-US" sz="1500" kern="100" dirty="0">
                          <a:effectLst/>
                          <a:latin typeface="微軟正黑體 Light" panose="020B0304030504040204" pitchFamily="34" charset="-120"/>
                          <a:ea typeface="微軟正黑體 Light" panose="020B0304030504040204" pitchFamily="34" charset="-120"/>
                        </a:rPr>
                        <a:t>3</a:t>
                      </a:r>
                      <a:r>
                        <a:rPr lang="zh-TW" sz="1500" kern="100" dirty="0">
                          <a:effectLst/>
                          <a:latin typeface="微軟正黑體 Light" panose="020B0304030504040204" pitchFamily="34" charset="-120"/>
                          <a:ea typeface="微軟正黑體 Light" panose="020B0304030504040204" pitchFamily="34" charset="-120"/>
                        </a:rPr>
                        <a:t>志願校</a:t>
                      </a:r>
                      <a:endParaRPr lang="zh-TW" sz="15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500" kern="100" dirty="0">
                          <a:effectLst/>
                          <a:latin typeface="微軟正黑體 Light" panose="020B0304030504040204" pitchFamily="34" charset="-120"/>
                          <a:ea typeface="微軟正黑體 Light" panose="020B0304030504040204" pitchFamily="34" charset="-120"/>
                        </a:rPr>
                        <a:t>第</a:t>
                      </a:r>
                      <a:r>
                        <a:rPr lang="en-US" sz="1500" kern="100" dirty="0">
                          <a:effectLst/>
                          <a:latin typeface="微軟正黑體 Light" panose="020B0304030504040204" pitchFamily="34" charset="-120"/>
                          <a:ea typeface="微軟正黑體 Light" panose="020B0304030504040204" pitchFamily="34" charset="-120"/>
                        </a:rPr>
                        <a:t>4</a:t>
                      </a:r>
                      <a:r>
                        <a:rPr lang="zh-TW" sz="1500" kern="100" dirty="0">
                          <a:effectLst/>
                          <a:latin typeface="微軟正黑體 Light" panose="020B0304030504040204" pitchFamily="34" charset="-120"/>
                          <a:ea typeface="微軟正黑體 Light" panose="020B0304030504040204" pitchFamily="34" charset="-120"/>
                        </a:rPr>
                        <a:t>志願校</a:t>
                      </a:r>
                      <a:endParaRPr lang="zh-TW" sz="15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zh-TW" sz="1500" kern="100" dirty="0">
                          <a:effectLst/>
                          <a:latin typeface="微軟正黑體 Light" panose="020B0304030504040204" pitchFamily="34" charset="-120"/>
                          <a:ea typeface="微軟正黑體 Light" panose="020B0304030504040204" pitchFamily="34" charset="-120"/>
                        </a:rPr>
                        <a:t>第</a:t>
                      </a:r>
                      <a:r>
                        <a:rPr lang="en-US" sz="1500" kern="100" dirty="0">
                          <a:effectLst/>
                          <a:latin typeface="微軟正黑體 Light" panose="020B0304030504040204" pitchFamily="34" charset="-120"/>
                          <a:ea typeface="微軟正黑體 Light" panose="020B0304030504040204" pitchFamily="34" charset="-120"/>
                        </a:rPr>
                        <a:t>5</a:t>
                      </a:r>
                      <a:r>
                        <a:rPr lang="zh-TW" sz="1500" kern="100" dirty="0">
                          <a:effectLst/>
                          <a:latin typeface="微軟正黑體 Light" panose="020B0304030504040204" pitchFamily="34" charset="-120"/>
                          <a:ea typeface="微軟正黑體 Light" panose="020B0304030504040204" pitchFamily="34" charset="-120"/>
                        </a:rPr>
                        <a:t>志願校</a:t>
                      </a:r>
                      <a:endParaRPr lang="zh-TW" sz="15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zh-TW" sz="1500" kern="100" dirty="0">
                          <a:effectLst/>
                          <a:latin typeface="微軟正黑體 Light" panose="020B0304030504040204" pitchFamily="34" charset="-120"/>
                          <a:ea typeface="微軟正黑體 Light" panose="020B0304030504040204" pitchFamily="34" charset="-120"/>
                        </a:rPr>
                        <a:t>第</a:t>
                      </a:r>
                      <a:r>
                        <a:rPr lang="en-US" sz="1500" kern="100" dirty="0">
                          <a:effectLst/>
                          <a:latin typeface="微軟正黑體 Light" panose="020B0304030504040204" pitchFamily="34" charset="-120"/>
                          <a:ea typeface="微軟正黑體 Light" panose="020B0304030504040204" pitchFamily="34" charset="-120"/>
                        </a:rPr>
                        <a:t>6</a:t>
                      </a:r>
                      <a:r>
                        <a:rPr lang="zh-TW" sz="1500" kern="100" dirty="0">
                          <a:effectLst/>
                          <a:latin typeface="微軟正黑體 Light" panose="020B0304030504040204" pitchFamily="34" charset="-120"/>
                          <a:ea typeface="微軟正黑體 Light" panose="020B0304030504040204" pitchFamily="34" charset="-120"/>
                        </a:rPr>
                        <a:t>志願校</a:t>
                      </a:r>
                      <a:endParaRPr lang="zh-TW" sz="15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zh-TW" sz="1500" kern="100" dirty="0">
                          <a:effectLst/>
                          <a:latin typeface="微軟正黑體 Light" panose="020B0304030504040204" pitchFamily="34" charset="-120"/>
                          <a:ea typeface="微軟正黑體 Light" panose="020B0304030504040204" pitchFamily="34" charset="-120"/>
                        </a:rPr>
                        <a:t>第</a:t>
                      </a:r>
                      <a:r>
                        <a:rPr lang="en-US" sz="1500" kern="100" dirty="0">
                          <a:effectLst/>
                          <a:latin typeface="微軟正黑體 Light" panose="020B0304030504040204" pitchFamily="34" charset="-120"/>
                          <a:ea typeface="微軟正黑體 Light" panose="020B0304030504040204" pitchFamily="34" charset="-120"/>
                        </a:rPr>
                        <a:t>7</a:t>
                      </a:r>
                      <a:r>
                        <a:rPr lang="zh-TW" sz="1500" kern="100" dirty="0">
                          <a:effectLst/>
                          <a:latin typeface="微軟正黑體 Light" panose="020B0304030504040204" pitchFamily="34" charset="-120"/>
                          <a:ea typeface="微軟正黑體 Light" panose="020B0304030504040204" pitchFamily="34" charset="-120"/>
                        </a:rPr>
                        <a:t>志願校</a:t>
                      </a:r>
                      <a:endParaRPr lang="zh-TW" sz="15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500" kern="100" dirty="0">
                          <a:effectLst/>
                          <a:latin typeface="微軟正黑體 Light" panose="020B0304030504040204" pitchFamily="34" charset="-120"/>
                          <a:ea typeface="微軟正黑體 Light" panose="020B0304030504040204" pitchFamily="34" charset="-120"/>
                        </a:rPr>
                        <a:t>第</a:t>
                      </a:r>
                      <a:r>
                        <a:rPr lang="en-US" sz="1500" kern="100" dirty="0">
                          <a:effectLst/>
                          <a:latin typeface="微軟正黑體 Light" panose="020B0304030504040204" pitchFamily="34" charset="-120"/>
                          <a:ea typeface="微軟正黑體 Light" panose="020B0304030504040204" pitchFamily="34" charset="-120"/>
                        </a:rPr>
                        <a:t>8</a:t>
                      </a:r>
                      <a:r>
                        <a:rPr lang="zh-TW" sz="1500" kern="100" dirty="0">
                          <a:effectLst/>
                          <a:latin typeface="微軟正黑體 Light" panose="020B0304030504040204" pitchFamily="34" charset="-120"/>
                          <a:ea typeface="微軟正黑體 Light" panose="020B0304030504040204" pitchFamily="34" charset="-120"/>
                        </a:rPr>
                        <a:t>志願校</a:t>
                      </a:r>
                      <a:endParaRPr lang="zh-TW" sz="15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500" kern="100" dirty="0">
                          <a:effectLst/>
                          <a:latin typeface="微軟正黑體 Light" panose="020B0304030504040204" pitchFamily="34" charset="-120"/>
                          <a:ea typeface="微軟正黑體 Light" panose="020B0304030504040204" pitchFamily="34" charset="-120"/>
                        </a:rPr>
                        <a:t>第</a:t>
                      </a:r>
                      <a:r>
                        <a:rPr lang="en-US" altLang="zh-TW" sz="1500" kern="100" dirty="0">
                          <a:effectLst/>
                          <a:latin typeface="微軟正黑體 Light" panose="020B0304030504040204" pitchFamily="34" charset="-120"/>
                          <a:ea typeface="微軟正黑體 Light" panose="020B0304030504040204" pitchFamily="34" charset="-120"/>
                        </a:rPr>
                        <a:t>9</a:t>
                      </a:r>
                      <a:r>
                        <a:rPr lang="zh-TW" sz="1500" kern="100" dirty="0">
                          <a:effectLst/>
                          <a:latin typeface="微軟正黑體 Light" panose="020B0304030504040204" pitchFamily="34" charset="-120"/>
                          <a:ea typeface="微軟正黑體 Light" panose="020B0304030504040204" pitchFamily="34" charset="-120"/>
                        </a:rPr>
                        <a:t>志願校</a:t>
                      </a:r>
                      <a:endParaRPr lang="zh-TW" sz="15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327656">
                <a:tc>
                  <a:txBody>
                    <a:bodyPr/>
                    <a:lstStyle/>
                    <a:p>
                      <a:pPr algn="ctr">
                        <a:spcAft>
                          <a:spcPts val="0"/>
                        </a:spcAft>
                      </a:pPr>
                      <a:r>
                        <a:rPr lang="zh-TW" sz="1600" kern="100">
                          <a:effectLst/>
                          <a:latin typeface="微軟正黑體 Light" panose="020B0304030504040204" pitchFamily="34" charset="-120"/>
                          <a:ea typeface="微軟正黑體 Light" panose="020B0304030504040204" pitchFamily="34" charset="-120"/>
                        </a:rPr>
                        <a:t>志願序積分</a:t>
                      </a:r>
                      <a:endParaRPr lang="zh-TW" sz="1600" kern="10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600" kern="100" dirty="0">
                          <a:effectLst/>
                          <a:latin typeface="微軟正黑體 Light" panose="020B0304030504040204" pitchFamily="34" charset="-120"/>
                          <a:ea typeface="微軟正黑體 Light" panose="020B0304030504040204" pitchFamily="34" charset="-120"/>
                        </a:rPr>
                        <a:t>10</a:t>
                      </a:r>
                      <a:r>
                        <a:rPr lang="zh-TW" sz="1600" kern="100" dirty="0">
                          <a:effectLst/>
                          <a:latin typeface="微軟正黑體 Light" panose="020B0304030504040204" pitchFamily="34" charset="-120"/>
                          <a:ea typeface="微軟正黑體 Light" panose="020B0304030504040204" pitchFamily="34" charset="-120"/>
                        </a:rPr>
                        <a:t>分</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600" kern="100" dirty="0">
                          <a:effectLst/>
                          <a:latin typeface="微軟正黑體 Light" panose="020B0304030504040204" pitchFamily="34" charset="-120"/>
                          <a:ea typeface="微軟正黑體 Light" panose="020B0304030504040204" pitchFamily="34" charset="-120"/>
                        </a:rPr>
                        <a:t>10</a:t>
                      </a:r>
                      <a:r>
                        <a:rPr lang="zh-TW" sz="1600" kern="100" dirty="0">
                          <a:effectLst/>
                          <a:latin typeface="微軟正黑體 Light" panose="020B0304030504040204" pitchFamily="34" charset="-120"/>
                          <a:ea typeface="微軟正黑體 Light" panose="020B0304030504040204" pitchFamily="34" charset="-120"/>
                        </a:rPr>
                        <a:t>分</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600" kern="100" dirty="0">
                          <a:effectLst/>
                          <a:latin typeface="微軟正黑體 Light" panose="020B0304030504040204" pitchFamily="34" charset="-120"/>
                          <a:ea typeface="微軟正黑體 Light" panose="020B0304030504040204" pitchFamily="34" charset="-120"/>
                        </a:rPr>
                        <a:t>10</a:t>
                      </a:r>
                      <a:r>
                        <a:rPr lang="zh-TW" sz="1600" kern="100" dirty="0">
                          <a:effectLst/>
                          <a:latin typeface="微軟正黑體 Light" panose="020B0304030504040204" pitchFamily="34" charset="-120"/>
                          <a:ea typeface="微軟正黑體 Light" panose="020B0304030504040204" pitchFamily="34" charset="-120"/>
                        </a:rPr>
                        <a:t>分</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600" kern="100" dirty="0">
                          <a:effectLst/>
                          <a:latin typeface="微軟正黑體 Light" panose="020B0304030504040204" pitchFamily="34" charset="-120"/>
                          <a:ea typeface="微軟正黑體 Light" panose="020B0304030504040204" pitchFamily="34" charset="-120"/>
                        </a:rPr>
                        <a:t>9</a:t>
                      </a:r>
                      <a:r>
                        <a:rPr lang="zh-TW" sz="1600" kern="100" dirty="0">
                          <a:effectLst/>
                          <a:latin typeface="微軟正黑體 Light" panose="020B0304030504040204" pitchFamily="34" charset="-120"/>
                          <a:ea typeface="微軟正黑體 Light" panose="020B0304030504040204" pitchFamily="34" charset="-120"/>
                        </a:rPr>
                        <a:t>分</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en-US" sz="1600" kern="100" dirty="0">
                          <a:effectLst/>
                          <a:latin typeface="微軟正黑體 Light" panose="020B0304030504040204" pitchFamily="34" charset="-120"/>
                          <a:ea typeface="微軟正黑體 Light" panose="020B0304030504040204" pitchFamily="34" charset="-120"/>
                        </a:rPr>
                        <a:t>9</a:t>
                      </a:r>
                      <a:r>
                        <a:rPr lang="zh-TW" sz="1600" kern="100" dirty="0">
                          <a:effectLst/>
                          <a:latin typeface="微軟正黑體 Light" panose="020B0304030504040204" pitchFamily="34" charset="-120"/>
                          <a:ea typeface="微軟正黑體 Light" panose="020B0304030504040204" pitchFamily="34" charset="-120"/>
                        </a:rPr>
                        <a:t>分</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en-US" sz="1600" kern="100">
                          <a:effectLst/>
                          <a:latin typeface="微軟正黑體 Light" panose="020B0304030504040204" pitchFamily="34" charset="-120"/>
                          <a:ea typeface="微軟正黑體 Light" panose="020B0304030504040204" pitchFamily="34" charset="-120"/>
                        </a:rPr>
                        <a:t>9</a:t>
                      </a:r>
                      <a:r>
                        <a:rPr lang="zh-TW" sz="1600" kern="100">
                          <a:effectLst/>
                          <a:latin typeface="微軟正黑體 Light" panose="020B0304030504040204" pitchFamily="34" charset="-120"/>
                          <a:ea typeface="微軟正黑體 Light" panose="020B0304030504040204" pitchFamily="34" charset="-120"/>
                        </a:rPr>
                        <a:t>分</a:t>
                      </a:r>
                      <a:endParaRPr lang="zh-TW" sz="1600" kern="10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en-US" sz="1600" kern="100" dirty="0">
                          <a:effectLst/>
                          <a:latin typeface="微軟正黑體 Light" panose="020B0304030504040204" pitchFamily="34" charset="-120"/>
                          <a:ea typeface="微軟正黑體 Light" panose="020B0304030504040204" pitchFamily="34" charset="-120"/>
                        </a:rPr>
                        <a:t>8</a:t>
                      </a:r>
                      <a:r>
                        <a:rPr lang="zh-TW" sz="1600" kern="100" dirty="0">
                          <a:effectLst/>
                          <a:latin typeface="微軟正黑體 Light" panose="020B0304030504040204" pitchFamily="34" charset="-120"/>
                          <a:ea typeface="微軟正黑體 Light" panose="020B0304030504040204" pitchFamily="34" charset="-120"/>
                        </a:rPr>
                        <a:t>分</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600" kern="100" dirty="0">
                          <a:effectLst/>
                          <a:latin typeface="微軟正黑體 Light" panose="020B0304030504040204" pitchFamily="34" charset="-120"/>
                          <a:ea typeface="微軟正黑體 Light" panose="020B0304030504040204" pitchFamily="34" charset="-120"/>
                        </a:rPr>
                        <a:t>8</a:t>
                      </a:r>
                      <a:r>
                        <a:rPr lang="zh-TW" sz="1600" kern="100" dirty="0">
                          <a:effectLst/>
                          <a:latin typeface="微軟正黑體 Light" panose="020B0304030504040204" pitchFamily="34" charset="-120"/>
                          <a:ea typeface="微軟正黑體 Light" panose="020B0304030504040204" pitchFamily="34" charset="-120"/>
                        </a:rPr>
                        <a:t>分</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600" kern="100" dirty="0">
                          <a:effectLst/>
                          <a:latin typeface="微軟正黑體 Light" panose="020B0304030504040204" pitchFamily="34" charset="-120"/>
                          <a:ea typeface="微軟正黑體 Light" panose="020B0304030504040204" pitchFamily="34" charset="-120"/>
                        </a:rPr>
                        <a:t>8</a:t>
                      </a:r>
                      <a:r>
                        <a:rPr lang="zh-TW" sz="1600" kern="100" dirty="0">
                          <a:effectLst/>
                          <a:latin typeface="微軟正黑體 Light" panose="020B0304030504040204" pitchFamily="34" charset="-120"/>
                          <a:ea typeface="微軟正黑體 Light" panose="020B0304030504040204" pitchFamily="34" charset="-120"/>
                        </a:rPr>
                        <a:t>分</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r h="542283">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志願序學校名</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高中甲</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高職甲</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高職乙</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高職</a:t>
                      </a:r>
                      <a:r>
                        <a:rPr lang="zh-TW" altLang="en-US" sz="1600" kern="100" dirty="0">
                          <a:effectLst/>
                          <a:latin typeface="微軟正黑體 Light" panose="020B0304030504040204" pitchFamily="34" charset="-120"/>
                          <a:ea typeface="微軟正黑體 Light" panose="020B0304030504040204" pitchFamily="34" charset="-120"/>
                        </a:rPr>
                        <a:t>丙</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高中乙</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高職</a:t>
                      </a:r>
                      <a:r>
                        <a:rPr lang="zh-TW" altLang="en-US" sz="1600" kern="100" dirty="0">
                          <a:effectLst/>
                          <a:latin typeface="微軟正黑體 Light" panose="020B0304030504040204" pitchFamily="34" charset="-120"/>
                          <a:ea typeface="微軟正黑體 Light" panose="020B0304030504040204" pitchFamily="34" charset="-120"/>
                        </a:rPr>
                        <a:t>丁</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高職</a:t>
                      </a:r>
                      <a:r>
                        <a:rPr lang="zh-TW" altLang="en-US" sz="1600" kern="100" dirty="0">
                          <a:effectLst/>
                          <a:latin typeface="微軟正黑體 Light" panose="020B0304030504040204" pitchFamily="34" charset="-120"/>
                          <a:ea typeface="微軟正黑體 Light" panose="020B0304030504040204" pitchFamily="34" charset="-120"/>
                        </a:rPr>
                        <a:t>戊</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altLang="en-US" sz="1600" kern="100" dirty="0">
                          <a:effectLst/>
                          <a:latin typeface="微軟正黑體 Light" panose="020B0304030504040204" pitchFamily="34" charset="-120"/>
                          <a:ea typeface="微軟正黑體 Light" panose="020B0304030504040204" pitchFamily="34" charset="-120"/>
                        </a:rPr>
                        <a:t>高中丙</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高職</a:t>
                      </a:r>
                      <a:r>
                        <a:rPr lang="zh-TW" altLang="en-US" sz="1600" kern="100" dirty="0">
                          <a:effectLst/>
                          <a:latin typeface="微軟正黑體 Light" panose="020B0304030504040204" pitchFamily="34" charset="-120"/>
                          <a:ea typeface="微軟正黑體 Light" panose="020B0304030504040204" pitchFamily="34" charset="-120"/>
                        </a:rPr>
                        <a:t>己</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r h="582362">
                <a:tc>
                  <a:txBody>
                    <a:bodyPr/>
                    <a:lstStyle/>
                    <a:p>
                      <a:pPr algn="ctr">
                        <a:spcAft>
                          <a:spcPts val="0"/>
                        </a:spcAft>
                      </a:pPr>
                      <a:r>
                        <a:rPr lang="zh-TW" sz="1600" kern="100">
                          <a:effectLst/>
                          <a:latin typeface="微軟正黑體 Light" panose="020B0304030504040204" pitchFamily="34" charset="-120"/>
                          <a:ea typeface="微軟正黑體 Light" panose="020B0304030504040204" pitchFamily="34" charset="-120"/>
                        </a:rPr>
                        <a:t>錄取序號</a:t>
                      </a:r>
                      <a:r>
                        <a:rPr lang="en-US" sz="1600" kern="100">
                          <a:effectLst/>
                          <a:latin typeface="微軟正黑體 Light" panose="020B0304030504040204" pitchFamily="34" charset="-120"/>
                          <a:ea typeface="微軟正黑體 Light" panose="020B0304030504040204" pitchFamily="34" charset="-120"/>
                        </a:rPr>
                        <a:t>1</a:t>
                      </a:r>
                      <a:endParaRPr lang="zh-TW" sz="1600" kern="10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altLang="en-US" sz="1600" kern="100" dirty="0">
                          <a:effectLst/>
                          <a:latin typeface="微軟正黑體 Light" panose="020B0304030504040204" pitchFamily="34" charset="-120"/>
                          <a:ea typeface="微軟正黑體 Light" panose="020B0304030504040204" pitchFamily="34" charset="-120"/>
                        </a:rPr>
                        <a:t>高中甲</a:t>
                      </a:r>
                      <a:endParaRPr lang="en-US" altLang="zh-TW" sz="1600" kern="100" dirty="0">
                        <a:effectLst/>
                        <a:latin typeface="微軟正黑體 Light" panose="020B0304030504040204" pitchFamily="34" charset="-120"/>
                        <a:ea typeface="微軟正黑體 Light" panose="020B0304030504040204" pitchFamily="34" charset="-120"/>
                      </a:endParaRPr>
                    </a:p>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普通科</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高職甲</a:t>
                      </a:r>
                    </a:p>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科別</a:t>
                      </a:r>
                      <a:r>
                        <a:rPr lang="en-US" sz="1600" kern="100" dirty="0">
                          <a:effectLst/>
                          <a:latin typeface="微軟正黑體 Light" panose="020B0304030504040204" pitchFamily="34" charset="-120"/>
                          <a:ea typeface="微軟正黑體 Light" panose="020B0304030504040204" pitchFamily="34" charset="-120"/>
                        </a:rPr>
                        <a:t>1</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高職乙</a:t>
                      </a:r>
                    </a:p>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科別</a:t>
                      </a:r>
                      <a:r>
                        <a:rPr lang="en-US" sz="1600" kern="100" dirty="0">
                          <a:effectLst/>
                          <a:latin typeface="微軟正黑體 Light" panose="020B0304030504040204" pitchFamily="34" charset="-120"/>
                          <a:ea typeface="微軟正黑體 Light" panose="020B0304030504040204" pitchFamily="34" charset="-120"/>
                        </a:rPr>
                        <a:t>1</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高職</a:t>
                      </a:r>
                      <a:r>
                        <a:rPr lang="zh-TW" altLang="en-US" sz="1600" kern="100" dirty="0">
                          <a:effectLst/>
                          <a:latin typeface="微軟正黑體 Light" panose="020B0304030504040204" pitchFamily="34" charset="-120"/>
                          <a:ea typeface="微軟正黑體 Light" panose="020B0304030504040204" pitchFamily="34" charset="-120"/>
                        </a:rPr>
                        <a:t>丙</a:t>
                      </a:r>
                      <a:endParaRPr lang="zh-TW" sz="1600" kern="100" dirty="0">
                        <a:effectLst/>
                        <a:latin typeface="微軟正黑體 Light" panose="020B0304030504040204" pitchFamily="34" charset="-120"/>
                        <a:ea typeface="微軟正黑體 Light" panose="020B0304030504040204" pitchFamily="34" charset="-120"/>
                      </a:endParaRPr>
                    </a:p>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科別</a:t>
                      </a:r>
                      <a:r>
                        <a:rPr lang="en-US" sz="1600" kern="100" dirty="0">
                          <a:effectLst/>
                          <a:latin typeface="微軟正黑體 Light" panose="020B0304030504040204" pitchFamily="34" charset="-120"/>
                          <a:ea typeface="微軟正黑體 Light" panose="020B0304030504040204" pitchFamily="34" charset="-120"/>
                        </a:rPr>
                        <a:t>1</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zh-TW" altLang="en-US" sz="1600" kern="100" dirty="0">
                          <a:effectLst/>
                          <a:latin typeface="微軟正黑體 Light" panose="020B0304030504040204" pitchFamily="34" charset="-120"/>
                          <a:ea typeface="微軟正黑體 Light" panose="020B0304030504040204" pitchFamily="34" charset="-120"/>
                        </a:rPr>
                        <a:t>高中乙</a:t>
                      </a:r>
                      <a:endParaRPr lang="en-US" altLang="zh-TW" sz="1600" kern="100" dirty="0">
                        <a:effectLst/>
                        <a:latin typeface="微軟正黑體 Light" panose="020B0304030504040204" pitchFamily="34" charset="-120"/>
                        <a:ea typeface="微軟正黑體 Light" panose="020B0304030504040204" pitchFamily="34" charset="-120"/>
                      </a:endParaRPr>
                    </a:p>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普通科</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高職</a:t>
                      </a:r>
                      <a:r>
                        <a:rPr lang="zh-TW" altLang="en-US" sz="1600" kern="100" dirty="0">
                          <a:effectLst/>
                          <a:latin typeface="微軟正黑體 Light" panose="020B0304030504040204" pitchFamily="34" charset="-120"/>
                          <a:ea typeface="微軟正黑體 Light" panose="020B0304030504040204" pitchFamily="34" charset="-120"/>
                        </a:rPr>
                        <a:t>丁</a:t>
                      </a:r>
                      <a:endParaRPr lang="zh-TW" sz="1600" kern="100" dirty="0">
                        <a:effectLst/>
                        <a:latin typeface="微軟正黑體 Light" panose="020B0304030504040204" pitchFamily="34" charset="-120"/>
                        <a:ea typeface="微軟正黑體 Light" panose="020B0304030504040204" pitchFamily="34" charset="-120"/>
                      </a:endParaRPr>
                    </a:p>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科別</a:t>
                      </a:r>
                      <a:r>
                        <a:rPr lang="en-US" sz="1600" kern="100" dirty="0">
                          <a:effectLst/>
                          <a:latin typeface="微軟正黑體 Light" panose="020B0304030504040204" pitchFamily="34" charset="-120"/>
                          <a:ea typeface="微軟正黑體 Light" panose="020B0304030504040204" pitchFamily="34" charset="-120"/>
                        </a:rPr>
                        <a:t>1</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高職</a:t>
                      </a:r>
                      <a:r>
                        <a:rPr lang="zh-TW" altLang="en-US" sz="1600" kern="100" dirty="0">
                          <a:effectLst/>
                          <a:latin typeface="微軟正黑體 Light" panose="020B0304030504040204" pitchFamily="34" charset="-120"/>
                          <a:ea typeface="微軟正黑體 Light" panose="020B0304030504040204" pitchFamily="34" charset="-120"/>
                        </a:rPr>
                        <a:t>戊</a:t>
                      </a:r>
                      <a:endParaRPr lang="zh-TW" sz="1600" kern="100" dirty="0">
                        <a:effectLst/>
                        <a:latin typeface="微軟正黑體 Light" panose="020B0304030504040204" pitchFamily="34" charset="-120"/>
                        <a:ea typeface="微軟正黑體 Light" panose="020B0304030504040204" pitchFamily="34" charset="-120"/>
                      </a:endParaRPr>
                    </a:p>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科別</a:t>
                      </a:r>
                      <a:r>
                        <a:rPr lang="en-US" sz="1600" kern="100" dirty="0">
                          <a:effectLst/>
                          <a:latin typeface="微軟正黑體 Light" panose="020B0304030504040204" pitchFamily="34" charset="-120"/>
                          <a:ea typeface="微軟正黑體 Light" panose="020B0304030504040204" pitchFamily="34" charset="-120"/>
                        </a:rPr>
                        <a:t>1</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altLang="en-US"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rPr>
                        <a:t>高中丙</a:t>
                      </a:r>
                      <a:endParaRPr lang="en-US" altLang="zh-TW" sz="1600" kern="10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p>
                      <a:pPr algn="ctr">
                        <a:spcAft>
                          <a:spcPts val="0"/>
                        </a:spcAft>
                      </a:pPr>
                      <a:r>
                        <a:rPr lang="zh-TW" altLang="en-US" sz="1600" kern="100">
                          <a:effectLst/>
                          <a:latin typeface="微軟正黑體 Light" panose="020B0304030504040204" pitchFamily="34" charset="-120"/>
                          <a:ea typeface="微軟正黑體 Light" panose="020B0304030504040204" pitchFamily="34" charset="-120"/>
                          <a:cs typeface="Times New Roman" panose="02020603050405020304" pitchFamily="18" charset="0"/>
                        </a:rPr>
                        <a:t>普通</a:t>
                      </a:r>
                      <a:r>
                        <a:rPr lang="zh-TW" altLang="en-US"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rPr>
                        <a:t>科</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高職</a:t>
                      </a:r>
                      <a:r>
                        <a:rPr lang="zh-TW" altLang="en-US" sz="1600" kern="100" dirty="0">
                          <a:effectLst/>
                          <a:latin typeface="微軟正黑體 Light" panose="020B0304030504040204" pitchFamily="34" charset="-120"/>
                          <a:ea typeface="微軟正黑體 Light" panose="020B0304030504040204" pitchFamily="34" charset="-120"/>
                        </a:rPr>
                        <a:t>己</a:t>
                      </a:r>
                      <a:endParaRPr lang="zh-TW" sz="1600" kern="100" dirty="0">
                        <a:effectLst/>
                        <a:latin typeface="微軟正黑體 Light" panose="020B0304030504040204" pitchFamily="34" charset="-120"/>
                        <a:ea typeface="微軟正黑體 Light" panose="020B0304030504040204" pitchFamily="34" charset="-120"/>
                      </a:endParaRPr>
                    </a:p>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科別</a:t>
                      </a:r>
                      <a:r>
                        <a:rPr lang="en-US" sz="1600" kern="100" dirty="0">
                          <a:effectLst/>
                          <a:latin typeface="微軟正黑體 Light" panose="020B0304030504040204" pitchFamily="34" charset="-120"/>
                          <a:ea typeface="微軟正黑體 Light" panose="020B0304030504040204" pitchFamily="34" charset="-120"/>
                        </a:rPr>
                        <a:t>1</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4"/>
                  </a:ext>
                </a:extLst>
              </a:tr>
              <a:tr h="582362">
                <a:tc>
                  <a:txBody>
                    <a:bodyPr/>
                    <a:lstStyle/>
                    <a:p>
                      <a:pPr algn="ctr">
                        <a:spcAft>
                          <a:spcPts val="0"/>
                        </a:spcAft>
                      </a:pPr>
                      <a:r>
                        <a:rPr lang="zh-TW" sz="1600" kern="100">
                          <a:effectLst/>
                          <a:latin typeface="微軟正黑體 Light" panose="020B0304030504040204" pitchFamily="34" charset="-120"/>
                          <a:ea typeface="微軟正黑體 Light" panose="020B0304030504040204" pitchFamily="34" charset="-120"/>
                        </a:rPr>
                        <a:t>錄取序號</a:t>
                      </a:r>
                      <a:r>
                        <a:rPr lang="en-US" sz="1600" kern="100">
                          <a:effectLst/>
                          <a:latin typeface="微軟正黑體 Light" panose="020B0304030504040204" pitchFamily="34" charset="-120"/>
                          <a:ea typeface="微軟正黑體 Light" panose="020B0304030504040204" pitchFamily="34" charset="-120"/>
                        </a:rPr>
                        <a:t>2</a:t>
                      </a:r>
                      <a:endParaRPr lang="zh-TW" sz="1600" kern="10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TW" altLang="en-US" sz="1500">
                        <a:latin typeface="微軟正黑體 Light" panose="020B0304030504040204" pitchFamily="34" charset="-120"/>
                        <a:ea typeface="微軟正黑體 Light" panose="020B0304030504040204" pitchFamily="34" charset="-12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高職甲</a:t>
                      </a:r>
                    </a:p>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科別</a:t>
                      </a:r>
                      <a:r>
                        <a:rPr lang="en-US" sz="1600" kern="100" dirty="0">
                          <a:effectLst/>
                          <a:latin typeface="微軟正黑體 Light" panose="020B0304030504040204" pitchFamily="34" charset="-120"/>
                          <a:ea typeface="微軟正黑體 Light" panose="020B0304030504040204" pitchFamily="34" charset="-120"/>
                        </a:rPr>
                        <a:t>2</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高職乙</a:t>
                      </a:r>
                    </a:p>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科別</a:t>
                      </a:r>
                      <a:r>
                        <a:rPr lang="en-US" sz="1600" kern="100" dirty="0">
                          <a:effectLst/>
                          <a:latin typeface="微軟正黑體 Light" panose="020B0304030504040204" pitchFamily="34" charset="-120"/>
                          <a:ea typeface="微軟正黑體 Light" panose="020B0304030504040204" pitchFamily="34" charset="-120"/>
                        </a:rPr>
                        <a:t>2</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高職</a:t>
                      </a:r>
                      <a:r>
                        <a:rPr lang="zh-TW" altLang="en-US" sz="1600" kern="100" dirty="0">
                          <a:effectLst/>
                          <a:latin typeface="微軟正黑體 Light" panose="020B0304030504040204" pitchFamily="34" charset="-120"/>
                          <a:ea typeface="微軟正黑體 Light" panose="020B0304030504040204" pitchFamily="34" charset="-120"/>
                        </a:rPr>
                        <a:t>丙</a:t>
                      </a:r>
                      <a:endParaRPr lang="zh-TW" sz="1600" kern="100" dirty="0">
                        <a:effectLst/>
                        <a:latin typeface="微軟正黑體 Light" panose="020B0304030504040204" pitchFamily="34" charset="-120"/>
                        <a:ea typeface="微軟正黑體 Light" panose="020B0304030504040204" pitchFamily="34" charset="-120"/>
                      </a:endParaRPr>
                    </a:p>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科別</a:t>
                      </a:r>
                      <a:r>
                        <a:rPr lang="en-US" sz="1600" kern="100" dirty="0">
                          <a:effectLst/>
                          <a:latin typeface="微軟正黑體 Light" panose="020B0304030504040204" pitchFamily="34" charset="-120"/>
                          <a:ea typeface="微軟正黑體 Light" panose="020B0304030504040204" pitchFamily="34" charset="-120"/>
                        </a:rPr>
                        <a:t>2</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zh-TW" altLang="en-US" sz="1600" kern="100" dirty="0">
                          <a:effectLst/>
                          <a:latin typeface="微軟正黑體 Light" panose="020B0304030504040204" pitchFamily="34" charset="-120"/>
                          <a:ea typeface="微軟正黑體 Light" panose="020B0304030504040204" pitchFamily="34" charset="-120"/>
                        </a:rPr>
                        <a:t>高中乙</a:t>
                      </a:r>
                      <a:endParaRPr lang="en-US" altLang="zh-TW" sz="1600" kern="100" dirty="0">
                        <a:effectLst/>
                        <a:latin typeface="微軟正黑體 Light" panose="020B0304030504040204" pitchFamily="34" charset="-120"/>
                        <a:ea typeface="微軟正黑體 Light" panose="020B0304030504040204" pitchFamily="34" charset="-120"/>
                      </a:endParaRPr>
                    </a:p>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綜</a:t>
                      </a:r>
                      <a:r>
                        <a:rPr lang="zh-TW" altLang="en-US" sz="1600" kern="100" dirty="0">
                          <a:effectLst/>
                          <a:latin typeface="微軟正黑體 Light" panose="020B0304030504040204" pitchFamily="34" charset="-120"/>
                          <a:ea typeface="微軟正黑體 Light" panose="020B0304030504040204" pitchFamily="34" charset="-120"/>
                        </a:rPr>
                        <a:t>合高中</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高職</a:t>
                      </a:r>
                      <a:r>
                        <a:rPr lang="zh-TW" altLang="en-US" sz="1600" kern="100" dirty="0">
                          <a:effectLst/>
                          <a:latin typeface="微軟正黑體 Light" panose="020B0304030504040204" pitchFamily="34" charset="-120"/>
                          <a:ea typeface="微軟正黑體 Light" panose="020B0304030504040204" pitchFamily="34" charset="-120"/>
                        </a:rPr>
                        <a:t>丁</a:t>
                      </a:r>
                      <a:endParaRPr lang="zh-TW" sz="1600" kern="100" dirty="0">
                        <a:effectLst/>
                        <a:latin typeface="微軟正黑體 Light" panose="020B0304030504040204" pitchFamily="34" charset="-120"/>
                        <a:ea typeface="微軟正黑體 Light" panose="020B0304030504040204" pitchFamily="34" charset="-120"/>
                      </a:endParaRPr>
                    </a:p>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科別</a:t>
                      </a:r>
                      <a:r>
                        <a:rPr lang="en-US" sz="1600" kern="100" dirty="0">
                          <a:effectLst/>
                          <a:latin typeface="微軟正黑體 Light" panose="020B0304030504040204" pitchFamily="34" charset="-120"/>
                          <a:ea typeface="微軟正黑體 Light" panose="020B0304030504040204" pitchFamily="34" charset="-120"/>
                        </a:rPr>
                        <a:t>2</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zh-TW" altLang="zh-TW" sz="1600" kern="100" dirty="0">
                          <a:effectLst/>
                          <a:latin typeface="微軟正黑體 Light" panose="020B0304030504040204" pitchFamily="34" charset="-120"/>
                          <a:ea typeface="微軟正黑體 Light" panose="020B0304030504040204" pitchFamily="34" charset="-120"/>
                        </a:rPr>
                        <a:t>高職</a:t>
                      </a:r>
                      <a:r>
                        <a:rPr lang="zh-TW" altLang="en-US" sz="1600" kern="100" dirty="0">
                          <a:effectLst/>
                          <a:latin typeface="微軟正黑體 Light" panose="020B0304030504040204" pitchFamily="34" charset="-120"/>
                          <a:ea typeface="微軟正黑體 Light" panose="020B0304030504040204" pitchFamily="34" charset="-120"/>
                        </a:rPr>
                        <a:t>戊</a:t>
                      </a:r>
                      <a:endParaRPr lang="zh-TW" altLang="zh-TW" sz="1600" kern="100" dirty="0">
                        <a:effectLst/>
                        <a:latin typeface="微軟正黑體 Light" panose="020B0304030504040204" pitchFamily="34" charset="-120"/>
                        <a:ea typeface="微軟正黑體 Light" panose="020B0304030504040204" pitchFamily="34" charset="-120"/>
                      </a:endParaRPr>
                    </a:p>
                    <a:p>
                      <a:pPr algn="ctr">
                        <a:spcAft>
                          <a:spcPts val="0"/>
                        </a:spcAft>
                      </a:pPr>
                      <a:r>
                        <a:rPr lang="zh-TW" altLang="zh-TW" sz="1600" kern="100" dirty="0">
                          <a:effectLst/>
                          <a:latin typeface="微軟正黑體 Light" panose="020B0304030504040204" pitchFamily="34" charset="-120"/>
                          <a:ea typeface="微軟正黑體 Light" panose="020B0304030504040204" pitchFamily="34" charset="-120"/>
                        </a:rPr>
                        <a:t>科別</a:t>
                      </a:r>
                      <a:r>
                        <a:rPr lang="en-US" altLang="zh-TW" sz="1600" kern="100" dirty="0">
                          <a:effectLst/>
                          <a:latin typeface="微軟正黑體 Light" panose="020B0304030504040204" pitchFamily="34" charset="-120"/>
                          <a:ea typeface="微軟正黑體 Light" panose="020B0304030504040204" pitchFamily="34" charset="-120"/>
                        </a:rPr>
                        <a:t>2</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endParaRPr lang="zh-TW" altLang="zh-TW" sz="1600" kern="100" dirty="0">
                        <a:effectLst/>
                        <a:latin typeface="微軟正黑體 Light" panose="020B0304030504040204" pitchFamily="34" charset="-120"/>
                        <a:ea typeface="微軟正黑體 Light" panose="020B0304030504040204" pitchFamily="34" charset="-12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altLang="zh-TW" sz="1600" kern="100" dirty="0">
                          <a:effectLst/>
                          <a:latin typeface="微軟正黑體 Light" panose="020B0304030504040204" pitchFamily="34" charset="-120"/>
                          <a:ea typeface="微軟正黑體 Light" panose="020B0304030504040204" pitchFamily="34" charset="-120"/>
                        </a:rPr>
                        <a:t>高職</a:t>
                      </a:r>
                      <a:r>
                        <a:rPr lang="zh-TW" altLang="en-US" sz="1600" kern="100" dirty="0">
                          <a:effectLst/>
                          <a:latin typeface="微軟正黑體 Light" panose="020B0304030504040204" pitchFamily="34" charset="-120"/>
                          <a:ea typeface="微軟正黑體 Light" panose="020B0304030504040204" pitchFamily="34" charset="-120"/>
                        </a:rPr>
                        <a:t>己</a:t>
                      </a:r>
                      <a:endParaRPr lang="zh-TW" altLang="zh-TW" sz="1600" kern="100" dirty="0">
                        <a:effectLst/>
                        <a:latin typeface="微軟正黑體 Light" panose="020B0304030504040204" pitchFamily="34" charset="-120"/>
                        <a:ea typeface="微軟正黑體 Light" panose="020B0304030504040204" pitchFamily="34" charset="-120"/>
                      </a:endParaRPr>
                    </a:p>
                    <a:p>
                      <a:pPr algn="ctr">
                        <a:spcAft>
                          <a:spcPts val="0"/>
                        </a:spcAft>
                      </a:pPr>
                      <a:r>
                        <a:rPr lang="zh-TW" altLang="zh-TW" sz="1600" kern="100" dirty="0">
                          <a:effectLst/>
                          <a:latin typeface="微軟正黑體 Light" panose="020B0304030504040204" pitchFamily="34" charset="-120"/>
                          <a:ea typeface="微軟正黑體 Light" panose="020B0304030504040204" pitchFamily="34" charset="-120"/>
                        </a:rPr>
                        <a:t>科別</a:t>
                      </a:r>
                      <a:r>
                        <a:rPr lang="en-US" altLang="zh-TW" sz="1600" kern="100" dirty="0">
                          <a:effectLst/>
                          <a:latin typeface="微軟正黑體 Light" panose="020B0304030504040204" pitchFamily="34" charset="-120"/>
                          <a:ea typeface="微軟正黑體 Light" panose="020B0304030504040204" pitchFamily="34" charset="-120"/>
                        </a:rPr>
                        <a:t>2</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5"/>
                  </a:ext>
                </a:extLst>
              </a:tr>
              <a:tr h="582362">
                <a:tc>
                  <a:txBody>
                    <a:bodyPr/>
                    <a:lstStyle/>
                    <a:p>
                      <a:pPr algn="ctr">
                        <a:spcAft>
                          <a:spcPts val="0"/>
                        </a:spcAft>
                      </a:pPr>
                      <a:r>
                        <a:rPr lang="zh-TW" sz="1600" kern="100">
                          <a:effectLst/>
                          <a:latin typeface="微軟正黑體 Light" panose="020B0304030504040204" pitchFamily="34" charset="-120"/>
                          <a:ea typeface="微軟正黑體 Light" panose="020B0304030504040204" pitchFamily="34" charset="-120"/>
                        </a:rPr>
                        <a:t>錄取序號</a:t>
                      </a:r>
                      <a:r>
                        <a:rPr lang="en-US" sz="1600" kern="100">
                          <a:effectLst/>
                          <a:latin typeface="微軟正黑體 Light" panose="020B0304030504040204" pitchFamily="34" charset="-120"/>
                          <a:ea typeface="微軟正黑體 Light" panose="020B0304030504040204" pitchFamily="34" charset="-120"/>
                        </a:rPr>
                        <a:t>3</a:t>
                      </a:r>
                      <a:endParaRPr lang="zh-TW" sz="1600" kern="10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TW" altLang="en-US" sz="1500" dirty="0">
                        <a:latin typeface="微軟正黑體 Light" panose="020B0304030504040204" pitchFamily="34" charset="-120"/>
                        <a:ea typeface="微軟正黑體 Light" panose="020B0304030504040204" pitchFamily="34" charset="-12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高職甲</a:t>
                      </a:r>
                    </a:p>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科別</a:t>
                      </a:r>
                      <a:r>
                        <a:rPr lang="en-US" sz="1600" kern="100" dirty="0">
                          <a:effectLst/>
                          <a:latin typeface="微軟正黑體 Light" panose="020B0304030504040204" pitchFamily="34" charset="-120"/>
                          <a:ea typeface="微軟正黑體 Light" panose="020B0304030504040204" pitchFamily="34" charset="-120"/>
                        </a:rPr>
                        <a:t>3</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spcAft>
                          <a:spcPts val="0"/>
                        </a:spcAft>
                      </a:pPr>
                      <a:r>
                        <a:rPr lang="zh-TW" altLang="zh-TW" sz="1600" kern="100" dirty="0">
                          <a:solidFill>
                            <a:schemeClr val="dk1"/>
                          </a:solidFill>
                          <a:effectLst/>
                          <a:latin typeface="微軟正黑體 Light" panose="020B0304030504040204" pitchFamily="34" charset="-120"/>
                          <a:ea typeface="微軟正黑體 Light" panose="020B0304030504040204" pitchFamily="34" charset="-120"/>
                          <a:cs typeface="+mn-cs"/>
                        </a:rPr>
                        <a:t>高職</a:t>
                      </a:r>
                      <a:r>
                        <a:rPr lang="zh-TW" altLang="en-US" sz="1600" kern="100" dirty="0">
                          <a:solidFill>
                            <a:schemeClr val="dk1"/>
                          </a:solidFill>
                          <a:effectLst/>
                          <a:latin typeface="微軟正黑體 Light" panose="020B0304030504040204" pitchFamily="34" charset="-120"/>
                          <a:ea typeface="微軟正黑體 Light" panose="020B0304030504040204" pitchFamily="34" charset="-120"/>
                          <a:cs typeface="+mn-cs"/>
                        </a:rPr>
                        <a:t>丙</a:t>
                      </a:r>
                      <a:endParaRPr lang="zh-TW" altLang="zh-TW" sz="1600" kern="100" dirty="0">
                        <a:solidFill>
                          <a:schemeClr val="dk1"/>
                        </a:solidFill>
                        <a:effectLst/>
                        <a:latin typeface="微軟正黑體 Light" panose="020B0304030504040204" pitchFamily="34" charset="-120"/>
                        <a:ea typeface="微軟正黑體 Light" panose="020B0304030504040204" pitchFamily="34" charset="-120"/>
                        <a:cs typeface="+mn-cs"/>
                      </a:endParaRPr>
                    </a:p>
                    <a:p>
                      <a:pPr marL="0" algn="ctr" defTabSz="457200" rtl="0" eaLnBrk="1" latinLnBrk="0" hangingPunct="1">
                        <a:spcAft>
                          <a:spcPts val="0"/>
                        </a:spcAft>
                      </a:pPr>
                      <a:r>
                        <a:rPr lang="zh-TW" altLang="zh-TW" sz="1600" kern="100" dirty="0">
                          <a:solidFill>
                            <a:schemeClr val="dk1"/>
                          </a:solidFill>
                          <a:effectLst/>
                          <a:latin typeface="微軟正黑體 Light" panose="020B0304030504040204" pitchFamily="34" charset="-120"/>
                          <a:ea typeface="微軟正黑體 Light" panose="020B0304030504040204" pitchFamily="34" charset="-120"/>
                          <a:cs typeface="+mn-cs"/>
                        </a:rPr>
                        <a:t>科別</a:t>
                      </a:r>
                      <a:r>
                        <a:rPr lang="en-US" altLang="zh-TW" sz="1600" kern="100" dirty="0">
                          <a:solidFill>
                            <a:schemeClr val="dk1"/>
                          </a:solidFill>
                          <a:effectLst/>
                          <a:latin typeface="微軟正黑體 Light" panose="020B0304030504040204" pitchFamily="34" charset="-120"/>
                          <a:ea typeface="微軟正黑體 Light" panose="020B0304030504040204" pitchFamily="34" charset="-120"/>
                          <a:cs typeface="+mn-cs"/>
                        </a:rPr>
                        <a:t>3</a:t>
                      </a:r>
                      <a:endParaRPr lang="zh-TW" altLang="en-US" sz="1600" kern="100" dirty="0">
                        <a:solidFill>
                          <a:schemeClr val="dk1"/>
                        </a:solidFill>
                        <a:effectLst/>
                        <a:latin typeface="微軟正黑體 Light" panose="020B0304030504040204" pitchFamily="34" charset="-120"/>
                        <a:ea typeface="微軟正黑體 Light" panose="020B0304030504040204" pitchFamily="34" charset="-120"/>
                        <a:cs typeface="+mn-cs"/>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en-US" sz="1600" kern="100">
                          <a:effectLst/>
                          <a:latin typeface="微軟正黑體 Light" panose="020B0304030504040204" pitchFamily="34" charset="-120"/>
                          <a:ea typeface="微軟正黑體 Light" panose="020B0304030504040204" pitchFamily="34" charset="-120"/>
                        </a:rPr>
                        <a:t> </a:t>
                      </a:r>
                      <a:endParaRPr lang="zh-TW" sz="1600" kern="10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高職</a:t>
                      </a:r>
                      <a:r>
                        <a:rPr lang="zh-TW" altLang="en-US" sz="1600" kern="100" dirty="0">
                          <a:effectLst/>
                          <a:latin typeface="微軟正黑體 Light" panose="020B0304030504040204" pitchFamily="34" charset="-120"/>
                          <a:ea typeface="微軟正黑體 Light" panose="020B0304030504040204" pitchFamily="34" charset="-120"/>
                        </a:rPr>
                        <a:t>丁</a:t>
                      </a:r>
                      <a:endParaRPr lang="zh-TW" sz="1600" kern="100" dirty="0">
                        <a:effectLst/>
                        <a:latin typeface="微軟正黑體 Light" panose="020B0304030504040204" pitchFamily="34" charset="-120"/>
                        <a:ea typeface="微軟正黑體 Light" panose="020B0304030504040204" pitchFamily="34" charset="-120"/>
                      </a:endParaRPr>
                    </a:p>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科別</a:t>
                      </a:r>
                      <a:r>
                        <a:rPr lang="en-US" sz="1600" kern="100" dirty="0">
                          <a:effectLst/>
                          <a:latin typeface="微軟正黑體 Light" panose="020B0304030504040204" pitchFamily="34" charset="-120"/>
                          <a:ea typeface="微軟正黑體 Light" panose="020B0304030504040204" pitchFamily="34" charset="-120"/>
                        </a:rPr>
                        <a:t>3</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zh-TW" altLang="zh-TW" sz="1600" kern="100" dirty="0">
                          <a:effectLst/>
                          <a:latin typeface="微軟正黑體 Light" panose="020B0304030504040204" pitchFamily="34" charset="-120"/>
                          <a:ea typeface="微軟正黑體 Light" panose="020B0304030504040204" pitchFamily="34" charset="-120"/>
                        </a:rPr>
                        <a:t>高職</a:t>
                      </a:r>
                      <a:r>
                        <a:rPr lang="zh-TW" altLang="en-US" sz="1600" kern="100" dirty="0">
                          <a:effectLst/>
                          <a:latin typeface="微軟正黑體 Light" panose="020B0304030504040204" pitchFamily="34" charset="-120"/>
                          <a:ea typeface="微軟正黑體 Light" panose="020B0304030504040204" pitchFamily="34" charset="-120"/>
                        </a:rPr>
                        <a:t>戊</a:t>
                      </a:r>
                      <a:endParaRPr lang="zh-TW" altLang="zh-TW" sz="1600" kern="100" dirty="0">
                        <a:effectLst/>
                        <a:latin typeface="微軟正黑體 Light" panose="020B0304030504040204" pitchFamily="34" charset="-120"/>
                        <a:ea typeface="微軟正黑體 Light" panose="020B0304030504040204" pitchFamily="34" charset="-120"/>
                      </a:endParaRPr>
                    </a:p>
                    <a:p>
                      <a:pPr algn="ctr">
                        <a:spcAft>
                          <a:spcPts val="0"/>
                        </a:spcAft>
                      </a:pPr>
                      <a:r>
                        <a:rPr lang="zh-TW" altLang="zh-TW" sz="1600" kern="100" dirty="0">
                          <a:effectLst/>
                          <a:latin typeface="微軟正黑體 Light" panose="020B0304030504040204" pitchFamily="34" charset="-120"/>
                          <a:ea typeface="微軟正黑體 Light" panose="020B0304030504040204" pitchFamily="34" charset="-120"/>
                        </a:rPr>
                        <a:t>科別</a:t>
                      </a:r>
                      <a:r>
                        <a:rPr lang="en-US" altLang="zh-TW" sz="1600" kern="100" dirty="0">
                          <a:effectLst/>
                          <a:latin typeface="微軟正黑體 Light" panose="020B0304030504040204" pitchFamily="34" charset="-120"/>
                          <a:ea typeface="微軟正黑體 Light" panose="020B0304030504040204" pitchFamily="34" charset="-120"/>
                        </a:rPr>
                        <a:t>3</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600" kern="100" dirty="0">
                          <a:effectLst/>
                          <a:latin typeface="微軟正黑體 Light" panose="020B0304030504040204" pitchFamily="34" charset="-120"/>
                          <a:ea typeface="微軟正黑體 Light" panose="020B0304030504040204" pitchFamily="34" charset="-120"/>
                        </a:rPr>
                        <a:t> </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altLang="zh-TW" sz="1600" kern="100" dirty="0">
                          <a:effectLst/>
                          <a:latin typeface="微軟正黑體 Light" panose="020B0304030504040204" pitchFamily="34" charset="-120"/>
                          <a:ea typeface="微軟正黑體 Light" panose="020B0304030504040204" pitchFamily="34" charset="-120"/>
                        </a:rPr>
                        <a:t>高職</a:t>
                      </a:r>
                      <a:r>
                        <a:rPr lang="zh-TW" altLang="en-US" sz="1600" kern="100" dirty="0">
                          <a:effectLst/>
                          <a:latin typeface="微軟正黑體 Light" panose="020B0304030504040204" pitchFamily="34" charset="-120"/>
                          <a:ea typeface="微軟正黑體 Light" panose="020B0304030504040204" pitchFamily="34" charset="-120"/>
                        </a:rPr>
                        <a:t>己</a:t>
                      </a:r>
                      <a:endParaRPr lang="zh-TW" altLang="zh-TW" sz="1600" kern="100" dirty="0">
                        <a:effectLst/>
                        <a:latin typeface="微軟正黑體 Light" panose="020B0304030504040204" pitchFamily="34" charset="-120"/>
                        <a:ea typeface="微軟正黑體 Light" panose="020B0304030504040204" pitchFamily="34" charset="-120"/>
                      </a:endParaRPr>
                    </a:p>
                    <a:p>
                      <a:pPr algn="ctr">
                        <a:spcAft>
                          <a:spcPts val="0"/>
                        </a:spcAft>
                      </a:pPr>
                      <a:r>
                        <a:rPr lang="zh-TW" altLang="zh-TW" sz="1600" kern="100" dirty="0">
                          <a:effectLst/>
                          <a:latin typeface="微軟正黑體 Light" panose="020B0304030504040204" pitchFamily="34" charset="-120"/>
                          <a:ea typeface="微軟正黑體 Light" panose="020B0304030504040204" pitchFamily="34" charset="-120"/>
                        </a:rPr>
                        <a:t>科別</a:t>
                      </a:r>
                      <a:r>
                        <a:rPr lang="en-US" altLang="zh-TW" sz="1600" kern="100" dirty="0">
                          <a:effectLst/>
                          <a:latin typeface="微軟正黑體 Light" panose="020B0304030504040204" pitchFamily="34" charset="-120"/>
                          <a:ea typeface="微軟正黑體 Light" panose="020B0304030504040204" pitchFamily="34" charset="-120"/>
                        </a:rPr>
                        <a:t>3</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6"/>
                  </a:ext>
                </a:extLst>
              </a:tr>
              <a:tr h="327038">
                <a:tc>
                  <a:txBody>
                    <a:bodyPr/>
                    <a:lstStyle/>
                    <a:p>
                      <a:pPr algn="ctr">
                        <a:spcAft>
                          <a:spcPts val="0"/>
                        </a:spcAft>
                      </a:pPr>
                      <a:r>
                        <a:rPr lang="en-US" sz="1600" kern="100">
                          <a:effectLst/>
                          <a:latin typeface="微軟正黑體 Light" panose="020B0304030504040204" pitchFamily="34" charset="-120"/>
                          <a:ea typeface="微軟正黑體 Light" panose="020B0304030504040204" pitchFamily="34" charset="-120"/>
                        </a:rPr>
                        <a:t>…………</a:t>
                      </a:r>
                      <a:endParaRPr lang="zh-TW" sz="1600" kern="10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600" kern="100">
                          <a:effectLst/>
                          <a:latin typeface="微軟正黑體 Light" panose="020B0304030504040204" pitchFamily="34" charset="-120"/>
                          <a:ea typeface="微軟正黑體 Light" panose="020B0304030504040204" pitchFamily="34" charset="-120"/>
                        </a:rPr>
                        <a:t> </a:t>
                      </a:r>
                      <a:endParaRPr lang="zh-TW" sz="1600" kern="10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600" kern="100">
                          <a:effectLst/>
                          <a:latin typeface="微軟正黑體 Light" panose="020B0304030504040204" pitchFamily="34" charset="-120"/>
                          <a:ea typeface="微軟正黑體 Light" panose="020B0304030504040204" pitchFamily="34" charset="-120"/>
                        </a:rPr>
                        <a:t> </a:t>
                      </a:r>
                      <a:endParaRPr lang="zh-TW" sz="1600" kern="10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600" kern="100">
                          <a:effectLst/>
                          <a:latin typeface="微軟正黑體 Light" panose="020B0304030504040204" pitchFamily="34" charset="-120"/>
                          <a:ea typeface="微軟正黑體 Light" panose="020B0304030504040204" pitchFamily="34" charset="-120"/>
                        </a:rPr>
                        <a:t> </a:t>
                      </a:r>
                      <a:endParaRPr lang="zh-TW" sz="1600" kern="10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600" kern="100" dirty="0">
                          <a:effectLst/>
                          <a:latin typeface="微軟正黑體 Light" panose="020B0304030504040204" pitchFamily="34" charset="-120"/>
                          <a:ea typeface="微軟正黑體 Light" panose="020B0304030504040204" pitchFamily="34" charset="-120"/>
                        </a:rPr>
                        <a:t> </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en-US" sz="1600" kern="100" dirty="0">
                          <a:effectLst/>
                          <a:latin typeface="微軟正黑體 Light" panose="020B0304030504040204" pitchFamily="34" charset="-120"/>
                          <a:ea typeface="微軟正黑體 Light" panose="020B0304030504040204" pitchFamily="34" charset="-120"/>
                        </a:rPr>
                        <a:t> </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en-US" sz="1600" kern="100" dirty="0">
                          <a:effectLst/>
                          <a:latin typeface="微軟正黑體 Light" panose="020B0304030504040204" pitchFamily="34" charset="-120"/>
                          <a:ea typeface="微軟正黑體 Light" panose="020B0304030504040204" pitchFamily="34" charset="-120"/>
                        </a:rPr>
                        <a:t> </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en-US" sz="1600" kern="100">
                          <a:effectLst/>
                          <a:latin typeface="微軟正黑體 Light" panose="020B0304030504040204" pitchFamily="34" charset="-120"/>
                          <a:ea typeface="微軟正黑體 Light" panose="020B0304030504040204" pitchFamily="34" charset="-120"/>
                        </a:rPr>
                        <a:t> </a:t>
                      </a:r>
                      <a:endParaRPr lang="zh-TW" sz="1600" kern="10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600" kern="100" dirty="0">
                          <a:effectLst/>
                          <a:latin typeface="微軟正黑體 Light" panose="020B0304030504040204" pitchFamily="34" charset="-120"/>
                          <a:ea typeface="微軟正黑體 Light" panose="020B0304030504040204" pitchFamily="34" charset="-120"/>
                        </a:rPr>
                        <a:t> </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7"/>
                  </a:ext>
                </a:extLst>
              </a:tr>
            </a:tbl>
          </a:graphicData>
        </a:graphic>
      </p:graphicFrame>
      <p:cxnSp>
        <p:nvCxnSpPr>
          <p:cNvPr id="7" name="直線單箭頭接點 6"/>
          <p:cNvCxnSpPr/>
          <p:nvPr/>
        </p:nvCxnSpPr>
        <p:spPr>
          <a:xfrm>
            <a:off x="1384300" y="3048000"/>
            <a:ext cx="0" cy="27051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直線單箭頭接點 7"/>
          <p:cNvCxnSpPr/>
          <p:nvPr/>
        </p:nvCxnSpPr>
        <p:spPr>
          <a:xfrm>
            <a:off x="2032000" y="2457450"/>
            <a:ext cx="403860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7860" name="文字方塊 9"/>
          <p:cNvSpPr txBox="1">
            <a:spLocks noChangeArrowheads="1"/>
          </p:cNvSpPr>
          <p:nvPr/>
        </p:nvSpPr>
        <p:spPr bwMode="auto">
          <a:xfrm>
            <a:off x="1639888" y="2220913"/>
            <a:ext cx="327025"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1143000" indent="-2286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600200" indent="-2286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2057400" indent="-2286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lang="en-US" altLang="zh-TW" sz="2000" b="1">
                <a:solidFill>
                  <a:srgbClr val="FF0000"/>
                </a:solidFill>
                <a:latin typeface="Arial" panose="020B0604020202020204" pitchFamily="34" charset="0"/>
              </a:rPr>
              <a:t>1</a:t>
            </a:r>
            <a:endParaRPr lang="zh-TW" altLang="en-US" b="1">
              <a:solidFill>
                <a:srgbClr val="FF0000"/>
              </a:solidFill>
              <a:latin typeface="Arial" panose="020B0604020202020204" pitchFamily="34" charset="0"/>
            </a:endParaRPr>
          </a:p>
        </p:txBody>
      </p:sp>
      <p:sp>
        <p:nvSpPr>
          <p:cNvPr id="117861" name="文字方塊 10"/>
          <p:cNvSpPr txBox="1">
            <a:spLocks noChangeArrowheads="1"/>
          </p:cNvSpPr>
          <p:nvPr/>
        </p:nvSpPr>
        <p:spPr bwMode="auto">
          <a:xfrm>
            <a:off x="1233488" y="2620963"/>
            <a:ext cx="236537"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1143000" indent="-2286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600200" indent="-2286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2057400" indent="-2286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lang="en-US" altLang="zh-TW" sz="2000" b="1">
                <a:solidFill>
                  <a:srgbClr val="FF0000"/>
                </a:solidFill>
                <a:latin typeface="Arial" panose="020B0604020202020204" pitchFamily="34" charset="0"/>
              </a:rPr>
              <a:t>2</a:t>
            </a:r>
            <a:endParaRPr lang="zh-TW" altLang="en-US" b="1">
              <a:solidFill>
                <a:srgbClr val="FF0000"/>
              </a:solidFill>
              <a:latin typeface="Arial" panose="020B0604020202020204" pitchFamily="34" charset="0"/>
            </a:endParaRPr>
          </a:p>
        </p:txBody>
      </p:sp>
      <p:sp>
        <p:nvSpPr>
          <p:cNvPr id="117862" name="文字方塊 3"/>
          <p:cNvSpPr txBox="1">
            <a:spLocks noChangeArrowheads="1"/>
          </p:cNvSpPr>
          <p:nvPr/>
        </p:nvSpPr>
        <p:spPr bwMode="auto">
          <a:xfrm>
            <a:off x="1639888" y="242888"/>
            <a:ext cx="6075362" cy="708025"/>
          </a:xfrm>
          <a:prstGeom prst="rect">
            <a:avLst/>
          </a:prstGeom>
          <a:solidFill>
            <a:srgbClr val="7030A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en-US" altLang="zh-TW"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a:t>
            </a:r>
            <a:r>
              <a:rPr lang="zh-TW" altLang="en-US"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七</a:t>
            </a:r>
            <a:r>
              <a:rPr lang="en-US" altLang="zh-TW"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a:t>
            </a:r>
            <a:r>
              <a:rPr lang="zh-TW" altLang="zh-TW"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選填志願注意事項</a:t>
            </a:r>
            <a:r>
              <a:rPr lang="en-US" altLang="zh-TW"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1</a:t>
            </a:r>
            <a:endParaRPr lang="zh-TW" altLang="en-US"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endParaRPr>
          </a:p>
        </p:txBody>
      </p:sp>
      <p:sp>
        <p:nvSpPr>
          <p:cNvPr id="117863" name="投影片編號版面配置區 1"/>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3A1C1B91-2DEB-4A8E-A8AA-4530FC2F7838}" type="slidenum">
              <a:rPr kumimoji="0" lang="zh-TW" altLang="en-US" smtClean="0">
                <a:solidFill>
                  <a:srgbClr val="FEFFFF"/>
                </a:solidFill>
                <a:latin typeface="Century Gothic" panose="020B0502020202020204" pitchFamily="34" charset="0"/>
              </a:rPr>
              <a:pPr/>
              <a:t>77</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ChangeArrowheads="1"/>
          </p:cNvSpPr>
          <p:nvPr/>
        </p:nvSpPr>
        <p:spPr bwMode="auto">
          <a:xfrm>
            <a:off x="2389188" y="438150"/>
            <a:ext cx="8278812" cy="855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endParaRPr lang="en-US" altLang="zh-TW" sz="3600" b="1">
              <a:solidFill>
                <a:srgbClr val="FF3300"/>
              </a:solidFill>
              <a:latin typeface="標楷體" panose="03000509000000000000" pitchFamily="65" charset="-120"/>
              <a:ea typeface="標楷體" panose="03000509000000000000" pitchFamily="65" charset="-120"/>
            </a:endParaRPr>
          </a:p>
        </p:txBody>
      </p:sp>
      <p:sp>
        <p:nvSpPr>
          <p:cNvPr id="118787" name="Rectangle 8"/>
          <p:cNvSpPr>
            <a:spLocks noGrp="1"/>
          </p:cNvSpPr>
          <p:nvPr>
            <p:ph type="body" sz="half" idx="4294967295"/>
          </p:nvPr>
        </p:nvSpPr>
        <p:spPr>
          <a:xfrm>
            <a:off x="1992313" y="1293813"/>
            <a:ext cx="9013825" cy="2087562"/>
          </a:xfrm>
        </p:spPr>
        <p:txBody>
          <a:bodyPr/>
          <a:lstStyle/>
          <a:p>
            <a:r>
              <a:rPr lang="zh-TW" altLang="en-US" sz="3200" dirty="0">
                <a:solidFill>
                  <a:srgbClr val="FF0000"/>
                </a:solidFill>
                <a:latin typeface="標楷體" panose="03000509000000000000" pitchFamily="65" charset="-120"/>
                <a:ea typeface="標楷體" panose="03000509000000000000" pitchFamily="65" charset="-120"/>
              </a:rPr>
              <a:t>保障名額</a:t>
            </a:r>
            <a:r>
              <a:rPr lang="zh-TW" altLang="en-US" sz="3200" dirty="0">
                <a:solidFill>
                  <a:srgbClr val="000066"/>
                </a:solidFill>
                <a:latin typeface="標楷體" panose="03000509000000000000" pitchFamily="65" charset="-120"/>
                <a:ea typeface="標楷體" panose="03000509000000000000" pitchFamily="65" charset="-120"/>
              </a:rPr>
              <a:t>，係指同一所國中選填該高中職校為第一志願，其申請者中分數最高者。若該生參加特色招生考試分發後，</a:t>
            </a:r>
            <a:r>
              <a:rPr lang="zh-TW" altLang="en-US" sz="3200" dirty="0">
                <a:solidFill>
                  <a:srgbClr val="FF0000"/>
                </a:solidFill>
                <a:latin typeface="標楷體" panose="03000509000000000000" pitchFamily="65" charset="-120"/>
                <a:ea typeface="標楷體" panose="03000509000000000000" pitchFamily="65" charset="-120"/>
              </a:rPr>
              <a:t>將特色招生志願置於所有免試志願之前，即喪失保障資格</a:t>
            </a:r>
            <a:r>
              <a:rPr lang="zh-TW" altLang="en-US" sz="3200" dirty="0">
                <a:solidFill>
                  <a:srgbClr val="000066"/>
                </a:solidFill>
                <a:latin typeface="標楷體" panose="03000509000000000000" pitchFamily="65" charset="-120"/>
                <a:ea typeface="標楷體" panose="03000509000000000000" pitchFamily="65" charset="-120"/>
              </a:rPr>
              <a:t>。</a:t>
            </a:r>
            <a:endParaRPr lang="en-US" altLang="zh-TW" sz="3200" dirty="0">
              <a:solidFill>
                <a:srgbClr val="000066"/>
              </a:solidFill>
              <a:latin typeface="標楷體" panose="03000509000000000000" pitchFamily="65" charset="-120"/>
              <a:ea typeface="標楷體" panose="03000509000000000000" pitchFamily="65" charset="-120"/>
            </a:endParaRPr>
          </a:p>
          <a:p>
            <a:r>
              <a:rPr lang="zh-TW" altLang="en-US" sz="3200" dirty="0">
                <a:solidFill>
                  <a:srgbClr val="000066"/>
                </a:solidFill>
                <a:latin typeface="標楷體" panose="03000509000000000000" pitchFamily="65" charset="-120"/>
                <a:ea typeface="標楷體" panose="03000509000000000000" pitchFamily="65" charset="-120"/>
              </a:rPr>
              <a:t>當高中職核定招生名額小於所應保障之名額時，各保障名額依超額比序同分比序順序比較之。經比序仍超額時，超額之部分不列入保障名額，與其他學生共同參加第一階段免試入學分發。</a:t>
            </a:r>
            <a:endParaRPr lang="en-US" altLang="zh-TW" sz="3200" dirty="0">
              <a:solidFill>
                <a:srgbClr val="000066"/>
              </a:solidFill>
              <a:latin typeface="標楷體" panose="03000509000000000000" pitchFamily="65" charset="-120"/>
              <a:ea typeface="標楷體" panose="03000509000000000000" pitchFamily="65" charset="-120"/>
            </a:endParaRPr>
          </a:p>
        </p:txBody>
      </p:sp>
      <p:sp>
        <p:nvSpPr>
          <p:cNvPr id="118788" name="文字方塊 5"/>
          <p:cNvSpPr txBox="1">
            <a:spLocks noChangeArrowheads="1"/>
          </p:cNvSpPr>
          <p:nvPr/>
        </p:nvSpPr>
        <p:spPr bwMode="auto">
          <a:xfrm>
            <a:off x="1751013" y="242888"/>
            <a:ext cx="5964237" cy="708025"/>
          </a:xfrm>
          <a:prstGeom prst="rect">
            <a:avLst/>
          </a:prstGeom>
          <a:solidFill>
            <a:srgbClr val="7030A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en-US" altLang="zh-TW" sz="400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a:t>
            </a:r>
            <a:r>
              <a:rPr lang="zh-TW" altLang="en-US" sz="400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七</a:t>
            </a:r>
            <a:r>
              <a:rPr lang="en-US" altLang="zh-TW" sz="400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a:t>
            </a:r>
            <a:r>
              <a:rPr lang="zh-TW" altLang="zh-TW" sz="400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選填志願注意事項</a:t>
            </a:r>
            <a:r>
              <a:rPr lang="en-US" altLang="zh-TW" sz="400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2</a:t>
            </a:r>
            <a:endParaRPr lang="zh-TW" altLang="en-US" sz="4000">
              <a:solidFill>
                <a:srgbClr val="FFFF00"/>
              </a:solidFill>
              <a:latin typeface="標楷體" panose="03000509000000000000" pitchFamily="65" charset="-120"/>
              <a:ea typeface="標楷體" panose="03000509000000000000" pitchFamily="65" charset="-120"/>
              <a:cs typeface="華康細圓體" panose="020F0309000000000000" pitchFamily="49" charset="-120"/>
            </a:endParaRPr>
          </a:p>
        </p:txBody>
      </p:sp>
      <p:sp>
        <p:nvSpPr>
          <p:cNvPr id="118789" name="投影片編號版面配置區 1"/>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FA16D414-DAE1-4F82-A35C-332C3EF03783}" type="slidenum">
              <a:rPr kumimoji="0" lang="zh-TW" altLang="en-US" smtClean="0">
                <a:solidFill>
                  <a:srgbClr val="FEFFFF"/>
                </a:solidFill>
                <a:latin typeface="Century Gothic" panose="020B0502020202020204" pitchFamily="34" charset="0"/>
              </a:rPr>
              <a:pPr/>
              <a:t>78</a:t>
            </a:fld>
            <a:endParaRPr kumimoji="0" lang="zh-TW" altLang="en-US">
              <a:solidFill>
                <a:srgbClr val="FEFFFF"/>
              </a:solidFill>
              <a:latin typeface="Century Gothic" panose="020B0502020202020204" pitchFamily="34" charset="0"/>
            </a:endParaRPr>
          </a:p>
        </p:txBody>
      </p:sp>
    </p:spTree>
  </p:cSld>
  <p:clrMapOvr>
    <a:masterClrMapping/>
  </p:clrMapOvr>
  <p:transition spd="med">
    <p:fade/>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ChangeArrowheads="1"/>
          </p:cNvSpPr>
          <p:nvPr/>
        </p:nvSpPr>
        <p:spPr bwMode="auto">
          <a:xfrm>
            <a:off x="2389188" y="438150"/>
            <a:ext cx="8278812" cy="855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endParaRPr lang="en-US" altLang="zh-TW" sz="3600" b="1">
              <a:solidFill>
                <a:srgbClr val="FF3300"/>
              </a:solidFill>
              <a:latin typeface="標楷體" panose="03000509000000000000" pitchFamily="65" charset="-120"/>
              <a:ea typeface="標楷體" panose="03000509000000000000" pitchFamily="65" charset="-120"/>
            </a:endParaRPr>
          </a:p>
        </p:txBody>
      </p:sp>
      <p:sp>
        <p:nvSpPr>
          <p:cNvPr id="33797" name="Rectangle 8"/>
          <p:cNvSpPr>
            <a:spLocks noGrp="1"/>
          </p:cNvSpPr>
          <p:nvPr>
            <p:ph type="body" sz="half" idx="4294967295"/>
          </p:nvPr>
        </p:nvSpPr>
        <p:spPr>
          <a:xfrm>
            <a:off x="1751013" y="1076325"/>
            <a:ext cx="8844300" cy="4842694"/>
          </a:xfrm>
        </p:spPr>
        <p:txBody>
          <a:bodyPr/>
          <a:lstStyle/>
          <a:p>
            <a:pPr>
              <a:defRPr/>
            </a:pPr>
            <a:r>
              <a:rPr lang="zh-TW" altLang="en-US" sz="2800" dirty="0">
                <a:solidFill>
                  <a:srgbClr val="000066"/>
                </a:solidFill>
                <a:latin typeface="標楷體" panose="03000509000000000000" pitchFamily="65" charset="-120"/>
                <a:ea typeface="標楷體" panose="03000509000000000000" pitchFamily="65" charset="-120"/>
              </a:rPr>
              <a:t>依據臺南市政府教育局中華民國</a:t>
            </a:r>
            <a:r>
              <a:rPr lang="en-US" altLang="zh-TW" sz="2800" dirty="0">
                <a:solidFill>
                  <a:srgbClr val="000066"/>
                </a:solidFill>
                <a:latin typeface="標楷體" panose="03000509000000000000" pitchFamily="65" charset="-120"/>
                <a:ea typeface="標楷體" panose="03000509000000000000" pitchFamily="65" charset="-120"/>
              </a:rPr>
              <a:t>104</a:t>
            </a:r>
            <a:r>
              <a:rPr lang="zh-TW" altLang="en-US" sz="2800" dirty="0">
                <a:solidFill>
                  <a:srgbClr val="000066"/>
                </a:solidFill>
                <a:latin typeface="標楷體" panose="03000509000000000000" pitchFamily="65" charset="-120"/>
                <a:ea typeface="標楷體" panose="03000509000000000000" pitchFamily="65" charset="-120"/>
              </a:rPr>
              <a:t>年</a:t>
            </a:r>
            <a:r>
              <a:rPr lang="en-US" altLang="zh-TW" sz="2800" dirty="0">
                <a:solidFill>
                  <a:srgbClr val="000066"/>
                </a:solidFill>
                <a:latin typeface="標楷體" panose="03000509000000000000" pitchFamily="65" charset="-120"/>
                <a:ea typeface="標楷體" panose="03000509000000000000" pitchFamily="65" charset="-120"/>
              </a:rPr>
              <a:t>5</a:t>
            </a:r>
            <a:r>
              <a:rPr lang="zh-TW" altLang="en-US" sz="2800" dirty="0">
                <a:solidFill>
                  <a:srgbClr val="000066"/>
                </a:solidFill>
                <a:latin typeface="標楷體" panose="03000509000000000000" pitchFamily="65" charset="-120"/>
                <a:ea typeface="標楷體" panose="03000509000000000000" pitchFamily="65" charset="-120"/>
              </a:rPr>
              <a:t>月</a:t>
            </a:r>
            <a:r>
              <a:rPr lang="en-US" altLang="zh-TW" sz="2800" dirty="0">
                <a:solidFill>
                  <a:srgbClr val="000066"/>
                </a:solidFill>
                <a:latin typeface="標楷體" panose="03000509000000000000" pitchFamily="65" charset="-120"/>
                <a:ea typeface="標楷體" panose="03000509000000000000" pitchFamily="65" charset="-120"/>
              </a:rPr>
              <a:t>18</a:t>
            </a:r>
            <a:r>
              <a:rPr lang="zh-TW" altLang="en-US" sz="2800" dirty="0">
                <a:solidFill>
                  <a:srgbClr val="000066"/>
                </a:solidFill>
                <a:latin typeface="標楷體" panose="03000509000000000000" pitchFamily="65" charset="-120"/>
                <a:ea typeface="標楷體" panose="03000509000000000000" pitchFamily="65" charset="-120"/>
              </a:rPr>
              <a:t>日南市教課</a:t>
            </a:r>
            <a:r>
              <a:rPr lang="en-US" altLang="zh-TW" sz="2800" dirty="0">
                <a:solidFill>
                  <a:srgbClr val="000066"/>
                </a:solidFill>
                <a:latin typeface="標楷體" panose="03000509000000000000" pitchFamily="65" charset="-120"/>
                <a:ea typeface="標楷體" panose="03000509000000000000" pitchFamily="65" charset="-120"/>
              </a:rPr>
              <a:t>(</a:t>
            </a:r>
            <a:r>
              <a:rPr lang="zh-TW" altLang="en-US" sz="2800" dirty="0">
                <a:solidFill>
                  <a:srgbClr val="000066"/>
                </a:solidFill>
                <a:latin typeface="標楷體" panose="03000509000000000000" pitchFamily="65" charset="-120"/>
                <a:ea typeface="標楷體" panose="03000509000000000000" pitchFamily="65" charset="-120"/>
              </a:rPr>
              <a:t>一</a:t>
            </a:r>
            <a:r>
              <a:rPr lang="en-US" altLang="zh-TW" sz="2800" dirty="0">
                <a:solidFill>
                  <a:srgbClr val="000066"/>
                </a:solidFill>
                <a:latin typeface="標楷體" panose="03000509000000000000" pitchFamily="65" charset="-120"/>
                <a:ea typeface="標楷體" panose="03000509000000000000" pitchFamily="65" charset="-120"/>
              </a:rPr>
              <a:t>)</a:t>
            </a:r>
            <a:r>
              <a:rPr lang="zh-TW" altLang="en-US" sz="2800" dirty="0">
                <a:solidFill>
                  <a:srgbClr val="000066"/>
                </a:solidFill>
                <a:latin typeface="標楷體" panose="03000509000000000000" pitchFamily="65" charset="-120"/>
                <a:ea typeface="標楷體" panose="03000509000000000000" pitchFamily="65" charset="-120"/>
              </a:rPr>
              <a:t>字第</a:t>
            </a:r>
            <a:r>
              <a:rPr lang="en-US" altLang="zh-TW" sz="2800" dirty="0">
                <a:solidFill>
                  <a:srgbClr val="000066"/>
                </a:solidFill>
                <a:latin typeface="標楷體" panose="03000509000000000000" pitchFamily="65" charset="-120"/>
                <a:ea typeface="標楷體" panose="03000509000000000000" pitchFamily="65" charset="-120"/>
              </a:rPr>
              <a:t>1040463662</a:t>
            </a:r>
            <a:r>
              <a:rPr lang="zh-TW" altLang="en-US" sz="2800" dirty="0">
                <a:solidFill>
                  <a:srgbClr val="000066"/>
                </a:solidFill>
                <a:latin typeface="標楷體" panose="03000509000000000000" pitchFamily="65" charset="-120"/>
                <a:ea typeface="標楷體" panose="03000509000000000000" pitchFamily="65" charset="-120"/>
              </a:rPr>
              <a:t>號函。</a:t>
            </a:r>
            <a:r>
              <a:rPr lang="en-US" altLang="zh-TW" sz="2800" b="1" dirty="0">
                <a:solidFill>
                  <a:srgbClr val="FF0000"/>
                </a:solidFill>
                <a:latin typeface="標楷體" panose="03000509000000000000" pitchFamily="65" charset="-120"/>
                <a:ea typeface="標楷體" panose="03000509000000000000" pitchFamily="65" charset="-120"/>
              </a:rPr>
              <a:t>106</a:t>
            </a:r>
            <a:r>
              <a:rPr lang="zh-TW" altLang="en-US" sz="2800" b="1" dirty="0">
                <a:solidFill>
                  <a:srgbClr val="FF0000"/>
                </a:solidFill>
                <a:latin typeface="標楷體" panose="03000509000000000000" pitchFamily="65" charset="-120"/>
                <a:ea typeface="標楷體" panose="03000509000000000000" pitchFamily="65" charset="-120"/>
              </a:rPr>
              <a:t>學年度</a:t>
            </a:r>
            <a:r>
              <a:rPr lang="zh-TW" altLang="en-US" sz="2800" b="1" dirty="0">
                <a:solidFill>
                  <a:srgbClr val="000066"/>
                </a:solidFill>
                <a:latin typeface="標楷體" panose="03000509000000000000" pitchFamily="65" charset="-120"/>
                <a:ea typeface="標楷體" panose="03000509000000000000" pitchFamily="65" charset="-120"/>
              </a:rPr>
              <a:t>起入學高級中等學校學生，</a:t>
            </a:r>
            <a:r>
              <a:rPr lang="zh-TW" altLang="en-US" sz="2800" b="1" dirty="0">
                <a:solidFill>
                  <a:srgbClr val="FF0000"/>
                </a:solidFill>
                <a:latin typeface="標楷體" panose="03000509000000000000" pitchFamily="65" charset="-120"/>
                <a:ea typeface="標楷體" panose="03000509000000000000" pitchFamily="65" charset="-120"/>
              </a:rPr>
              <a:t>畢業前於原校就讀滿</a:t>
            </a:r>
            <a:r>
              <a:rPr lang="en-US" altLang="zh-TW" sz="2800" b="1" dirty="0">
                <a:solidFill>
                  <a:srgbClr val="FF0000"/>
                </a:solidFill>
                <a:latin typeface="標楷體" panose="03000509000000000000" pitchFamily="65" charset="-120"/>
                <a:ea typeface="標楷體" panose="03000509000000000000" pitchFamily="65" charset="-120"/>
              </a:rPr>
              <a:t>2</a:t>
            </a:r>
            <a:r>
              <a:rPr lang="zh-TW" altLang="en-US" sz="2800" b="1" dirty="0">
                <a:solidFill>
                  <a:srgbClr val="FF0000"/>
                </a:solidFill>
                <a:latin typeface="標楷體" panose="03000509000000000000" pitchFamily="65" charset="-120"/>
                <a:ea typeface="標楷體" panose="03000509000000000000" pitchFamily="65" charset="-120"/>
              </a:rPr>
              <a:t>學年以上者</a:t>
            </a:r>
            <a:r>
              <a:rPr lang="zh-TW" altLang="en-US" sz="2800" b="1" dirty="0">
                <a:solidFill>
                  <a:srgbClr val="000066"/>
                </a:solidFill>
                <a:latin typeface="標楷體" panose="03000509000000000000" pitchFamily="65" charset="-120"/>
                <a:ea typeface="標楷體" panose="03000509000000000000" pitchFamily="65" charset="-120"/>
              </a:rPr>
              <a:t>，始取得保障名額資格。</a:t>
            </a:r>
            <a:endParaRPr lang="en-US" altLang="zh-TW" sz="2800" b="1" dirty="0">
              <a:solidFill>
                <a:srgbClr val="000066"/>
              </a:solidFill>
              <a:latin typeface="標楷體" panose="03000509000000000000" pitchFamily="65" charset="-120"/>
              <a:ea typeface="標楷體" panose="03000509000000000000" pitchFamily="65" charset="-120"/>
            </a:endParaRPr>
          </a:p>
          <a:p>
            <a:pPr>
              <a:defRPr/>
            </a:pPr>
            <a:r>
              <a:rPr lang="zh-TW" altLang="en-US" sz="2800" dirty="0">
                <a:solidFill>
                  <a:srgbClr val="000066"/>
                </a:solidFill>
                <a:latin typeface="標楷體" panose="03000509000000000000" pitchFamily="65" charset="-120"/>
                <a:ea typeface="標楷體" panose="03000509000000000000" pitchFamily="65" charset="-120"/>
              </a:rPr>
              <a:t>依據臺南市政府教育局中華民國</a:t>
            </a:r>
            <a:r>
              <a:rPr lang="en-US" altLang="zh-TW" sz="2800" dirty="0">
                <a:solidFill>
                  <a:srgbClr val="000066"/>
                </a:solidFill>
                <a:latin typeface="標楷體" panose="03000509000000000000" pitchFamily="65" charset="-120"/>
                <a:ea typeface="標楷體" panose="03000509000000000000" pitchFamily="65" charset="-120"/>
              </a:rPr>
              <a:t>107</a:t>
            </a:r>
            <a:r>
              <a:rPr lang="zh-TW" altLang="en-US" sz="2800" dirty="0">
                <a:solidFill>
                  <a:srgbClr val="000066"/>
                </a:solidFill>
                <a:latin typeface="標楷體" panose="03000509000000000000" pitchFamily="65" charset="-120"/>
                <a:ea typeface="標楷體" panose="03000509000000000000" pitchFamily="65" charset="-120"/>
              </a:rPr>
              <a:t>年</a:t>
            </a:r>
            <a:r>
              <a:rPr lang="en-US" altLang="zh-TW" sz="2800" dirty="0">
                <a:solidFill>
                  <a:srgbClr val="000066"/>
                </a:solidFill>
                <a:latin typeface="標楷體" panose="03000509000000000000" pitchFamily="65" charset="-120"/>
                <a:ea typeface="標楷體" panose="03000509000000000000" pitchFamily="65" charset="-120"/>
              </a:rPr>
              <a:t>1</a:t>
            </a:r>
            <a:r>
              <a:rPr lang="zh-TW" altLang="en-US" sz="2800" dirty="0">
                <a:solidFill>
                  <a:srgbClr val="000066"/>
                </a:solidFill>
                <a:latin typeface="標楷體" panose="03000509000000000000" pitchFamily="65" charset="-120"/>
                <a:ea typeface="標楷體" panose="03000509000000000000" pitchFamily="65" charset="-120"/>
              </a:rPr>
              <a:t>月</a:t>
            </a:r>
            <a:r>
              <a:rPr lang="en-US" altLang="zh-TW" sz="2800" dirty="0">
                <a:solidFill>
                  <a:srgbClr val="000066"/>
                </a:solidFill>
                <a:latin typeface="標楷體" panose="03000509000000000000" pitchFamily="65" charset="-120"/>
                <a:ea typeface="標楷體" panose="03000509000000000000" pitchFamily="65" charset="-120"/>
              </a:rPr>
              <a:t>8</a:t>
            </a:r>
            <a:r>
              <a:rPr lang="zh-TW" altLang="en-US" sz="2800" dirty="0">
                <a:solidFill>
                  <a:srgbClr val="000066"/>
                </a:solidFill>
                <a:latin typeface="標楷體" panose="03000509000000000000" pitchFamily="65" charset="-120"/>
                <a:ea typeface="標楷體" panose="03000509000000000000" pitchFamily="65" charset="-120"/>
              </a:rPr>
              <a:t>日南市教課</a:t>
            </a:r>
            <a:r>
              <a:rPr lang="en-US" altLang="zh-TW" sz="2800" dirty="0">
                <a:solidFill>
                  <a:srgbClr val="000066"/>
                </a:solidFill>
                <a:latin typeface="標楷體" panose="03000509000000000000" pitchFamily="65" charset="-120"/>
                <a:ea typeface="標楷體" panose="03000509000000000000" pitchFamily="65" charset="-120"/>
              </a:rPr>
              <a:t>(</a:t>
            </a:r>
            <a:r>
              <a:rPr lang="zh-TW" altLang="en-US" sz="2800" dirty="0">
                <a:solidFill>
                  <a:srgbClr val="000066"/>
                </a:solidFill>
                <a:latin typeface="標楷體" panose="03000509000000000000" pitchFamily="65" charset="-120"/>
                <a:ea typeface="標楷體" panose="03000509000000000000" pitchFamily="65" charset="-120"/>
              </a:rPr>
              <a:t>一</a:t>
            </a:r>
            <a:r>
              <a:rPr lang="en-US" altLang="zh-TW" sz="2800" dirty="0">
                <a:solidFill>
                  <a:srgbClr val="000066"/>
                </a:solidFill>
                <a:latin typeface="標楷體" panose="03000509000000000000" pitchFamily="65" charset="-120"/>
                <a:ea typeface="標楷體" panose="03000509000000000000" pitchFamily="65" charset="-120"/>
              </a:rPr>
              <a:t>)</a:t>
            </a:r>
            <a:r>
              <a:rPr lang="zh-TW" altLang="en-US" sz="2800" dirty="0">
                <a:solidFill>
                  <a:srgbClr val="000066"/>
                </a:solidFill>
                <a:latin typeface="標楷體" panose="03000509000000000000" pitchFamily="65" charset="-120"/>
                <a:ea typeface="標楷體" panose="03000509000000000000" pitchFamily="65" charset="-120"/>
              </a:rPr>
              <a:t>字第</a:t>
            </a:r>
            <a:r>
              <a:rPr lang="en-US" altLang="zh-TW" sz="2800" dirty="0">
                <a:solidFill>
                  <a:srgbClr val="000066"/>
                </a:solidFill>
                <a:latin typeface="標楷體" panose="03000509000000000000" pitchFamily="65" charset="-120"/>
                <a:ea typeface="標楷體" panose="03000509000000000000" pitchFamily="65" charset="-120"/>
              </a:rPr>
              <a:t>1070075738</a:t>
            </a:r>
            <a:r>
              <a:rPr lang="zh-TW" altLang="en-US" sz="2800" dirty="0">
                <a:solidFill>
                  <a:srgbClr val="000066"/>
                </a:solidFill>
                <a:latin typeface="標楷體" panose="03000509000000000000" pitchFamily="65" charset="-120"/>
                <a:ea typeface="標楷體" panose="03000509000000000000" pitchFamily="65" charset="-120"/>
              </a:rPr>
              <a:t>號函。</a:t>
            </a:r>
            <a:r>
              <a:rPr lang="en-US" altLang="zh-TW" sz="2800" dirty="0">
                <a:solidFill>
                  <a:srgbClr val="FF0000"/>
                </a:solidFill>
                <a:latin typeface="標楷體" panose="03000509000000000000" pitchFamily="65" charset="-120"/>
                <a:ea typeface="標楷體" panose="03000509000000000000" pitchFamily="65" charset="-120"/>
              </a:rPr>
              <a:t>108</a:t>
            </a:r>
            <a:r>
              <a:rPr lang="zh-TW" altLang="en-US" sz="2800" dirty="0">
                <a:solidFill>
                  <a:srgbClr val="FF0000"/>
                </a:solidFill>
                <a:latin typeface="標楷體" panose="03000509000000000000" pitchFamily="65" charset="-120"/>
                <a:ea typeface="標楷體" panose="03000509000000000000" pitchFamily="65" charset="-120"/>
              </a:rPr>
              <a:t>學年度入學高級中等學校學生</a:t>
            </a:r>
            <a:r>
              <a:rPr lang="zh-TW" altLang="en-US" sz="2800" dirty="0">
                <a:solidFill>
                  <a:srgbClr val="000066"/>
                </a:solidFill>
                <a:latin typeface="標楷體" panose="03000509000000000000" pitchFamily="65" charset="-120"/>
                <a:ea typeface="標楷體" panose="03000509000000000000" pitchFamily="65" charset="-120"/>
              </a:rPr>
              <a:t>：如為轉學生，</a:t>
            </a:r>
            <a:r>
              <a:rPr lang="zh-TW" altLang="en-US" sz="2800" dirty="0">
                <a:solidFill>
                  <a:srgbClr val="FF0000"/>
                </a:solidFill>
                <a:latin typeface="標楷體" panose="03000509000000000000" pitchFamily="65" charset="-120"/>
                <a:ea typeface="標楷體" panose="03000509000000000000" pitchFamily="65" charset="-120"/>
              </a:rPr>
              <a:t>最遲應於</a:t>
            </a:r>
            <a:r>
              <a:rPr lang="en-US" altLang="zh-TW" sz="2800" dirty="0">
                <a:solidFill>
                  <a:srgbClr val="FF0000"/>
                </a:solidFill>
                <a:latin typeface="標楷體" panose="03000509000000000000" pitchFamily="65" charset="-120"/>
                <a:ea typeface="標楷體" panose="03000509000000000000" pitchFamily="65" charset="-120"/>
              </a:rPr>
              <a:t>106</a:t>
            </a:r>
            <a:r>
              <a:rPr lang="zh-TW" altLang="en-US" sz="2800" dirty="0">
                <a:solidFill>
                  <a:srgbClr val="FF0000"/>
                </a:solidFill>
                <a:latin typeface="標楷體" panose="03000509000000000000" pitchFamily="65" charset="-120"/>
                <a:ea typeface="標楷體" panose="03000509000000000000" pitchFamily="65" charset="-120"/>
              </a:rPr>
              <a:t>年</a:t>
            </a:r>
            <a:r>
              <a:rPr lang="en-US" altLang="zh-TW" sz="2800" dirty="0">
                <a:solidFill>
                  <a:srgbClr val="FF0000"/>
                </a:solidFill>
                <a:latin typeface="標楷體" panose="03000509000000000000" pitchFamily="65" charset="-120"/>
                <a:ea typeface="標楷體" panose="03000509000000000000" pitchFamily="65" charset="-120"/>
              </a:rPr>
              <a:t>7</a:t>
            </a:r>
            <a:r>
              <a:rPr lang="zh-TW" altLang="en-US" sz="2800" dirty="0">
                <a:solidFill>
                  <a:srgbClr val="FF0000"/>
                </a:solidFill>
                <a:latin typeface="標楷體" panose="03000509000000000000" pitchFamily="65" charset="-120"/>
                <a:ea typeface="標楷體" panose="03000509000000000000" pitchFamily="65" charset="-120"/>
              </a:rPr>
              <a:t>月</a:t>
            </a:r>
            <a:r>
              <a:rPr lang="en-US" altLang="zh-TW" sz="2800" dirty="0">
                <a:solidFill>
                  <a:srgbClr val="FF0000"/>
                </a:solidFill>
                <a:latin typeface="標楷體" panose="03000509000000000000" pitchFamily="65" charset="-120"/>
                <a:ea typeface="標楷體" panose="03000509000000000000" pitchFamily="65" charset="-120"/>
              </a:rPr>
              <a:t>31</a:t>
            </a:r>
            <a:r>
              <a:rPr lang="zh-TW" altLang="en-US" sz="2800" dirty="0">
                <a:solidFill>
                  <a:srgbClr val="FF0000"/>
                </a:solidFill>
                <a:latin typeface="標楷體" panose="03000509000000000000" pitchFamily="65" charset="-120"/>
                <a:ea typeface="標楷體" panose="03000509000000000000" pitchFamily="65" charset="-120"/>
              </a:rPr>
              <a:t>日前</a:t>
            </a:r>
            <a:r>
              <a:rPr lang="en-US" altLang="zh-TW" sz="2800" dirty="0">
                <a:solidFill>
                  <a:srgbClr val="FF0000"/>
                </a:solidFill>
                <a:latin typeface="標楷體" panose="03000509000000000000" pitchFamily="65" charset="-120"/>
                <a:ea typeface="標楷體" panose="03000509000000000000" pitchFamily="65" charset="-120"/>
              </a:rPr>
              <a:t>(</a:t>
            </a:r>
            <a:r>
              <a:rPr lang="zh-TW" altLang="en-US" sz="2800" dirty="0">
                <a:solidFill>
                  <a:srgbClr val="FF0000"/>
                </a:solidFill>
                <a:latin typeface="標楷體" panose="03000509000000000000" pitchFamily="65" charset="-120"/>
                <a:ea typeface="標楷體" panose="03000509000000000000" pitchFamily="65" charset="-120"/>
              </a:rPr>
              <a:t>含</a:t>
            </a:r>
            <a:r>
              <a:rPr lang="en-US" altLang="zh-TW" sz="2800" dirty="0">
                <a:solidFill>
                  <a:srgbClr val="FF0000"/>
                </a:solidFill>
                <a:latin typeface="標楷體" panose="03000509000000000000" pitchFamily="65" charset="-120"/>
                <a:ea typeface="標楷體" panose="03000509000000000000" pitchFamily="65" charset="-120"/>
              </a:rPr>
              <a:t>7</a:t>
            </a:r>
            <a:r>
              <a:rPr lang="zh-TW" altLang="en-US" sz="2800" dirty="0">
                <a:solidFill>
                  <a:srgbClr val="FF0000"/>
                </a:solidFill>
                <a:latin typeface="標楷體" panose="03000509000000000000" pitchFamily="65" charset="-120"/>
                <a:ea typeface="標楷體" panose="03000509000000000000" pitchFamily="65" charset="-120"/>
              </a:rPr>
              <a:t>月</a:t>
            </a:r>
            <a:r>
              <a:rPr lang="en-US" altLang="zh-TW" sz="2800" dirty="0">
                <a:solidFill>
                  <a:srgbClr val="FF0000"/>
                </a:solidFill>
                <a:latin typeface="標楷體" panose="03000509000000000000" pitchFamily="65" charset="-120"/>
                <a:ea typeface="標楷體" panose="03000509000000000000" pitchFamily="65" charset="-120"/>
              </a:rPr>
              <a:t>31</a:t>
            </a:r>
            <a:r>
              <a:rPr lang="zh-TW" altLang="en-US" sz="2800" dirty="0">
                <a:solidFill>
                  <a:srgbClr val="FF0000"/>
                </a:solidFill>
                <a:latin typeface="標楷體" panose="03000509000000000000" pitchFamily="65" charset="-120"/>
                <a:ea typeface="標楷體" panose="03000509000000000000" pitchFamily="65" charset="-120"/>
              </a:rPr>
              <a:t>日當天</a:t>
            </a:r>
            <a:r>
              <a:rPr lang="en-US" altLang="zh-TW" sz="2800" dirty="0">
                <a:solidFill>
                  <a:srgbClr val="FF0000"/>
                </a:solidFill>
                <a:latin typeface="標楷體" panose="03000509000000000000" pitchFamily="65" charset="-120"/>
                <a:ea typeface="標楷體" panose="03000509000000000000" pitchFamily="65" charset="-120"/>
              </a:rPr>
              <a:t>)</a:t>
            </a:r>
            <a:r>
              <a:rPr lang="zh-TW" altLang="en-US" sz="2800" dirty="0">
                <a:solidFill>
                  <a:srgbClr val="FF0000"/>
                </a:solidFill>
                <a:latin typeface="標楷體" panose="03000509000000000000" pitchFamily="65" charset="-120"/>
                <a:ea typeface="標楷體" panose="03000509000000000000" pitchFamily="65" charset="-120"/>
              </a:rPr>
              <a:t>完成轉學程序，並於新轉入學校就讀至畢業</a:t>
            </a:r>
            <a:r>
              <a:rPr lang="zh-TW" altLang="en-US" sz="2800" dirty="0">
                <a:solidFill>
                  <a:srgbClr val="000066"/>
                </a:solidFill>
                <a:latin typeface="標楷體" panose="03000509000000000000" pitchFamily="65" charset="-120"/>
                <a:ea typeface="標楷體" panose="03000509000000000000" pitchFamily="65" charset="-120"/>
              </a:rPr>
              <a:t>，始符合「畢業前於原校就讀滿</a:t>
            </a:r>
            <a:r>
              <a:rPr lang="en-US" altLang="zh-TW" sz="2800" dirty="0">
                <a:solidFill>
                  <a:srgbClr val="000066"/>
                </a:solidFill>
                <a:latin typeface="標楷體" panose="03000509000000000000" pitchFamily="65" charset="-120"/>
                <a:ea typeface="標楷體" panose="03000509000000000000" pitchFamily="65" charset="-120"/>
              </a:rPr>
              <a:t>2</a:t>
            </a:r>
            <a:r>
              <a:rPr lang="zh-TW" altLang="en-US" sz="2800" dirty="0">
                <a:solidFill>
                  <a:srgbClr val="000066"/>
                </a:solidFill>
                <a:latin typeface="標楷體" panose="03000509000000000000" pitchFamily="65" charset="-120"/>
                <a:ea typeface="標楷體" panose="03000509000000000000" pitchFamily="65" charset="-120"/>
              </a:rPr>
              <a:t>學年以上者」之定義，而具有保障名額資格。</a:t>
            </a:r>
            <a:endParaRPr lang="en-US" altLang="zh-TW" sz="2800" dirty="0">
              <a:solidFill>
                <a:srgbClr val="000066"/>
              </a:solidFill>
              <a:latin typeface="標楷體" panose="03000509000000000000" pitchFamily="65" charset="-120"/>
              <a:ea typeface="標楷體" panose="03000509000000000000" pitchFamily="65" charset="-120"/>
            </a:endParaRPr>
          </a:p>
          <a:p>
            <a:pPr>
              <a:defRPr/>
            </a:pPr>
            <a:endParaRPr lang="zh-TW" altLang="en-US" sz="3467" dirty="0">
              <a:solidFill>
                <a:srgbClr val="000066"/>
              </a:solidFill>
              <a:latin typeface="標楷體" panose="03000509000000000000" pitchFamily="65" charset="-120"/>
              <a:ea typeface="標楷體" panose="03000509000000000000" pitchFamily="65" charset="-120"/>
            </a:endParaRPr>
          </a:p>
        </p:txBody>
      </p:sp>
      <p:sp>
        <p:nvSpPr>
          <p:cNvPr id="119812" name="文字方塊 5"/>
          <p:cNvSpPr txBox="1">
            <a:spLocks noChangeArrowheads="1"/>
          </p:cNvSpPr>
          <p:nvPr/>
        </p:nvSpPr>
        <p:spPr bwMode="auto">
          <a:xfrm>
            <a:off x="1751013" y="242888"/>
            <a:ext cx="7923212" cy="708025"/>
          </a:xfrm>
          <a:prstGeom prst="rect">
            <a:avLst/>
          </a:prstGeom>
          <a:solidFill>
            <a:srgbClr val="7030A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en-US" altLang="zh-TW" sz="400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a:t>
            </a:r>
            <a:r>
              <a:rPr lang="zh-TW" altLang="en-US" sz="400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七</a:t>
            </a:r>
            <a:r>
              <a:rPr lang="en-US" altLang="zh-TW" sz="400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a:t>
            </a:r>
            <a:r>
              <a:rPr lang="zh-TW" altLang="zh-TW" sz="400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選填志願注意事項</a:t>
            </a:r>
            <a:r>
              <a:rPr lang="en-US" altLang="zh-TW" sz="400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3(</a:t>
            </a:r>
            <a:r>
              <a:rPr lang="zh-TW" altLang="en-US" sz="400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轉學生</a:t>
            </a:r>
            <a:r>
              <a:rPr lang="en-US" altLang="zh-TW" sz="400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a:t>
            </a:r>
            <a:endParaRPr lang="zh-TW" altLang="en-US" sz="4000">
              <a:solidFill>
                <a:srgbClr val="FFFF00"/>
              </a:solidFill>
              <a:latin typeface="標楷體" panose="03000509000000000000" pitchFamily="65" charset="-120"/>
              <a:ea typeface="標楷體" panose="03000509000000000000" pitchFamily="65" charset="-120"/>
              <a:cs typeface="華康細圓體" panose="020F0309000000000000" pitchFamily="49" charset="-120"/>
            </a:endParaRPr>
          </a:p>
        </p:txBody>
      </p:sp>
      <p:sp>
        <p:nvSpPr>
          <p:cNvPr id="119813" name="投影片編號版面配置區 1"/>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C4A9C012-0FAF-4E76-B853-FE59AE653FF7}" type="slidenum">
              <a:rPr kumimoji="0" lang="zh-TW" altLang="en-US" smtClean="0">
                <a:solidFill>
                  <a:srgbClr val="FEFFFF"/>
                </a:solidFill>
                <a:latin typeface="Century Gothic" panose="020B0502020202020204" pitchFamily="34" charset="0"/>
              </a:rPr>
              <a:pPr/>
              <a:t>79</a:t>
            </a:fld>
            <a:endParaRPr kumimoji="0" lang="zh-TW" altLang="en-US">
              <a:solidFill>
                <a:srgbClr val="FEFFFF"/>
              </a:solidFill>
              <a:latin typeface="Century Gothic" panose="020B0502020202020204" pitchFamily="34" charset="0"/>
            </a:endParaRPr>
          </a:p>
        </p:txBody>
      </p:sp>
    </p:spTree>
    <p:extLst>
      <p:ext uri="{BB962C8B-B14F-4D97-AF65-F5344CB8AC3E}">
        <p14:creationId xmlns="" xmlns:p14="http://schemas.microsoft.com/office/powerpoint/2010/main" val="1260495406"/>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圖片 1"/>
          <p:cNvPicPr>
            <a:picLocks noChangeAspect="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1911350" y="0"/>
            <a:ext cx="1028065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3" descr="C:\Users\MD570\Desktop\traffic_s-2.png"/>
          <p:cNvPicPr>
            <a:picLocks noChangeAspect="1" noChangeArrowheads="1"/>
          </p:cNvPicPr>
          <p:nvPr/>
        </p:nvPicPr>
        <p:blipFill>
          <a:blip r:embed="rId3" cstate="email">
            <a:extLst/>
          </a:blip>
          <a:srcRect/>
          <a:stretch>
            <a:fillRect/>
          </a:stretch>
        </p:blipFill>
        <p:spPr bwMode="auto">
          <a:xfrm>
            <a:off x="18382" y="3232016"/>
            <a:ext cx="3168352" cy="3080552"/>
          </a:xfrm>
          <a:prstGeom prst="rect">
            <a:avLst/>
          </a:prstGeom>
          <a:noFill/>
          <a:effectLst>
            <a:softEdge rad="0"/>
          </a:effectLst>
          <a:extLst/>
        </p:spPr>
      </p:pic>
      <p:sp>
        <p:nvSpPr>
          <p:cNvPr id="6" name="矩形 5"/>
          <p:cNvSpPr/>
          <p:nvPr/>
        </p:nvSpPr>
        <p:spPr>
          <a:xfrm>
            <a:off x="2479675" y="674688"/>
            <a:ext cx="9144000" cy="94138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20000"/>
              </a:spcBef>
              <a:defRPr/>
            </a:pPr>
            <a:r>
              <a:rPr kumimoji="0" lang="zh-TW" altLang="en-US" sz="4800" dirty="0">
                <a:solidFill>
                  <a:srgbClr val="FF0000"/>
                </a:solidFill>
                <a:latin typeface="華康華綜體W5" panose="020B0509000000000000" pitchFamily="49" charset="-120"/>
                <a:ea typeface="華康華綜體W5" panose="020B0509000000000000" pitchFamily="49" charset="-120"/>
              </a:rPr>
              <a:t>一、十二年國民基本教育的理念</a:t>
            </a:r>
            <a:endParaRPr kumimoji="0" lang="zh-TW" altLang="en-US" sz="4400" dirty="0">
              <a:solidFill>
                <a:srgbClr val="FF0000"/>
              </a:solidFill>
              <a:latin typeface="華康華綜體W5" panose="020B0509000000000000" pitchFamily="49" charset="-120"/>
              <a:ea typeface="華康華綜體W5" panose="020B0509000000000000" pitchFamily="49" charset="-120"/>
            </a:endParaRPr>
          </a:p>
        </p:txBody>
      </p:sp>
      <p:sp>
        <p:nvSpPr>
          <p:cNvPr id="61445" name="投影片編號版面配置區 1"/>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B5A29E7E-F71D-4739-ADEA-DAF82789FD75}" type="slidenum">
              <a:rPr kumimoji="0" lang="zh-TW" altLang="en-US" smtClean="0">
                <a:solidFill>
                  <a:srgbClr val="FEFFFF"/>
                </a:solidFill>
                <a:latin typeface="Century Gothic" panose="020B0502020202020204" pitchFamily="34" charset="0"/>
              </a:rPr>
              <a:pPr/>
              <a:t>8</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Rectangle 8"/>
          <p:cNvSpPr>
            <a:spLocks noGrp="1"/>
          </p:cNvSpPr>
          <p:nvPr>
            <p:ph type="body" sz="half" idx="4294967295"/>
          </p:nvPr>
        </p:nvSpPr>
        <p:spPr>
          <a:xfrm>
            <a:off x="1751012" y="955749"/>
            <a:ext cx="10124613" cy="5405591"/>
          </a:xfrm>
        </p:spPr>
        <p:txBody>
          <a:bodyPr/>
          <a:lstStyle/>
          <a:p>
            <a:pPr>
              <a:defRPr/>
            </a:pPr>
            <a:r>
              <a:rPr lang="zh-TW" altLang="en-US" sz="3467" dirty="0">
                <a:solidFill>
                  <a:srgbClr val="000066"/>
                </a:solidFill>
                <a:latin typeface="標楷體" panose="03000509000000000000" pitchFamily="65" charset="-120"/>
                <a:ea typeface="標楷體" panose="03000509000000000000" pitchFamily="65" charset="-120"/>
              </a:rPr>
              <a:t>第一次學生上網選填志願模擬：</a:t>
            </a:r>
            <a:endParaRPr lang="en-US" altLang="zh-TW" sz="3467" dirty="0">
              <a:solidFill>
                <a:srgbClr val="000066"/>
              </a:solidFill>
              <a:latin typeface="標楷體" panose="03000509000000000000" pitchFamily="65" charset="-120"/>
              <a:ea typeface="標楷體" panose="03000509000000000000" pitchFamily="65" charset="-120"/>
            </a:endParaRPr>
          </a:p>
          <a:p>
            <a:pPr marL="0" indent="0">
              <a:buNone/>
              <a:defRPr/>
            </a:pPr>
            <a:r>
              <a:rPr lang="zh-TW" altLang="en-US" sz="3467" b="1" dirty="0">
                <a:solidFill>
                  <a:srgbClr val="FF0000"/>
                </a:solidFill>
                <a:latin typeface="標楷體" panose="03000509000000000000" pitchFamily="65" charset="-120"/>
                <a:ea typeface="標楷體" panose="03000509000000000000" pitchFamily="65" charset="-120"/>
              </a:rPr>
              <a:t>  </a:t>
            </a:r>
            <a:r>
              <a:rPr lang="en-US" altLang="zh-TW" sz="3467" b="1" dirty="0">
                <a:solidFill>
                  <a:srgbClr val="FF0000"/>
                </a:solidFill>
                <a:latin typeface="標楷體" panose="03000509000000000000" pitchFamily="65" charset="-120"/>
                <a:ea typeface="標楷體" panose="03000509000000000000" pitchFamily="65" charset="-120"/>
              </a:rPr>
              <a:t>108</a:t>
            </a:r>
            <a:r>
              <a:rPr lang="zh-TW" altLang="en-US" sz="3467" b="1" dirty="0">
                <a:solidFill>
                  <a:srgbClr val="FF0000"/>
                </a:solidFill>
                <a:latin typeface="標楷體" panose="03000509000000000000" pitchFamily="65" charset="-120"/>
                <a:ea typeface="標楷體" panose="03000509000000000000" pitchFamily="65" charset="-120"/>
              </a:rPr>
              <a:t>年</a:t>
            </a:r>
            <a:r>
              <a:rPr lang="en-US" altLang="zh-TW" sz="3467" b="1" dirty="0">
                <a:solidFill>
                  <a:srgbClr val="FF0000"/>
                </a:solidFill>
                <a:latin typeface="標楷體" panose="03000509000000000000" pitchFamily="65" charset="-120"/>
                <a:ea typeface="標楷體" panose="03000509000000000000" pitchFamily="65" charset="-120"/>
              </a:rPr>
              <a:t>1/10(</a:t>
            </a:r>
            <a:r>
              <a:rPr lang="zh-TW" altLang="en-US" sz="3467" b="1" dirty="0">
                <a:solidFill>
                  <a:srgbClr val="FF0000"/>
                </a:solidFill>
                <a:latin typeface="標楷體" panose="03000509000000000000" pitchFamily="65" charset="-120"/>
                <a:ea typeface="標楷體" panose="03000509000000000000" pitchFamily="65" charset="-120"/>
              </a:rPr>
              <a:t>四</a:t>
            </a:r>
            <a:r>
              <a:rPr lang="en-US" altLang="zh-TW" sz="3467" b="1" dirty="0">
                <a:solidFill>
                  <a:srgbClr val="FF0000"/>
                </a:solidFill>
                <a:latin typeface="標楷體" panose="03000509000000000000" pitchFamily="65" charset="-120"/>
                <a:ea typeface="標楷體" panose="03000509000000000000" pitchFamily="65" charset="-120"/>
              </a:rPr>
              <a:t>)</a:t>
            </a:r>
            <a:r>
              <a:rPr lang="zh-TW" altLang="en-US" sz="3467" b="1" dirty="0">
                <a:solidFill>
                  <a:srgbClr val="FF0000"/>
                </a:solidFill>
                <a:latin typeface="標楷體" panose="03000509000000000000" pitchFamily="65" charset="-120"/>
                <a:ea typeface="標楷體" panose="03000509000000000000" pitchFamily="65" charset="-120"/>
              </a:rPr>
              <a:t>上午</a:t>
            </a:r>
            <a:r>
              <a:rPr lang="en-US" altLang="zh-TW" sz="3467" b="1" dirty="0">
                <a:solidFill>
                  <a:srgbClr val="FF0000"/>
                </a:solidFill>
                <a:latin typeface="標楷體" panose="03000509000000000000" pitchFamily="65" charset="-120"/>
                <a:ea typeface="標楷體" panose="03000509000000000000" pitchFamily="65" charset="-120"/>
              </a:rPr>
              <a:t>9:00</a:t>
            </a:r>
            <a:r>
              <a:rPr lang="zh-TW" altLang="en-US" sz="3467" b="1" dirty="0">
                <a:solidFill>
                  <a:srgbClr val="FF0000"/>
                </a:solidFill>
                <a:latin typeface="標楷體" panose="03000509000000000000" pitchFamily="65" charset="-120"/>
                <a:ea typeface="標楷體" panose="03000509000000000000" pitchFamily="65" charset="-120"/>
              </a:rPr>
              <a:t>至</a:t>
            </a:r>
            <a:r>
              <a:rPr lang="en-US" altLang="zh-TW" sz="3467" b="1" dirty="0">
                <a:solidFill>
                  <a:srgbClr val="FF0000"/>
                </a:solidFill>
                <a:latin typeface="標楷體" panose="03000509000000000000" pitchFamily="65" charset="-120"/>
                <a:ea typeface="標楷體" panose="03000509000000000000" pitchFamily="65" charset="-120"/>
              </a:rPr>
              <a:t>1/13(</a:t>
            </a:r>
            <a:r>
              <a:rPr lang="zh-TW" altLang="en-US" sz="3467" b="1" dirty="0">
                <a:solidFill>
                  <a:srgbClr val="FF0000"/>
                </a:solidFill>
                <a:latin typeface="標楷體" panose="03000509000000000000" pitchFamily="65" charset="-120"/>
                <a:ea typeface="標楷體" panose="03000509000000000000" pitchFamily="65" charset="-120"/>
              </a:rPr>
              <a:t>日</a:t>
            </a:r>
            <a:r>
              <a:rPr lang="en-US" altLang="zh-TW" sz="3467" b="1" dirty="0">
                <a:solidFill>
                  <a:srgbClr val="FF0000"/>
                </a:solidFill>
                <a:latin typeface="標楷體" panose="03000509000000000000" pitchFamily="65" charset="-120"/>
                <a:ea typeface="標楷體" panose="03000509000000000000" pitchFamily="65" charset="-120"/>
              </a:rPr>
              <a:t>)</a:t>
            </a:r>
            <a:r>
              <a:rPr lang="zh-TW" altLang="en-US" sz="3467" b="1" dirty="0">
                <a:solidFill>
                  <a:srgbClr val="FF0000"/>
                </a:solidFill>
                <a:latin typeface="標楷體" panose="03000509000000000000" pitchFamily="65" charset="-120"/>
                <a:ea typeface="標楷體" panose="03000509000000000000" pitchFamily="65" charset="-120"/>
              </a:rPr>
              <a:t>下午</a:t>
            </a:r>
            <a:r>
              <a:rPr lang="en-US" altLang="zh-TW" sz="3467" b="1" dirty="0">
                <a:solidFill>
                  <a:srgbClr val="FF0000"/>
                </a:solidFill>
                <a:latin typeface="標楷體" panose="03000509000000000000" pitchFamily="65" charset="-120"/>
                <a:ea typeface="標楷體" panose="03000509000000000000" pitchFamily="65" charset="-120"/>
              </a:rPr>
              <a:t>5:00</a:t>
            </a:r>
            <a:r>
              <a:rPr lang="zh-TW" altLang="en-US" sz="3467" b="1" dirty="0">
                <a:solidFill>
                  <a:srgbClr val="FF0000"/>
                </a:solidFill>
                <a:latin typeface="標楷體" panose="03000509000000000000" pitchFamily="65" charset="-120"/>
                <a:ea typeface="標楷體" panose="03000509000000000000" pitchFamily="65" charset="-120"/>
              </a:rPr>
              <a:t>前</a:t>
            </a:r>
            <a:endParaRPr lang="en-US" altLang="zh-TW" sz="3467" b="1" dirty="0">
              <a:solidFill>
                <a:srgbClr val="FF0000"/>
              </a:solidFill>
              <a:latin typeface="標楷體" panose="03000509000000000000" pitchFamily="65" charset="-120"/>
              <a:ea typeface="標楷體" panose="03000509000000000000" pitchFamily="65" charset="-120"/>
            </a:endParaRPr>
          </a:p>
          <a:p>
            <a:pPr>
              <a:defRPr/>
            </a:pPr>
            <a:r>
              <a:rPr lang="zh-TW" altLang="en-US" sz="3467" dirty="0">
                <a:solidFill>
                  <a:srgbClr val="000066"/>
                </a:solidFill>
                <a:latin typeface="標楷體" panose="03000509000000000000" pitchFamily="65" charset="-120"/>
                <a:ea typeface="標楷體" panose="03000509000000000000" pitchFamily="65" charset="-120"/>
              </a:rPr>
              <a:t>第二次學生上網選填志願模擬：</a:t>
            </a:r>
            <a:endParaRPr lang="en-US" altLang="zh-TW" sz="3467" dirty="0">
              <a:solidFill>
                <a:srgbClr val="000066"/>
              </a:solidFill>
              <a:latin typeface="標楷體" panose="03000509000000000000" pitchFamily="65" charset="-120"/>
              <a:ea typeface="標楷體" panose="03000509000000000000" pitchFamily="65" charset="-120"/>
            </a:endParaRPr>
          </a:p>
          <a:p>
            <a:pPr marL="0" indent="0">
              <a:buNone/>
              <a:defRPr/>
            </a:pPr>
            <a:r>
              <a:rPr lang="zh-TW" altLang="en-US" sz="3467" b="1" dirty="0">
                <a:solidFill>
                  <a:srgbClr val="000066"/>
                </a:solidFill>
                <a:latin typeface="標楷體" panose="03000509000000000000" pitchFamily="65" charset="-120"/>
                <a:ea typeface="標楷體" panose="03000509000000000000" pitchFamily="65" charset="-120"/>
              </a:rPr>
              <a:t>  </a:t>
            </a:r>
            <a:r>
              <a:rPr lang="en-US" altLang="zh-TW" sz="3467" b="1" dirty="0">
                <a:solidFill>
                  <a:srgbClr val="FF0000"/>
                </a:solidFill>
                <a:latin typeface="標楷體" panose="03000509000000000000" pitchFamily="65" charset="-120"/>
                <a:ea typeface="標楷體" panose="03000509000000000000" pitchFamily="65" charset="-120"/>
              </a:rPr>
              <a:t>108</a:t>
            </a:r>
            <a:r>
              <a:rPr lang="zh-TW" altLang="en-US" sz="3467" b="1" dirty="0">
                <a:solidFill>
                  <a:srgbClr val="FF0000"/>
                </a:solidFill>
                <a:latin typeface="標楷體" panose="03000509000000000000" pitchFamily="65" charset="-120"/>
                <a:ea typeface="標楷體" panose="03000509000000000000" pitchFamily="65" charset="-120"/>
              </a:rPr>
              <a:t>年</a:t>
            </a:r>
            <a:r>
              <a:rPr lang="en-US" altLang="zh-TW" sz="3467" b="1" dirty="0">
                <a:solidFill>
                  <a:srgbClr val="FF0000"/>
                </a:solidFill>
                <a:latin typeface="標楷體" panose="03000509000000000000" pitchFamily="65" charset="-120"/>
                <a:ea typeface="標楷體" panose="03000509000000000000" pitchFamily="65" charset="-120"/>
              </a:rPr>
              <a:t>4/11(</a:t>
            </a:r>
            <a:r>
              <a:rPr lang="zh-TW" altLang="en-US" sz="3467" b="1" dirty="0">
                <a:solidFill>
                  <a:srgbClr val="FF0000"/>
                </a:solidFill>
                <a:latin typeface="標楷體" panose="03000509000000000000" pitchFamily="65" charset="-120"/>
                <a:ea typeface="標楷體" panose="03000509000000000000" pitchFamily="65" charset="-120"/>
              </a:rPr>
              <a:t>四</a:t>
            </a:r>
            <a:r>
              <a:rPr lang="en-US" altLang="zh-TW" sz="3467" b="1" dirty="0">
                <a:solidFill>
                  <a:srgbClr val="FF0000"/>
                </a:solidFill>
                <a:latin typeface="標楷體" panose="03000509000000000000" pitchFamily="65" charset="-120"/>
                <a:ea typeface="標楷體" panose="03000509000000000000" pitchFamily="65" charset="-120"/>
              </a:rPr>
              <a:t>)</a:t>
            </a:r>
            <a:r>
              <a:rPr lang="zh-TW" altLang="en-US" sz="3467" b="1" dirty="0">
                <a:solidFill>
                  <a:srgbClr val="FF0000"/>
                </a:solidFill>
                <a:latin typeface="標楷體" panose="03000509000000000000" pitchFamily="65" charset="-120"/>
                <a:ea typeface="標楷體" panose="03000509000000000000" pitchFamily="65" charset="-120"/>
              </a:rPr>
              <a:t>上午</a:t>
            </a:r>
            <a:r>
              <a:rPr lang="en-US" altLang="zh-TW" sz="3467" b="1" dirty="0">
                <a:solidFill>
                  <a:srgbClr val="FF0000"/>
                </a:solidFill>
                <a:latin typeface="標楷體" panose="03000509000000000000" pitchFamily="65" charset="-120"/>
                <a:ea typeface="標楷體" panose="03000509000000000000" pitchFamily="65" charset="-120"/>
              </a:rPr>
              <a:t>9:00</a:t>
            </a:r>
            <a:r>
              <a:rPr lang="zh-TW" altLang="en-US" sz="3467" b="1" dirty="0">
                <a:solidFill>
                  <a:srgbClr val="FF0000"/>
                </a:solidFill>
                <a:latin typeface="標楷體" panose="03000509000000000000" pitchFamily="65" charset="-120"/>
                <a:ea typeface="標楷體" panose="03000509000000000000" pitchFamily="65" charset="-120"/>
              </a:rPr>
              <a:t>至</a:t>
            </a:r>
            <a:r>
              <a:rPr lang="en-US" altLang="zh-TW" sz="3467" b="1" dirty="0">
                <a:solidFill>
                  <a:srgbClr val="FF0000"/>
                </a:solidFill>
                <a:latin typeface="標楷體" panose="03000509000000000000" pitchFamily="65" charset="-120"/>
                <a:ea typeface="標楷體" panose="03000509000000000000" pitchFamily="65" charset="-120"/>
              </a:rPr>
              <a:t>4/14(</a:t>
            </a:r>
            <a:r>
              <a:rPr lang="zh-TW" altLang="en-US" sz="3467" b="1" dirty="0">
                <a:solidFill>
                  <a:srgbClr val="FF0000"/>
                </a:solidFill>
                <a:latin typeface="標楷體" panose="03000509000000000000" pitchFamily="65" charset="-120"/>
                <a:ea typeface="標楷體" panose="03000509000000000000" pitchFamily="65" charset="-120"/>
              </a:rPr>
              <a:t>日</a:t>
            </a:r>
            <a:r>
              <a:rPr lang="en-US" altLang="zh-TW" sz="3467" b="1" dirty="0">
                <a:solidFill>
                  <a:srgbClr val="FF0000"/>
                </a:solidFill>
                <a:latin typeface="標楷體" panose="03000509000000000000" pitchFamily="65" charset="-120"/>
                <a:ea typeface="標楷體" panose="03000509000000000000" pitchFamily="65" charset="-120"/>
              </a:rPr>
              <a:t>)</a:t>
            </a:r>
            <a:r>
              <a:rPr lang="zh-TW" altLang="en-US" sz="3467" b="1" dirty="0">
                <a:solidFill>
                  <a:srgbClr val="FF0000"/>
                </a:solidFill>
                <a:latin typeface="標楷體" panose="03000509000000000000" pitchFamily="65" charset="-120"/>
                <a:ea typeface="標楷體" panose="03000509000000000000" pitchFamily="65" charset="-120"/>
              </a:rPr>
              <a:t>下午</a:t>
            </a:r>
            <a:r>
              <a:rPr lang="en-US" altLang="zh-TW" sz="3467" b="1" dirty="0">
                <a:solidFill>
                  <a:srgbClr val="FF0000"/>
                </a:solidFill>
                <a:latin typeface="標楷體" panose="03000509000000000000" pitchFamily="65" charset="-120"/>
                <a:ea typeface="標楷體" panose="03000509000000000000" pitchFamily="65" charset="-120"/>
              </a:rPr>
              <a:t>5:00</a:t>
            </a:r>
            <a:r>
              <a:rPr lang="zh-TW" altLang="en-US" sz="3467" b="1" dirty="0">
                <a:solidFill>
                  <a:srgbClr val="FF0000"/>
                </a:solidFill>
                <a:latin typeface="標楷體" panose="03000509000000000000" pitchFamily="65" charset="-120"/>
                <a:ea typeface="標楷體" panose="03000509000000000000" pitchFamily="65" charset="-120"/>
              </a:rPr>
              <a:t>前</a:t>
            </a:r>
          </a:p>
          <a:p>
            <a:pPr>
              <a:defRPr/>
            </a:pPr>
            <a:r>
              <a:rPr lang="zh-TW" altLang="en-US" sz="3467" dirty="0">
                <a:solidFill>
                  <a:srgbClr val="000066"/>
                </a:solidFill>
                <a:latin typeface="標楷體" panose="03000509000000000000" pitchFamily="65" charset="-120"/>
                <a:ea typeface="標楷體" panose="03000509000000000000" pitchFamily="65" charset="-120"/>
              </a:rPr>
              <a:t>正式志願選填日：</a:t>
            </a:r>
            <a:endParaRPr lang="en-US" altLang="zh-TW" sz="3467" b="1" dirty="0">
              <a:solidFill>
                <a:srgbClr val="FF0000"/>
              </a:solidFill>
              <a:latin typeface="標楷體" panose="03000509000000000000" pitchFamily="65" charset="-120"/>
              <a:ea typeface="標楷體" panose="03000509000000000000" pitchFamily="65" charset="-120"/>
            </a:endParaRPr>
          </a:p>
          <a:p>
            <a:pPr marL="0" indent="0">
              <a:buNone/>
              <a:defRPr/>
            </a:pPr>
            <a:r>
              <a:rPr lang="zh-TW" altLang="en-US" sz="3467" b="1" dirty="0">
                <a:solidFill>
                  <a:srgbClr val="FF0000"/>
                </a:solidFill>
                <a:latin typeface="標楷體" panose="03000509000000000000" pitchFamily="65" charset="-120"/>
                <a:ea typeface="標楷體" panose="03000509000000000000" pitchFamily="65" charset="-120"/>
              </a:rPr>
              <a:t>  </a:t>
            </a:r>
            <a:r>
              <a:rPr lang="en-US" altLang="zh-TW" sz="3467" b="1" dirty="0">
                <a:solidFill>
                  <a:srgbClr val="FF0000"/>
                </a:solidFill>
                <a:latin typeface="標楷體" panose="03000509000000000000" pitchFamily="65" charset="-120"/>
                <a:ea typeface="標楷體" panose="03000509000000000000" pitchFamily="65" charset="-120"/>
              </a:rPr>
              <a:t>108</a:t>
            </a:r>
            <a:r>
              <a:rPr lang="zh-TW" altLang="en-US" sz="3467" b="1" dirty="0">
                <a:solidFill>
                  <a:srgbClr val="FF0000"/>
                </a:solidFill>
                <a:latin typeface="標楷體" panose="03000509000000000000" pitchFamily="65" charset="-120"/>
                <a:ea typeface="標楷體" panose="03000509000000000000" pitchFamily="65" charset="-120"/>
              </a:rPr>
              <a:t>年</a:t>
            </a:r>
            <a:r>
              <a:rPr lang="en-US" altLang="zh-TW" sz="3467" b="1" dirty="0">
                <a:solidFill>
                  <a:srgbClr val="FF0000"/>
                </a:solidFill>
                <a:latin typeface="標楷體" panose="03000509000000000000" pitchFamily="65" charset="-120"/>
                <a:ea typeface="標楷體" panose="03000509000000000000" pitchFamily="65" charset="-120"/>
              </a:rPr>
              <a:t>6/20(</a:t>
            </a:r>
            <a:r>
              <a:rPr lang="zh-TW" altLang="en-US" sz="3467" b="1" dirty="0">
                <a:solidFill>
                  <a:srgbClr val="FF0000"/>
                </a:solidFill>
                <a:latin typeface="標楷體" panose="03000509000000000000" pitchFamily="65" charset="-120"/>
                <a:ea typeface="標楷體" panose="03000509000000000000" pitchFamily="65" charset="-120"/>
              </a:rPr>
              <a:t>四</a:t>
            </a:r>
            <a:r>
              <a:rPr lang="en-US" altLang="zh-TW" sz="3600" b="1" dirty="0">
                <a:solidFill>
                  <a:srgbClr val="FF0000"/>
                </a:solidFill>
                <a:latin typeface="標楷體" panose="03000509000000000000" pitchFamily="65" charset="-120"/>
                <a:ea typeface="標楷體" panose="03000509000000000000" pitchFamily="65" charset="-120"/>
              </a:rPr>
              <a:t>)</a:t>
            </a:r>
            <a:r>
              <a:rPr lang="zh-TW" altLang="en-US" sz="3600" b="1" dirty="0">
                <a:solidFill>
                  <a:srgbClr val="FF0000"/>
                </a:solidFill>
                <a:latin typeface="標楷體" panose="03000509000000000000" pitchFamily="65" charset="-120"/>
                <a:ea typeface="標楷體" panose="03000509000000000000" pitchFamily="65" charset="-120"/>
              </a:rPr>
              <a:t>上午</a:t>
            </a:r>
            <a:r>
              <a:rPr lang="en-US" altLang="zh-TW" sz="3600" b="1" dirty="0">
                <a:solidFill>
                  <a:srgbClr val="FF0000"/>
                </a:solidFill>
                <a:latin typeface="標楷體" panose="03000509000000000000" pitchFamily="65" charset="-120"/>
                <a:ea typeface="標楷體" panose="03000509000000000000" pitchFamily="65" charset="-120"/>
              </a:rPr>
              <a:t>9:00</a:t>
            </a:r>
            <a:r>
              <a:rPr lang="zh-TW" altLang="en-US" sz="3467" b="1" dirty="0">
                <a:solidFill>
                  <a:srgbClr val="FF0000"/>
                </a:solidFill>
                <a:latin typeface="標楷體" panose="03000509000000000000" pitchFamily="65" charset="-120"/>
                <a:ea typeface="標楷體" panose="03000509000000000000" pitchFamily="65" charset="-120"/>
              </a:rPr>
              <a:t>至</a:t>
            </a:r>
            <a:r>
              <a:rPr lang="en-US" altLang="zh-TW" sz="3467" b="1" dirty="0">
                <a:solidFill>
                  <a:srgbClr val="FF0000"/>
                </a:solidFill>
                <a:latin typeface="標楷體" panose="03000509000000000000" pitchFamily="65" charset="-120"/>
                <a:ea typeface="標楷體" panose="03000509000000000000" pitchFamily="65" charset="-120"/>
              </a:rPr>
              <a:t>6/23(</a:t>
            </a:r>
            <a:r>
              <a:rPr lang="zh-TW" altLang="en-US" sz="3467" b="1" dirty="0">
                <a:solidFill>
                  <a:srgbClr val="FF0000"/>
                </a:solidFill>
                <a:latin typeface="標楷體" panose="03000509000000000000" pitchFamily="65" charset="-120"/>
                <a:ea typeface="標楷體" panose="03000509000000000000" pitchFamily="65" charset="-120"/>
              </a:rPr>
              <a:t>日</a:t>
            </a:r>
            <a:r>
              <a:rPr lang="en-US" altLang="zh-TW" sz="3467" b="1" dirty="0">
                <a:solidFill>
                  <a:srgbClr val="FF0000"/>
                </a:solidFill>
                <a:latin typeface="標楷體" panose="03000509000000000000" pitchFamily="65" charset="-120"/>
                <a:ea typeface="標楷體" panose="03000509000000000000" pitchFamily="65" charset="-120"/>
              </a:rPr>
              <a:t>)</a:t>
            </a:r>
            <a:r>
              <a:rPr lang="zh-TW" altLang="en-US" sz="3467" b="1" dirty="0">
                <a:solidFill>
                  <a:srgbClr val="FF0000"/>
                </a:solidFill>
                <a:latin typeface="標楷體" panose="03000509000000000000" pitchFamily="65" charset="-120"/>
                <a:ea typeface="標楷體" panose="03000509000000000000" pitchFamily="65" charset="-120"/>
              </a:rPr>
              <a:t>下午</a:t>
            </a:r>
            <a:r>
              <a:rPr lang="en-US" altLang="zh-TW" sz="3467" b="1" dirty="0">
                <a:solidFill>
                  <a:srgbClr val="FF0000"/>
                </a:solidFill>
                <a:latin typeface="標楷體" panose="03000509000000000000" pitchFamily="65" charset="-120"/>
                <a:ea typeface="標楷體" panose="03000509000000000000" pitchFamily="65" charset="-120"/>
              </a:rPr>
              <a:t>5:00</a:t>
            </a:r>
            <a:r>
              <a:rPr lang="zh-TW" altLang="en-US" sz="3467" b="1" dirty="0">
                <a:solidFill>
                  <a:srgbClr val="FF0000"/>
                </a:solidFill>
                <a:latin typeface="標楷體" panose="03000509000000000000" pitchFamily="65" charset="-120"/>
                <a:ea typeface="標楷體" panose="03000509000000000000" pitchFamily="65" charset="-120"/>
              </a:rPr>
              <a:t>前</a:t>
            </a:r>
            <a:endParaRPr lang="en-US" altLang="zh-TW" sz="3467" b="1" dirty="0">
              <a:solidFill>
                <a:srgbClr val="FF0000"/>
              </a:solidFill>
              <a:latin typeface="標楷體" panose="03000509000000000000" pitchFamily="65" charset="-120"/>
              <a:ea typeface="標楷體" panose="03000509000000000000" pitchFamily="65" charset="-120"/>
            </a:endParaRPr>
          </a:p>
          <a:p>
            <a:pPr>
              <a:defRPr/>
            </a:pPr>
            <a:r>
              <a:rPr lang="zh-TW" altLang="en-US" sz="3467" dirty="0">
                <a:solidFill>
                  <a:srgbClr val="000066"/>
                </a:solidFill>
                <a:latin typeface="標楷體" panose="03000509000000000000" pitchFamily="65" charset="-120"/>
                <a:ea typeface="標楷體" panose="03000509000000000000" pitchFamily="65" charset="-120"/>
              </a:rPr>
              <a:t>模擬及正式選填志願，學生可在家選填。若學生家中無法進行電腦選填志願者，請學校協助安排電腦教室供學生志願選填。</a:t>
            </a:r>
          </a:p>
          <a:p>
            <a:pPr>
              <a:defRPr/>
            </a:pPr>
            <a:endParaRPr lang="en-US" altLang="zh-TW" sz="2800" dirty="0">
              <a:solidFill>
                <a:srgbClr val="FF0000"/>
              </a:solidFill>
              <a:latin typeface="標楷體" panose="03000509000000000000" pitchFamily="65" charset="-120"/>
              <a:ea typeface="標楷體" panose="03000509000000000000" pitchFamily="65" charset="-120"/>
            </a:endParaRPr>
          </a:p>
        </p:txBody>
      </p:sp>
      <p:sp>
        <p:nvSpPr>
          <p:cNvPr id="120835" name="文字方塊 5"/>
          <p:cNvSpPr txBox="1">
            <a:spLocks noChangeArrowheads="1"/>
          </p:cNvSpPr>
          <p:nvPr/>
        </p:nvSpPr>
        <p:spPr bwMode="auto">
          <a:xfrm>
            <a:off x="1751013" y="242888"/>
            <a:ext cx="9345612" cy="707886"/>
          </a:xfrm>
          <a:prstGeom prst="rect">
            <a:avLst/>
          </a:prstGeom>
          <a:solidFill>
            <a:srgbClr val="7030A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en-US" altLang="zh-TW"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a:t>
            </a:r>
            <a:r>
              <a:rPr lang="zh-TW" altLang="en-US"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七</a:t>
            </a:r>
            <a:r>
              <a:rPr lang="en-US" altLang="zh-TW"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a:t>
            </a:r>
            <a:r>
              <a:rPr lang="zh-TW" altLang="zh-TW"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選填志願注意事項</a:t>
            </a:r>
            <a:r>
              <a:rPr lang="en-US" altLang="zh-TW"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4(</a:t>
            </a:r>
            <a:r>
              <a:rPr lang="zh-TW" altLang="en-US"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以</a:t>
            </a:r>
            <a:r>
              <a:rPr lang="en-US" altLang="zh-TW"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108</a:t>
            </a:r>
            <a:r>
              <a:rPr lang="zh-TW" altLang="en-US"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年為例</a:t>
            </a:r>
            <a:r>
              <a:rPr lang="en-US" altLang="zh-TW"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a:t>
            </a:r>
            <a:endParaRPr lang="zh-TW" altLang="en-US"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endParaRPr>
          </a:p>
        </p:txBody>
      </p:sp>
      <p:sp>
        <p:nvSpPr>
          <p:cNvPr id="120836" name="投影片編號版面配置區 1"/>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EF971C2C-A346-490C-8183-7EB50DE787B8}" type="slidenum">
              <a:rPr kumimoji="0" lang="zh-TW" altLang="en-US" smtClean="0">
                <a:solidFill>
                  <a:srgbClr val="FEFFFF"/>
                </a:solidFill>
                <a:latin typeface="Century Gothic" panose="020B0502020202020204" pitchFamily="34" charset="0"/>
              </a:rPr>
              <a:pPr/>
              <a:t>80</a:t>
            </a:fld>
            <a:endParaRPr kumimoji="0" lang="zh-TW" altLang="en-US">
              <a:solidFill>
                <a:srgbClr val="FEFFFF"/>
              </a:solidFill>
              <a:latin typeface="Century Gothic" panose="020B0502020202020204" pitchFamily="34" charset="0"/>
            </a:endParaRPr>
          </a:p>
        </p:txBody>
      </p:sp>
    </p:spTree>
  </p:cSld>
  <p:clrMapOvr>
    <a:masterClrMapping/>
  </p:clrMapOvr>
  <p:transition spd="med">
    <p:fade/>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內容版面配置區 6"/>
          <p:cNvPicPr>
            <a:picLocks noGrp="1" noChangeAspect="1"/>
          </p:cNvPicPr>
          <p:nvPr>
            <p:ph idx="1"/>
          </p:nvPr>
        </p:nvPicPr>
        <p:blipFill>
          <a:blip r:embed="rId2" cstate="email">
            <a:extLst>
              <a:ext uri="{28A0092B-C50C-407E-A947-70E740481C1C}">
                <a14:useLocalDpi xmlns="" xmlns:a14="http://schemas.microsoft.com/office/drawing/2010/main" val="0"/>
              </a:ext>
            </a:extLst>
          </a:blip>
          <a:srcRect/>
          <a:stretch>
            <a:fillRect/>
          </a:stretch>
        </p:blipFill>
        <p:spPr>
          <a:xfrm>
            <a:off x="3477173" y="1167746"/>
            <a:ext cx="8244900" cy="5562510"/>
          </a:xfrm>
        </p:spPr>
      </p:pic>
      <p:sp>
        <p:nvSpPr>
          <p:cNvPr id="17" name="直線圖說文字 1 (加上強調線) 16"/>
          <p:cNvSpPr>
            <a:spLocks/>
          </p:cNvSpPr>
          <p:nvPr/>
        </p:nvSpPr>
        <p:spPr bwMode="auto">
          <a:xfrm>
            <a:off x="619070" y="2385666"/>
            <a:ext cx="2781619" cy="1093787"/>
          </a:xfrm>
          <a:prstGeom prst="accentCallout1">
            <a:avLst>
              <a:gd name="adj1" fmla="val 2042"/>
              <a:gd name="adj2" fmla="val 101472"/>
              <a:gd name="adj3" fmla="val -11088"/>
              <a:gd name="adj4" fmla="val 108954"/>
            </a:avLst>
          </a:prstGeom>
          <a:solidFill>
            <a:srgbClr val="CCFF99"/>
          </a:solidFill>
          <a:ln w="38100" algn="ctr">
            <a:solidFill>
              <a:schemeClr val="tx1"/>
            </a:solidFill>
            <a:round/>
            <a:headEnd/>
            <a:tailEnd/>
          </a:ln>
        </p:spPr>
        <p:txBody>
          <a:bodyPr/>
          <a:lstStyle>
            <a:lvl1pPr>
              <a:spcBef>
                <a:spcPct val="20000"/>
              </a:spcBef>
              <a:buChar char="•"/>
              <a:defRPr sz="3200">
                <a:solidFill>
                  <a:srgbClr val="000000"/>
                </a:solidFill>
                <a:latin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defRPr>
            </a:lvl9p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en-US" altLang="zh-TW" sz="2400" b="1" i="0" u="none" strike="noStrike" kern="1200" cap="none" spc="0" normalizeH="0" baseline="0" noProof="0" dirty="0">
                <a:ln>
                  <a:noFill/>
                </a:ln>
                <a:solidFill>
                  <a:srgbClr val="0000FF"/>
                </a:solidFill>
                <a:effectLst/>
                <a:uLnTx/>
                <a:uFillTx/>
                <a:latin typeface="標楷體" panose="03000509000000000000" pitchFamily="65" charset="-120"/>
                <a:ea typeface="標楷體" panose="03000509000000000000" pitchFamily="65" charset="-120"/>
              </a:rPr>
              <a:t>1</a:t>
            </a:r>
            <a:r>
              <a:rPr kumimoji="0" lang="zh-TW" altLang="en-US" sz="2400" b="1" i="0" u="none" strike="noStrike" kern="1200" cap="none" spc="0" normalizeH="0" baseline="0" noProof="0" dirty="0">
                <a:ln>
                  <a:noFill/>
                </a:ln>
                <a:solidFill>
                  <a:srgbClr val="0000FF"/>
                </a:solidFill>
                <a:effectLst/>
                <a:uLnTx/>
                <a:uFillTx/>
                <a:latin typeface="標楷體" panose="03000509000000000000" pitchFamily="65" charset="-120"/>
                <a:ea typeface="標楷體" panose="03000509000000000000" pitchFamily="65" charset="-120"/>
              </a:rPr>
              <a:t>個志願序內最多只能填</a:t>
            </a:r>
            <a:r>
              <a:rPr kumimoji="0" lang="en-US" altLang="zh-TW" sz="2400" b="1" i="0" u="none" strike="noStrike" kern="1200" cap="none" spc="0" normalizeH="0" baseline="0" noProof="0" dirty="0">
                <a:ln>
                  <a:noFill/>
                </a:ln>
                <a:solidFill>
                  <a:srgbClr val="0000FF"/>
                </a:solidFill>
                <a:effectLst/>
                <a:uLnTx/>
                <a:uFillTx/>
                <a:latin typeface="標楷體" panose="03000509000000000000" pitchFamily="65" charset="-120"/>
                <a:ea typeface="標楷體" panose="03000509000000000000" pitchFamily="65" charset="-120"/>
              </a:rPr>
              <a:t>3</a:t>
            </a:r>
            <a:r>
              <a:rPr kumimoji="0" lang="zh-TW" altLang="en-US" sz="2400" b="1" i="0" u="none" strike="noStrike" kern="1200" cap="none" spc="0" normalizeH="0" baseline="0" noProof="0" dirty="0">
                <a:ln>
                  <a:noFill/>
                </a:ln>
                <a:solidFill>
                  <a:srgbClr val="0000FF"/>
                </a:solidFill>
                <a:effectLst/>
                <a:uLnTx/>
                <a:uFillTx/>
                <a:latin typeface="標楷體" panose="03000509000000000000" pitchFamily="65" charset="-120"/>
                <a:ea typeface="標楷體" panose="03000509000000000000" pitchFamily="65" charset="-120"/>
              </a:rPr>
              <a:t>間「學校」</a:t>
            </a:r>
            <a:endParaRPr kumimoji="0" lang="zh-TW" altLang="en-US" sz="2400" b="0"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endParaRPr>
          </a:p>
        </p:txBody>
      </p:sp>
      <p:sp>
        <p:nvSpPr>
          <p:cNvPr id="18" name="直線圖說文字 1 (加上強調線) 17"/>
          <p:cNvSpPr>
            <a:spLocks/>
          </p:cNvSpPr>
          <p:nvPr/>
        </p:nvSpPr>
        <p:spPr bwMode="auto">
          <a:xfrm>
            <a:off x="2212401" y="3966419"/>
            <a:ext cx="5002212" cy="939800"/>
          </a:xfrm>
          <a:prstGeom prst="accentCallout1">
            <a:avLst>
              <a:gd name="adj1" fmla="val 41921"/>
              <a:gd name="adj2" fmla="val 100185"/>
              <a:gd name="adj3" fmla="val 19468"/>
              <a:gd name="adj4" fmla="val 122074"/>
            </a:avLst>
          </a:prstGeom>
          <a:solidFill>
            <a:srgbClr val="CCFF99"/>
          </a:solidFill>
          <a:ln w="38100" algn="ctr">
            <a:solidFill>
              <a:schemeClr val="tx1"/>
            </a:solidFill>
            <a:round/>
            <a:headEnd/>
            <a:tailEnd/>
          </a:ln>
        </p:spPr>
        <p:txBody>
          <a:bodyPr/>
          <a:lstStyle>
            <a:lvl1pPr>
              <a:spcBef>
                <a:spcPct val="20000"/>
              </a:spcBef>
              <a:buChar char="•"/>
              <a:defRPr sz="3200">
                <a:solidFill>
                  <a:srgbClr val="000000"/>
                </a:solidFill>
                <a:latin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zh-TW" altLang="zh-TW" sz="2400" b="1" i="0" u="none" strike="noStrike" kern="1200" cap="none" spc="0" normalizeH="0" baseline="0" noProof="0" dirty="0">
                <a:ln>
                  <a:noFill/>
                </a:ln>
                <a:solidFill>
                  <a:srgbClr val="0000FF"/>
                </a:solidFill>
                <a:effectLst/>
                <a:uLnTx/>
                <a:uFillTx/>
                <a:latin typeface="標楷體" panose="03000509000000000000" pitchFamily="65" charset="-120"/>
                <a:ea typeface="標楷體" panose="03000509000000000000" pitchFamily="65" charset="-120"/>
              </a:rPr>
              <a:t>一</a:t>
            </a:r>
            <a:r>
              <a:rPr kumimoji="0" lang="zh-TW" altLang="en-US" sz="2400" b="1" i="0" u="none" strike="noStrike" kern="1200" cap="none" spc="0" normalizeH="0" baseline="0" noProof="0" dirty="0">
                <a:ln>
                  <a:noFill/>
                </a:ln>
                <a:solidFill>
                  <a:srgbClr val="0000FF"/>
                </a:solidFill>
                <a:effectLst/>
                <a:uLnTx/>
                <a:uFillTx/>
                <a:latin typeface="標楷體" panose="03000509000000000000" pitchFamily="65" charset="-120"/>
                <a:ea typeface="標楷體" panose="03000509000000000000" pitchFamily="65" charset="-120"/>
              </a:rPr>
              <a:t>校</a:t>
            </a:r>
            <a:r>
              <a:rPr kumimoji="0" lang="zh-TW" altLang="zh-TW" sz="2400" b="1" i="0" u="none" strike="noStrike" kern="1200" cap="none" spc="0" normalizeH="0" baseline="0" noProof="0" dirty="0">
                <a:ln>
                  <a:noFill/>
                </a:ln>
                <a:solidFill>
                  <a:srgbClr val="0000FF"/>
                </a:solidFill>
                <a:effectLst/>
                <a:uLnTx/>
                <a:uFillTx/>
                <a:latin typeface="標楷體" panose="03000509000000000000" pitchFamily="65" charset="-120"/>
                <a:ea typeface="標楷體" panose="03000509000000000000" pitchFamily="65" charset="-120"/>
              </a:rPr>
              <a:t>如有多科別</a:t>
            </a:r>
            <a:r>
              <a:rPr kumimoji="0" lang="zh-TW" altLang="en-US" sz="2400" b="1" i="0" u="none" strike="noStrike" kern="1200" cap="none" spc="0" normalizeH="0" baseline="0" noProof="0" dirty="0">
                <a:ln>
                  <a:noFill/>
                </a:ln>
                <a:solidFill>
                  <a:srgbClr val="0000FF"/>
                </a:solidFill>
                <a:effectLst/>
                <a:uLnTx/>
                <a:uFillTx/>
                <a:latin typeface="標楷體" panose="03000509000000000000" pitchFamily="65" charset="-120"/>
                <a:ea typeface="標楷體" panose="03000509000000000000" pitchFamily="65" charset="-120"/>
              </a:rPr>
              <a:t>，</a:t>
            </a:r>
            <a:r>
              <a:rPr kumimoji="0" lang="zh-TW" altLang="zh-TW" sz="2400" b="1" i="0" u="none" strike="noStrike" kern="1200" cap="none" spc="0" normalizeH="0" baseline="0" noProof="0" dirty="0">
                <a:ln>
                  <a:noFill/>
                </a:ln>
                <a:solidFill>
                  <a:srgbClr val="0000FF"/>
                </a:solidFill>
                <a:effectLst/>
                <a:uLnTx/>
                <a:uFillTx/>
                <a:latin typeface="標楷體" panose="03000509000000000000" pitchFamily="65" charset="-120"/>
                <a:ea typeface="標楷體" panose="03000509000000000000" pitchFamily="65" charset="-120"/>
              </a:rPr>
              <a:t>選填時視為同一志願序其志願序積分相同</a:t>
            </a:r>
            <a:endParaRPr kumimoji="1" lang="zh-TW" altLang="zh-TW" sz="2400" b="0"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endParaRPr>
          </a:p>
        </p:txBody>
      </p:sp>
      <p:sp>
        <p:nvSpPr>
          <p:cNvPr id="19" name="橢圓 18"/>
          <p:cNvSpPr>
            <a:spLocks noChangeArrowheads="1"/>
          </p:cNvSpPr>
          <p:nvPr/>
        </p:nvSpPr>
        <p:spPr bwMode="auto">
          <a:xfrm>
            <a:off x="4163955" y="1540719"/>
            <a:ext cx="409575" cy="360362"/>
          </a:xfrm>
          <a:prstGeom prst="ellipse">
            <a:avLst/>
          </a:prstGeom>
          <a:noFill/>
          <a:ln w="38100" algn="ctr">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lvl1pPr>
              <a:spcBef>
                <a:spcPct val="20000"/>
              </a:spcBef>
              <a:buChar char="•"/>
              <a:defRPr sz="3200">
                <a:solidFill>
                  <a:srgbClr val="000000"/>
                </a:solidFill>
                <a:latin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TW" altLang="en-US" sz="1800" b="0" i="0" u="none" strike="noStrike" kern="1200" cap="none" spc="0" normalizeH="0" baseline="0" noProof="0">
              <a:ln>
                <a:noFill/>
              </a:ln>
              <a:solidFill>
                <a:srgbClr val="DDE89A"/>
              </a:solidFill>
              <a:effectLst/>
              <a:uLnTx/>
              <a:uFillTx/>
              <a:latin typeface="Arial" panose="020B0604020202020204" pitchFamily="34" charset="0"/>
              <a:ea typeface="新細明體" panose="02020500000000000000" pitchFamily="18" charset="-120"/>
              <a:cs typeface="+mn-cs"/>
            </a:endParaRPr>
          </a:p>
        </p:txBody>
      </p:sp>
      <p:sp>
        <p:nvSpPr>
          <p:cNvPr id="20" name="橢圓 19"/>
          <p:cNvSpPr>
            <a:spLocks noChangeArrowheads="1"/>
          </p:cNvSpPr>
          <p:nvPr/>
        </p:nvSpPr>
        <p:spPr bwMode="auto">
          <a:xfrm>
            <a:off x="4163954" y="2633712"/>
            <a:ext cx="409575" cy="358775"/>
          </a:xfrm>
          <a:prstGeom prst="ellipse">
            <a:avLst/>
          </a:prstGeom>
          <a:noFill/>
          <a:ln w="38100" algn="ctr">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lvl1pPr>
              <a:spcBef>
                <a:spcPct val="20000"/>
              </a:spcBef>
              <a:buChar char="•"/>
              <a:defRPr sz="3200">
                <a:solidFill>
                  <a:srgbClr val="000000"/>
                </a:solidFill>
                <a:latin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TW" altLang="en-US" sz="1800" b="0" i="0" u="none" strike="noStrike" kern="1200" cap="none" spc="0" normalizeH="0" baseline="0" noProof="0">
              <a:ln>
                <a:noFill/>
              </a:ln>
              <a:solidFill>
                <a:srgbClr val="DDE89A"/>
              </a:solidFill>
              <a:effectLst/>
              <a:uLnTx/>
              <a:uFillTx/>
              <a:latin typeface="Arial" panose="020B0604020202020204" pitchFamily="34" charset="0"/>
              <a:ea typeface="新細明體" panose="02020500000000000000" pitchFamily="18" charset="-120"/>
              <a:cs typeface="+mn-cs"/>
            </a:endParaRPr>
          </a:p>
        </p:txBody>
      </p:sp>
      <p:sp>
        <p:nvSpPr>
          <p:cNvPr id="21" name="橢圓 20"/>
          <p:cNvSpPr>
            <a:spLocks noChangeArrowheads="1"/>
          </p:cNvSpPr>
          <p:nvPr/>
        </p:nvSpPr>
        <p:spPr bwMode="auto">
          <a:xfrm>
            <a:off x="4163953" y="3325937"/>
            <a:ext cx="409575" cy="360363"/>
          </a:xfrm>
          <a:prstGeom prst="ellipse">
            <a:avLst/>
          </a:prstGeom>
          <a:noFill/>
          <a:ln w="38100" algn="ctr">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lvl1pPr>
              <a:spcBef>
                <a:spcPct val="20000"/>
              </a:spcBef>
              <a:buChar char="•"/>
              <a:defRPr sz="3200">
                <a:solidFill>
                  <a:srgbClr val="000000"/>
                </a:solidFill>
                <a:latin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TW" altLang="en-US" sz="1800" b="0" i="0" u="none" strike="noStrike" kern="1200" cap="none" spc="0" normalizeH="0" baseline="0" noProof="0">
              <a:ln>
                <a:noFill/>
              </a:ln>
              <a:solidFill>
                <a:srgbClr val="DDE89A"/>
              </a:solidFill>
              <a:effectLst/>
              <a:uLnTx/>
              <a:uFillTx/>
              <a:latin typeface="Arial" panose="020B0604020202020204" pitchFamily="34" charset="0"/>
              <a:ea typeface="新細明體" panose="02020500000000000000" pitchFamily="18" charset="-120"/>
              <a:cs typeface="+mn-cs"/>
            </a:endParaRPr>
          </a:p>
        </p:txBody>
      </p:sp>
      <p:sp>
        <p:nvSpPr>
          <p:cNvPr id="22" name="左大括弧 16"/>
          <p:cNvSpPr>
            <a:spLocks/>
          </p:cNvSpPr>
          <p:nvPr/>
        </p:nvSpPr>
        <p:spPr bwMode="auto">
          <a:xfrm>
            <a:off x="8118411" y="3452787"/>
            <a:ext cx="355600" cy="1423988"/>
          </a:xfrm>
          <a:prstGeom prst="leftBrace">
            <a:avLst>
              <a:gd name="adj1" fmla="val 8324"/>
              <a:gd name="adj2" fmla="val 50000"/>
            </a:avLst>
          </a:prstGeom>
          <a:noFill/>
          <a:ln w="38100" algn="ctr">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lvl1pPr>
              <a:spcBef>
                <a:spcPct val="20000"/>
              </a:spcBef>
              <a:buChar char="•"/>
              <a:defRPr sz="3200">
                <a:solidFill>
                  <a:srgbClr val="000000"/>
                </a:solidFill>
                <a:latin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TW" altLang="en-US" sz="1800" b="0" i="0" u="none" strike="noStrike" kern="1200" cap="none" spc="0" normalizeH="0" baseline="0" noProof="0">
              <a:ln>
                <a:noFill/>
              </a:ln>
              <a:solidFill>
                <a:srgbClr val="DDE89A"/>
              </a:solidFill>
              <a:effectLst/>
              <a:uLnTx/>
              <a:uFillTx/>
              <a:latin typeface="Arial" panose="020B0604020202020204" pitchFamily="34" charset="0"/>
              <a:ea typeface="新細明體" panose="02020500000000000000" pitchFamily="18" charset="-120"/>
              <a:cs typeface="+mn-cs"/>
            </a:endParaRPr>
          </a:p>
        </p:txBody>
      </p:sp>
      <p:sp>
        <p:nvSpPr>
          <p:cNvPr id="23" name="文字方塊 5"/>
          <p:cNvSpPr txBox="1">
            <a:spLocks noChangeArrowheads="1"/>
          </p:cNvSpPr>
          <p:nvPr/>
        </p:nvSpPr>
        <p:spPr bwMode="auto">
          <a:xfrm>
            <a:off x="1751013" y="242888"/>
            <a:ext cx="9821862" cy="707886"/>
          </a:xfrm>
          <a:prstGeom prst="rect">
            <a:avLst/>
          </a:prstGeom>
          <a:solidFill>
            <a:srgbClr val="7030A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en-US" altLang="zh-TW"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a:t>
            </a:r>
            <a:r>
              <a:rPr lang="zh-TW" altLang="en-US"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八</a:t>
            </a:r>
            <a:r>
              <a:rPr lang="en-US" altLang="zh-TW"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a:t>
            </a:r>
            <a:r>
              <a:rPr lang="zh-TW" altLang="zh-TW"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選填志願</a:t>
            </a:r>
            <a:r>
              <a:rPr lang="zh-TW" altLang="en-US"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系統畫面示例</a:t>
            </a:r>
            <a:r>
              <a:rPr lang="en-US" altLang="zh-TW"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a:t>
            </a:r>
            <a:r>
              <a:rPr lang="zh-TW" altLang="en-US"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以</a:t>
            </a:r>
            <a:r>
              <a:rPr lang="en-US" altLang="zh-TW"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108</a:t>
            </a:r>
            <a:r>
              <a:rPr lang="zh-TW" altLang="en-US"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年為例</a:t>
            </a:r>
            <a:r>
              <a:rPr lang="en-US" altLang="zh-TW"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a:t>
            </a:r>
            <a:endParaRPr lang="zh-TW" altLang="en-US"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endParaRPr>
          </a:p>
        </p:txBody>
      </p:sp>
      <p:sp>
        <p:nvSpPr>
          <p:cNvPr id="24" name="投影片編號版面配置區 1"/>
          <p:cNvSpPr>
            <a:spLocks noGrp="1"/>
          </p:cNvSpPr>
          <p:nvPr>
            <p:ph type="sldNum" sz="quarter" idx="12"/>
          </p:nvPr>
        </p:nvSpPr>
        <p:spPr bwMode="auto">
          <a:xfrm>
            <a:off x="531813" y="787400"/>
            <a:ext cx="779462" cy="36512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EF971C2C-A346-490C-8183-7EB50DE787B8}" type="slidenum">
              <a:rPr kumimoji="0" lang="zh-TW" altLang="en-US" smtClean="0">
                <a:solidFill>
                  <a:srgbClr val="FEFFFF"/>
                </a:solidFill>
                <a:latin typeface="Century Gothic" panose="020B0502020202020204" pitchFamily="34" charset="0"/>
              </a:rPr>
              <a:pPr/>
              <a:t>81</a:t>
            </a:fld>
            <a:endParaRPr kumimoji="0" lang="zh-TW" altLang="en-US">
              <a:solidFill>
                <a:srgbClr val="FEFFFF"/>
              </a:solidFill>
              <a:latin typeface="Century Gothic" panose="020B0502020202020204" pitchFamily="34" charset="0"/>
            </a:endParaRPr>
          </a:p>
        </p:txBody>
      </p:sp>
    </p:spTree>
    <p:extLst>
      <p:ext uri="{BB962C8B-B14F-4D97-AF65-F5344CB8AC3E}">
        <p14:creationId xmlns="" xmlns:p14="http://schemas.microsoft.com/office/powerpoint/2010/main" val="1898642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文字方塊 5"/>
          <p:cNvSpPr txBox="1">
            <a:spLocks noChangeArrowheads="1"/>
          </p:cNvSpPr>
          <p:nvPr/>
        </p:nvSpPr>
        <p:spPr bwMode="auto">
          <a:xfrm>
            <a:off x="1751012" y="242888"/>
            <a:ext cx="9812337" cy="707886"/>
          </a:xfrm>
          <a:prstGeom prst="rect">
            <a:avLst/>
          </a:prstGeom>
          <a:solidFill>
            <a:srgbClr val="7030A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en-US" altLang="zh-TW"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a:t>
            </a:r>
            <a:r>
              <a:rPr lang="zh-TW" altLang="en-US"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八</a:t>
            </a:r>
            <a:r>
              <a:rPr lang="en-US" altLang="zh-TW"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a:t>
            </a:r>
            <a:r>
              <a:rPr lang="zh-TW" altLang="zh-TW"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選填志願</a:t>
            </a:r>
            <a:r>
              <a:rPr lang="zh-TW" altLang="en-US"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系統畫面示例</a:t>
            </a:r>
            <a:r>
              <a:rPr lang="en-US" altLang="zh-TW"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a:t>
            </a:r>
            <a:r>
              <a:rPr lang="zh-TW" altLang="en-US"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以</a:t>
            </a:r>
            <a:r>
              <a:rPr lang="en-US" altLang="zh-TW"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108</a:t>
            </a:r>
            <a:r>
              <a:rPr lang="zh-TW" altLang="en-US"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年為例</a:t>
            </a:r>
            <a:r>
              <a:rPr lang="en-US" altLang="zh-TW"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a:t>
            </a:r>
            <a:endParaRPr lang="zh-TW" altLang="en-US"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endParaRPr>
          </a:p>
        </p:txBody>
      </p:sp>
      <p:pic>
        <p:nvPicPr>
          <p:cNvPr id="11" name="內容版面配置區 5"/>
          <p:cNvPicPr>
            <a:picLocks noGrp="1" noChangeAspect="1"/>
          </p:cNvPicPr>
          <p:nvPr>
            <p:ph idx="1"/>
          </p:nvPr>
        </p:nvPicPr>
        <p:blipFill>
          <a:blip r:embed="rId2" cstate="email">
            <a:extLst>
              <a:ext uri="{28A0092B-C50C-407E-A947-70E740481C1C}">
                <a14:useLocalDpi xmlns="" xmlns:a14="http://schemas.microsoft.com/office/drawing/2010/main" val="0"/>
              </a:ext>
            </a:extLst>
          </a:blip>
          <a:srcRect/>
          <a:stretch>
            <a:fillRect/>
          </a:stretch>
        </p:blipFill>
        <p:spPr>
          <a:xfrm>
            <a:off x="2489812" y="965775"/>
            <a:ext cx="8559889" cy="5754514"/>
          </a:xfrm>
        </p:spPr>
      </p:pic>
      <p:sp>
        <p:nvSpPr>
          <p:cNvPr id="12" name="投影片編號版面配置區 3"/>
          <p:cNvSpPr>
            <a:spLocks noGrp="1"/>
          </p:cNvSpPr>
          <p:nvPr>
            <p:ph type="sldNum" sz="quarter" idx="12"/>
          </p:nvPr>
        </p:nvSpPr>
        <p:spPr>
          <a:xfrm>
            <a:off x="9489018" y="6323013"/>
            <a:ext cx="2154767" cy="290512"/>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00000"/>
                </a:solidFill>
                <a:latin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924BE26-25EB-4D01-B719-78D8C86B36C7}" type="slidenum">
              <a:rPr kumimoji="0" lang="en-US" altLang="zh-TW" sz="1000" b="0" i="0" u="none" strike="noStrike" kern="1200" cap="none" spc="0" normalizeH="0" baseline="0" noProof="0">
                <a:ln>
                  <a:noFill/>
                </a:ln>
                <a:solidFill>
                  <a:srgbClr val="000000"/>
                </a:solidFill>
                <a:effectLst/>
                <a:uLnTx/>
                <a:uFillTx/>
                <a:latin typeface="Arial" panose="020B0604020202020204" pitchFamily="34" charset="0"/>
                <a:ea typeface="新細明體" panose="02020500000000000000"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82</a:t>
            </a:fld>
            <a:endParaRPr kumimoji="0" lang="en-US" altLang="zh-TW" sz="1000" b="0" i="0" u="none" strike="noStrike" kern="1200" cap="none" spc="0" normalizeH="0" baseline="0" noProof="0">
              <a:ln>
                <a:noFill/>
              </a:ln>
              <a:solidFill>
                <a:srgbClr val="000000"/>
              </a:solidFill>
              <a:effectLst/>
              <a:uLnTx/>
              <a:uFillTx/>
              <a:latin typeface="Arial" panose="020B0604020202020204" pitchFamily="34" charset="0"/>
              <a:ea typeface="新細明體" panose="02020500000000000000" pitchFamily="18" charset="-120"/>
              <a:cs typeface="+mn-cs"/>
            </a:endParaRPr>
          </a:p>
        </p:txBody>
      </p:sp>
      <p:sp>
        <p:nvSpPr>
          <p:cNvPr id="13" name="矩形 17"/>
          <p:cNvSpPr>
            <a:spLocks noChangeArrowheads="1"/>
          </p:cNvSpPr>
          <p:nvPr/>
        </p:nvSpPr>
        <p:spPr bwMode="auto">
          <a:xfrm>
            <a:off x="5230812" y="1528364"/>
            <a:ext cx="4111492" cy="561975"/>
          </a:xfrm>
          <a:prstGeom prst="rect">
            <a:avLst/>
          </a:prstGeom>
          <a:noFill/>
          <a:ln w="38100" algn="ctr">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lvl1pPr>
              <a:spcBef>
                <a:spcPct val="20000"/>
              </a:spcBef>
              <a:buChar char="•"/>
              <a:defRPr sz="3200">
                <a:solidFill>
                  <a:srgbClr val="000000"/>
                </a:solidFill>
                <a:latin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TW" altLang="en-US" sz="1800" b="0" i="0" u="none" strike="noStrike" kern="1200" cap="none" spc="0" normalizeH="0" baseline="0" noProof="0">
              <a:ln>
                <a:noFill/>
              </a:ln>
              <a:solidFill>
                <a:srgbClr val="DDE89A"/>
              </a:solidFill>
              <a:effectLst/>
              <a:uLnTx/>
              <a:uFillTx/>
              <a:latin typeface="Arial" panose="020B0604020202020204" pitchFamily="34" charset="0"/>
              <a:ea typeface="新細明體" panose="02020500000000000000" pitchFamily="18" charset="-120"/>
              <a:cs typeface="+mn-cs"/>
            </a:endParaRPr>
          </a:p>
        </p:txBody>
      </p:sp>
      <p:sp>
        <p:nvSpPr>
          <p:cNvPr id="15" name="矩形 17"/>
          <p:cNvSpPr>
            <a:spLocks noChangeArrowheads="1"/>
          </p:cNvSpPr>
          <p:nvPr/>
        </p:nvSpPr>
        <p:spPr bwMode="auto">
          <a:xfrm>
            <a:off x="5230812" y="6071394"/>
            <a:ext cx="3538615" cy="637382"/>
          </a:xfrm>
          <a:prstGeom prst="rect">
            <a:avLst/>
          </a:prstGeom>
          <a:noFill/>
          <a:ln w="38100" algn="ctr">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lvl1pPr>
              <a:spcBef>
                <a:spcPct val="20000"/>
              </a:spcBef>
              <a:buChar char="•"/>
              <a:defRPr sz="3200">
                <a:solidFill>
                  <a:srgbClr val="000000"/>
                </a:solidFill>
                <a:latin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TW" altLang="en-US" sz="1800" b="0" i="0" u="none" strike="noStrike" kern="1200" cap="none" spc="0" normalizeH="0" baseline="0" noProof="0">
              <a:ln>
                <a:noFill/>
              </a:ln>
              <a:solidFill>
                <a:srgbClr val="DDE89A"/>
              </a:solidFill>
              <a:effectLst/>
              <a:uLnTx/>
              <a:uFillTx/>
              <a:latin typeface="Arial" panose="020B0604020202020204" pitchFamily="34" charset="0"/>
              <a:ea typeface="新細明體" panose="02020500000000000000" pitchFamily="18" charset="-120"/>
              <a:cs typeface="+mn-cs"/>
            </a:endParaRPr>
          </a:p>
        </p:txBody>
      </p:sp>
      <p:sp>
        <p:nvSpPr>
          <p:cNvPr id="16" name="直線圖說文字 1 (加上強調線) 15"/>
          <p:cNvSpPr>
            <a:spLocks/>
          </p:cNvSpPr>
          <p:nvPr/>
        </p:nvSpPr>
        <p:spPr bwMode="auto">
          <a:xfrm>
            <a:off x="1112704" y="3849689"/>
            <a:ext cx="3759335" cy="1122361"/>
          </a:xfrm>
          <a:prstGeom prst="accentCallout1">
            <a:avLst>
              <a:gd name="adj1" fmla="val 41921"/>
              <a:gd name="adj2" fmla="val 100185"/>
              <a:gd name="adj3" fmla="val -138712"/>
              <a:gd name="adj4" fmla="val 161040"/>
            </a:avLst>
          </a:prstGeom>
          <a:solidFill>
            <a:srgbClr val="CCFF99"/>
          </a:solidFill>
          <a:ln w="38100" algn="ctr">
            <a:solidFill>
              <a:schemeClr val="tx1"/>
            </a:solidFill>
            <a:round/>
            <a:headEnd/>
            <a:tailEnd/>
          </a:ln>
        </p:spPr>
        <p:txBody>
          <a:bodyPr/>
          <a:lstStyle>
            <a:lvl1pPr>
              <a:spcBef>
                <a:spcPct val="20000"/>
              </a:spcBef>
              <a:buChar char="•"/>
              <a:defRPr sz="3200">
                <a:solidFill>
                  <a:srgbClr val="000000"/>
                </a:solidFill>
                <a:latin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defRPr>
            </a:lvl9pPr>
          </a:lstStyle>
          <a:p>
            <a:pPr marL="0" marR="0" lvl="0" indent="0" algn="l" defTabSz="914400" rtl="0" eaLnBrk="0" fontAlgn="base" latinLnBrk="0" hangingPunct="0">
              <a:lnSpc>
                <a:spcPct val="150000"/>
              </a:lnSpc>
              <a:spcBef>
                <a:spcPct val="20000"/>
              </a:spcBef>
              <a:spcAft>
                <a:spcPts val="0"/>
              </a:spcAft>
              <a:buClrTx/>
              <a:buSzTx/>
              <a:buFontTx/>
              <a:buNone/>
              <a:tabLst/>
              <a:defRPr/>
            </a:pPr>
            <a:r>
              <a:rPr kumimoji="1" lang="zh-TW" altLang="zh-TW" sz="2400" b="1" i="0" u="none" strike="noStrike" kern="1200" cap="none" spc="0" normalizeH="0" baseline="0" noProof="0" dirty="0">
                <a:ln>
                  <a:noFill/>
                </a:ln>
                <a:solidFill>
                  <a:srgbClr val="0000FF"/>
                </a:solidFill>
                <a:effectLst/>
                <a:uLnTx/>
                <a:uFillTx/>
                <a:latin typeface="標楷體" panose="03000509000000000000" pitchFamily="65" charset="-120"/>
                <a:ea typeface="標楷體" panose="03000509000000000000" pitchFamily="65" charset="-120"/>
                <a:cs typeface="新細明體" panose="02020500000000000000" pitchFamily="18" charset="-120"/>
              </a:rPr>
              <a:t>同一所學校</a:t>
            </a:r>
            <a:r>
              <a:rPr kumimoji="1" lang="zh-TW" altLang="zh-TW" sz="2400" b="1" i="0" u="none" strike="noStrike" kern="1200" cap="none" spc="0" normalizeH="0" baseline="0" noProof="0" dirty="0">
                <a:ln>
                  <a:noFill/>
                </a:ln>
                <a:solidFill>
                  <a:srgbClr val="080808"/>
                </a:solidFill>
                <a:effectLst/>
                <a:uLnTx/>
                <a:uFillTx/>
                <a:latin typeface="標楷體" panose="03000509000000000000" pitchFamily="65" charset="-120"/>
                <a:ea typeface="標楷體" panose="03000509000000000000" pitchFamily="65" charset="-120"/>
                <a:cs typeface="新細明體" panose="02020500000000000000" pitchFamily="18" charset="-120"/>
              </a:rPr>
              <a:t>第</a:t>
            </a:r>
            <a:r>
              <a:rPr kumimoji="1" lang="en-US" altLang="zh-TW" sz="2400" b="1" i="0" u="none" strike="noStrike" kern="1200" cap="none" spc="0" normalizeH="0" baseline="0" noProof="0" dirty="0">
                <a:ln>
                  <a:noFill/>
                </a:ln>
                <a:solidFill>
                  <a:srgbClr val="080808"/>
                </a:solidFill>
                <a:effectLst/>
                <a:uLnTx/>
                <a:uFillTx/>
                <a:latin typeface="標楷體" panose="03000509000000000000" pitchFamily="65" charset="-120"/>
                <a:ea typeface="標楷體" panose="03000509000000000000" pitchFamily="65" charset="-120"/>
                <a:cs typeface="新細明體" panose="02020500000000000000" pitchFamily="18" charset="-120"/>
              </a:rPr>
              <a:t> </a:t>
            </a:r>
            <a:r>
              <a:rPr kumimoji="1" lang="en-US" altLang="zh-TW" sz="2400" b="1" i="0" u="none" strike="noStrike" kern="1200" cap="none" spc="0" normalizeH="0" baseline="0" noProof="0" dirty="0">
                <a:ln>
                  <a:noFill/>
                </a:ln>
                <a:solidFill>
                  <a:srgbClr val="0000FF"/>
                </a:solidFill>
                <a:effectLst/>
                <a:uLnTx/>
                <a:uFillTx/>
                <a:latin typeface="標楷體" panose="03000509000000000000" pitchFamily="65" charset="-120"/>
                <a:ea typeface="標楷體" panose="03000509000000000000" pitchFamily="65" charset="-120"/>
                <a:cs typeface="新細明體" panose="02020500000000000000" pitchFamily="18" charset="-120"/>
              </a:rPr>
              <a:t>2 </a:t>
            </a:r>
            <a:r>
              <a:rPr kumimoji="1" lang="zh-TW" altLang="zh-TW" sz="2400" b="1" i="0" u="none" strike="noStrike" kern="1200" cap="none" spc="0" normalizeH="0" baseline="0" noProof="0" dirty="0">
                <a:ln>
                  <a:noFill/>
                </a:ln>
                <a:solidFill>
                  <a:srgbClr val="080808"/>
                </a:solidFill>
                <a:effectLst/>
                <a:uLnTx/>
                <a:uFillTx/>
                <a:latin typeface="標楷體" panose="03000509000000000000" pitchFamily="65" charset="-120"/>
                <a:ea typeface="標楷體" panose="03000509000000000000" pitchFamily="65" charset="-120"/>
                <a:cs typeface="新細明體" panose="02020500000000000000" pitchFamily="18" charset="-120"/>
              </a:rPr>
              <a:t>次選填，</a:t>
            </a:r>
            <a:endParaRPr kumimoji="1" lang="en-US" altLang="zh-TW" sz="2400" b="1" i="0" u="none" strike="noStrike" kern="1200" cap="none" spc="0" normalizeH="0" baseline="0" noProof="0" dirty="0">
              <a:ln>
                <a:noFill/>
              </a:ln>
              <a:solidFill>
                <a:srgbClr val="080808"/>
              </a:solidFill>
              <a:effectLst/>
              <a:uLnTx/>
              <a:uFillTx/>
              <a:latin typeface="標楷體" panose="03000509000000000000" pitchFamily="65" charset="-120"/>
              <a:ea typeface="標楷體" panose="03000509000000000000" pitchFamily="65" charset="-120"/>
              <a:cs typeface="新細明體" panose="02020500000000000000" pitchFamily="18" charset="-120"/>
            </a:endParaRPr>
          </a:p>
          <a:p>
            <a:pPr marL="0" marR="0" lvl="0" indent="0" algn="l" defTabSz="914400" rtl="0" eaLnBrk="0" fontAlgn="base" latinLnBrk="0" hangingPunct="0">
              <a:lnSpc>
                <a:spcPct val="100000"/>
              </a:lnSpc>
              <a:spcBef>
                <a:spcPts val="0"/>
              </a:spcBef>
              <a:spcAft>
                <a:spcPts val="0"/>
              </a:spcAft>
              <a:buClrTx/>
              <a:buSzTx/>
              <a:buFontTx/>
              <a:buNone/>
              <a:tabLst/>
              <a:defRPr/>
            </a:pPr>
            <a:r>
              <a:rPr kumimoji="1" lang="zh-TW" altLang="zh-TW" sz="2400" b="1" i="0" u="none" strike="noStrike" kern="1200" cap="none" spc="0" normalizeH="0" baseline="0" noProof="0" dirty="0">
                <a:ln>
                  <a:noFill/>
                </a:ln>
                <a:solidFill>
                  <a:srgbClr val="080808"/>
                </a:solidFill>
                <a:effectLst/>
                <a:uLnTx/>
                <a:uFillTx/>
                <a:latin typeface="標楷體" panose="03000509000000000000" pitchFamily="65" charset="-120"/>
                <a:ea typeface="標楷體" panose="03000509000000000000" pitchFamily="65" charset="-120"/>
                <a:cs typeface="新細明體" panose="02020500000000000000" pitchFamily="18" charset="-120"/>
              </a:rPr>
              <a:t>視為</a:t>
            </a:r>
            <a:r>
              <a:rPr kumimoji="1" lang="zh-TW" altLang="zh-TW" sz="2400" b="1" i="0" u="none" strike="noStrike" kern="1200" cap="none" spc="0" normalizeH="0" baseline="0" noProof="0" dirty="0">
                <a:ln>
                  <a:noFill/>
                </a:ln>
                <a:solidFill>
                  <a:srgbClr val="0000FF"/>
                </a:solidFill>
                <a:effectLst/>
                <a:uLnTx/>
                <a:uFillTx/>
                <a:latin typeface="標楷體" panose="03000509000000000000" pitchFamily="65" charset="-120"/>
                <a:ea typeface="標楷體" panose="03000509000000000000" pitchFamily="65" charset="-120"/>
                <a:cs typeface="新細明體" panose="02020500000000000000" pitchFamily="18" charset="-120"/>
              </a:rPr>
              <a:t>不同</a:t>
            </a:r>
            <a:r>
              <a:rPr kumimoji="1" lang="zh-TW" altLang="zh-TW" sz="2400" b="1" i="0" u="none" strike="noStrike" kern="1200" cap="none" spc="0" normalizeH="0" baseline="0" noProof="0" dirty="0">
                <a:ln>
                  <a:noFill/>
                </a:ln>
                <a:solidFill>
                  <a:srgbClr val="080808"/>
                </a:solidFill>
                <a:effectLst/>
                <a:uLnTx/>
                <a:uFillTx/>
                <a:latin typeface="標楷體" panose="03000509000000000000" pitchFamily="65" charset="-120"/>
                <a:ea typeface="標楷體" panose="03000509000000000000" pitchFamily="65" charset="-120"/>
                <a:cs typeface="新細明體" panose="02020500000000000000" pitchFamily="18" charset="-120"/>
              </a:rPr>
              <a:t>志願序</a:t>
            </a:r>
            <a:r>
              <a:rPr kumimoji="1" lang="zh-TW" altLang="zh-TW" sz="2400" b="1" i="0" u="none" strike="noStrike" kern="1200" cap="none" spc="0" normalizeH="0" baseline="0" noProof="0" dirty="0">
                <a:ln>
                  <a:noFill/>
                </a:ln>
                <a:solidFill>
                  <a:srgbClr val="080808"/>
                </a:solidFill>
                <a:effectLst/>
                <a:uLnTx/>
                <a:uFillTx/>
                <a:latin typeface="微軟正黑體" panose="020B0604030504040204" pitchFamily="34" charset="-120"/>
                <a:cs typeface="新細明體" panose="02020500000000000000" pitchFamily="18" charset="-120"/>
              </a:rPr>
              <a:t>。</a:t>
            </a:r>
            <a:endParaRPr kumimoji="1" lang="zh-TW" altLang="zh-TW" sz="2400" b="1" i="0" u="none" strike="noStrike" kern="100" cap="none" spc="0" normalizeH="0" baseline="0" noProof="0" dirty="0">
              <a:ln>
                <a:noFill/>
              </a:ln>
              <a:solidFill>
                <a:srgbClr val="080808"/>
              </a:solidFill>
              <a:effectLst/>
              <a:uLnTx/>
              <a:uFillTx/>
              <a:latin typeface="微軟正黑體" panose="020B0604030504040204" pitchFamily="34" charset="-120"/>
              <a:cs typeface="Times New Roman" panose="02020603050405020304" pitchFamily="18" charset="0"/>
            </a:endParaRPr>
          </a:p>
        </p:txBody>
      </p:sp>
      <p:cxnSp>
        <p:nvCxnSpPr>
          <p:cNvPr id="24" name="直線接點 13"/>
          <p:cNvCxnSpPr>
            <a:cxnSpLocks noChangeShapeType="1"/>
            <a:stCxn id="16" idx="0"/>
          </p:cNvCxnSpPr>
          <p:nvPr/>
        </p:nvCxnSpPr>
        <p:spPr bwMode="auto">
          <a:xfrm>
            <a:off x="4872039" y="4410870"/>
            <a:ext cx="1880212" cy="1649011"/>
          </a:xfrm>
          <a:prstGeom prst="line">
            <a:avLst/>
          </a:prstGeom>
          <a:noFill/>
          <a:ln w="38100" algn="ctr">
            <a:solidFill>
              <a:schemeClr val="tx1"/>
            </a:solidFill>
            <a:round/>
            <a:headEnd/>
            <a:tailEnd/>
          </a:ln>
          <a:extLst>
            <a:ext uri="{909E8E84-426E-40DD-AFC4-6F175D3DCCD1}">
              <a14:hiddenFill xmlns="" xmlns:a14="http://schemas.microsoft.com/office/drawing/2010/main">
                <a:noFill/>
              </a14:hiddenFill>
            </a:ext>
          </a:extLst>
        </p:spPr>
      </p:cxnSp>
      <p:sp>
        <p:nvSpPr>
          <p:cNvPr id="25" name="投影片編號版面配置區 1"/>
          <p:cNvSpPr txBox="1">
            <a:spLocks/>
          </p:cNvSpPr>
          <p:nvPr/>
        </p:nvSpPr>
        <p:spPr bwMode="auto">
          <a:xfrm>
            <a:off x="531813" y="787400"/>
            <a:ext cx="779462" cy="36512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zh-TW"/>
            </a:defPPr>
            <a:lvl1pPr algn="r" rtl="0" eaLnBrk="1" fontAlgn="base" hangingPunct="1">
              <a:spcBef>
                <a:spcPct val="0"/>
              </a:spcBef>
              <a:spcAft>
                <a:spcPct val="0"/>
              </a:spcAft>
              <a:defRPr kumimoji="1" sz="2000" kern="1200">
                <a:solidFill>
                  <a:schemeClr val="tx1"/>
                </a:solidFill>
                <a:latin typeface="Arial" panose="020B0604020202020204" pitchFamily="34" charset="0"/>
                <a:ea typeface="微軟正黑體" panose="020B0604030504040204" pitchFamily="34" charset="-120"/>
                <a:cs typeface="+mn-cs"/>
              </a:defRPr>
            </a:lvl1pPr>
            <a:lvl2pPr marL="742950" indent="-285750" algn="l" rtl="0" eaLnBrk="0" fontAlgn="base" hangingPunct="0">
              <a:spcBef>
                <a:spcPct val="0"/>
              </a:spcBef>
              <a:spcAft>
                <a:spcPct val="0"/>
              </a:spcAft>
              <a:defRPr kumimoji="1" kern="1200">
                <a:solidFill>
                  <a:schemeClr val="tx1"/>
                </a:solidFill>
                <a:latin typeface="Arial" panose="020B0604020202020204" pitchFamily="34" charset="0"/>
                <a:ea typeface="微軟正黑體" panose="020B0604030504040204" pitchFamily="34" charset="-120"/>
                <a:cs typeface="+mn-cs"/>
              </a:defRPr>
            </a:lvl2pPr>
            <a:lvl3pPr marL="1143000" indent="-228600" algn="l" rtl="0" eaLnBrk="0" fontAlgn="base" hangingPunct="0">
              <a:spcBef>
                <a:spcPct val="0"/>
              </a:spcBef>
              <a:spcAft>
                <a:spcPct val="0"/>
              </a:spcAft>
              <a:defRPr kumimoji="1" kern="1200">
                <a:solidFill>
                  <a:schemeClr val="tx1"/>
                </a:solidFill>
                <a:latin typeface="Arial" panose="020B0604020202020204" pitchFamily="34" charset="0"/>
                <a:ea typeface="微軟正黑體" panose="020B0604030504040204" pitchFamily="34" charset="-120"/>
                <a:cs typeface="+mn-cs"/>
              </a:defRPr>
            </a:lvl3pPr>
            <a:lvl4pPr marL="1600200" indent="-228600" algn="l" rtl="0" eaLnBrk="0" fontAlgn="base" hangingPunct="0">
              <a:spcBef>
                <a:spcPct val="0"/>
              </a:spcBef>
              <a:spcAft>
                <a:spcPct val="0"/>
              </a:spcAft>
              <a:defRPr kumimoji="1" kern="1200">
                <a:solidFill>
                  <a:schemeClr val="tx1"/>
                </a:solidFill>
                <a:latin typeface="Arial" panose="020B0604020202020204" pitchFamily="34" charset="0"/>
                <a:ea typeface="微軟正黑體" panose="020B0604030504040204" pitchFamily="34" charset="-120"/>
                <a:cs typeface="+mn-cs"/>
              </a:defRPr>
            </a:lvl4pPr>
            <a:lvl5pPr marL="2057400" indent="-228600" algn="l" rtl="0" eaLnBrk="0" fontAlgn="base" hangingPunct="0">
              <a:spcBef>
                <a:spcPct val="0"/>
              </a:spcBef>
              <a:spcAft>
                <a:spcPct val="0"/>
              </a:spcAft>
              <a:defRPr kumimoji="1" kern="1200">
                <a:solidFill>
                  <a:schemeClr val="tx1"/>
                </a:solidFill>
                <a:latin typeface="Arial" panose="020B0604020202020204" pitchFamily="34" charset="0"/>
                <a:ea typeface="微軟正黑體" panose="020B0604030504040204" pitchFamily="34" charset="-120"/>
                <a:cs typeface="+mn-cs"/>
              </a:defRPr>
            </a:lvl5pPr>
            <a:lvl6pPr marL="2514600" indent="-228600" algn="l" defTabSz="914400" rtl="0" eaLnBrk="0" fontAlgn="base" latinLnBrk="0" hangingPunct="0">
              <a:spcBef>
                <a:spcPct val="0"/>
              </a:spcBef>
              <a:spcAft>
                <a:spcPct val="0"/>
              </a:spcAft>
              <a:defRPr kumimoji="1" kern="1200">
                <a:solidFill>
                  <a:schemeClr val="tx1"/>
                </a:solidFill>
                <a:latin typeface="Arial" panose="020B0604020202020204" pitchFamily="34" charset="0"/>
                <a:ea typeface="微軟正黑體" panose="020B0604030504040204" pitchFamily="34" charset="-120"/>
                <a:cs typeface="+mn-cs"/>
              </a:defRPr>
            </a:lvl6pPr>
            <a:lvl7pPr marL="2971800" indent="-228600" algn="l" defTabSz="914400" rtl="0" eaLnBrk="0" fontAlgn="base" latinLnBrk="0" hangingPunct="0">
              <a:spcBef>
                <a:spcPct val="0"/>
              </a:spcBef>
              <a:spcAft>
                <a:spcPct val="0"/>
              </a:spcAft>
              <a:defRPr kumimoji="1" kern="1200">
                <a:solidFill>
                  <a:schemeClr val="tx1"/>
                </a:solidFill>
                <a:latin typeface="Arial" panose="020B0604020202020204" pitchFamily="34" charset="0"/>
                <a:ea typeface="微軟正黑體" panose="020B0604030504040204" pitchFamily="34" charset="-120"/>
                <a:cs typeface="+mn-cs"/>
              </a:defRPr>
            </a:lvl7pPr>
            <a:lvl8pPr marL="3429000" indent="-228600" algn="l" defTabSz="914400" rtl="0" eaLnBrk="0" fontAlgn="base" latinLnBrk="0" hangingPunct="0">
              <a:spcBef>
                <a:spcPct val="0"/>
              </a:spcBef>
              <a:spcAft>
                <a:spcPct val="0"/>
              </a:spcAft>
              <a:defRPr kumimoji="1" kern="1200">
                <a:solidFill>
                  <a:schemeClr val="tx1"/>
                </a:solidFill>
                <a:latin typeface="Arial" panose="020B0604020202020204" pitchFamily="34" charset="0"/>
                <a:ea typeface="微軟正黑體" panose="020B0604030504040204" pitchFamily="34" charset="-120"/>
                <a:cs typeface="+mn-cs"/>
              </a:defRPr>
            </a:lvl8pPr>
            <a:lvl9pPr marL="3886200" indent="-228600" algn="l" defTabSz="914400" rtl="0" eaLnBrk="0" fontAlgn="base" latinLnBrk="0" hangingPunct="0">
              <a:spcBef>
                <a:spcPct val="0"/>
              </a:spcBef>
              <a:spcAft>
                <a:spcPct val="0"/>
              </a:spcAft>
              <a:defRPr kumimoji="1" kern="1200">
                <a:solidFill>
                  <a:schemeClr val="tx1"/>
                </a:solidFill>
                <a:latin typeface="Arial" panose="020B0604020202020204" pitchFamily="34" charset="0"/>
                <a:ea typeface="微軟正黑體" panose="020B0604030504040204" pitchFamily="34" charset="-120"/>
                <a:cs typeface="+mn-cs"/>
              </a:defRPr>
            </a:lvl9pPr>
          </a:lstStyle>
          <a:p>
            <a:fld id="{EF971C2C-A346-490C-8183-7EB50DE787B8}" type="slidenum">
              <a:rPr kumimoji="0" lang="zh-TW" altLang="en-US" smtClean="0">
                <a:solidFill>
                  <a:srgbClr val="FEFFFF"/>
                </a:solidFill>
                <a:latin typeface="Century Gothic" panose="020B0502020202020204" pitchFamily="34" charset="0"/>
              </a:rPr>
              <a:pPr/>
              <a:t>82</a:t>
            </a:fld>
            <a:endParaRPr kumimoji="0" lang="zh-TW" altLang="en-US">
              <a:solidFill>
                <a:srgbClr val="FEFFFF"/>
              </a:solidFill>
              <a:latin typeface="Century Gothic" panose="020B0502020202020204" pitchFamily="34" charset="0"/>
            </a:endParaRPr>
          </a:p>
        </p:txBody>
      </p:sp>
    </p:spTree>
    <p:extLst>
      <p:ext uri="{BB962C8B-B14F-4D97-AF65-F5344CB8AC3E}">
        <p14:creationId xmlns="" xmlns:p14="http://schemas.microsoft.com/office/powerpoint/2010/main" val="399936066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文字方塊 5"/>
          <p:cNvSpPr txBox="1">
            <a:spLocks noChangeArrowheads="1"/>
          </p:cNvSpPr>
          <p:nvPr/>
        </p:nvSpPr>
        <p:spPr bwMode="auto">
          <a:xfrm>
            <a:off x="1751012" y="242888"/>
            <a:ext cx="9736138" cy="707886"/>
          </a:xfrm>
          <a:prstGeom prst="rect">
            <a:avLst/>
          </a:prstGeom>
          <a:solidFill>
            <a:srgbClr val="7030A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en-US" altLang="zh-TW"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a:t>
            </a:r>
            <a:r>
              <a:rPr lang="zh-TW" altLang="en-US"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八</a:t>
            </a:r>
            <a:r>
              <a:rPr lang="en-US" altLang="zh-TW"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a:t>
            </a:r>
            <a:r>
              <a:rPr lang="zh-TW" altLang="zh-TW"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選填志願</a:t>
            </a:r>
            <a:r>
              <a:rPr lang="zh-TW" altLang="en-US"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系統畫面示例</a:t>
            </a:r>
            <a:r>
              <a:rPr lang="en-US" altLang="zh-TW"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a:t>
            </a:r>
            <a:r>
              <a:rPr lang="zh-TW" altLang="en-US"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以</a:t>
            </a:r>
            <a:r>
              <a:rPr lang="en-US" altLang="zh-TW"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108</a:t>
            </a:r>
            <a:r>
              <a:rPr lang="zh-TW" altLang="en-US"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年為例</a:t>
            </a:r>
            <a:r>
              <a:rPr lang="en-US" altLang="zh-TW"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a:t>
            </a:r>
            <a:endParaRPr lang="zh-TW" altLang="en-US"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endParaRPr>
          </a:p>
        </p:txBody>
      </p:sp>
      <p:sp>
        <p:nvSpPr>
          <p:cNvPr id="12" name="投影片編號版面配置區 3"/>
          <p:cNvSpPr>
            <a:spLocks noGrp="1"/>
          </p:cNvSpPr>
          <p:nvPr>
            <p:ph type="sldNum" sz="quarter" idx="12"/>
          </p:nvPr>
        </p:nvSpPr>
        <p:spPr>
          <a:xfrm>
            <a:off x="7241928" y="6373600"/>
            <a:ext cx="2154767" cy="290512"/>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00000"/>
                </a:solidFill>
                <a:latin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924BE26-25EB-4D01-B719-78D8C86B36C7}" type="slidenum">
              <a:rPr kumimoji="0" lang="en-US" altLang="zh-TW" sz="1000" b="0" i="0" u="none" strike="noStrike" kern="1200" cap="none" spc="0" normalizeH="0" baseline="0" noProof="0">
                <a:ln>
                  <a:noFill/>
                </a:ln>
                <a:solidFill>
                  <a:srgbClr val="000000"/>
                </a:solidFill>
                <a:effectLst/>
                <a:uLnTx/>
                <a:uFillTx/>
                <a:latin typeface="Arial" panose="020B0604020202020204" pitchFamily="34" charset="0"/>
                <a:ea typeface="新細明體" panose="02020500000000000000"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83</a:t>
            </a:fld>
            <a:endParaRPr kumimoji="0" lang="en-US" altLang="zh-TW" sz="1000" b="0" i="0" u="none" strike="noStrike" kern="1200" cap="none" spc="0" normalizeH="0" baseline="0" noProof="0">
              <a:ln>
                <a:noFill/>
              </a:ln>
              <a:solidFill>
                <a:srgbClr val="000000"/>
              </a:solidFill>
              <a:effectLst/>
              <a:uLnTx/>
              <a:uFillTx/>
              <a:latin typeface="Arial" panose="020B0604020202020204" pitchFamily="34" charset="0"/>
              <a:ea typeface="新細明體" panose="02020500000000000000" pitchFamily="18" charset="-120"/>
              <a:cs typeface="+mn-cs"/>
            </a:endParaRPr>
          </a:p>
        </p:txBody>
      </p:sp>
      <p:sp>
        <p:nvSpPr>
          <p:cNvPr id="25" name="投影片編號版面配置區 1"/>
          <p:cNvSpPr txBox="1">
            <a:spLocks/>
          </p:cNvSpPr>
          <p:nvPr/>
        </p:nvSpPr>
        <p:spPr bwMode="auto">
          <a:xfrm>
            <a:off x="531813" y="787400"/>
            <a:ext cx="779462" cy="36512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zh-TW"/>
            </a:defPPr>
            <a:lvl1pPr algn="r" rtl="0" eaLnBrk="1" fontAlgn="base" hangingPunct="1">
              <a:spcBef>
                <a:spcPct val="0"/>
              </a:spcBef>
              <a:spcAft>
                <a:spcPct val="0"/>
              </a:spcAft>
              <a:defRPr kumimoji="1" sz="2000" kern="1200">
                <a:solidFill>
                  <a:schemeClr val="tx1"/>
                </a:solidFill>
                <a:latin typeface="Arial" panose="020B0604020202020204" pitchFamily="34" charset="0"/>
                <a:ea typeface="微軟正黑體" panose="020B0604030504040204" pitchFamily="34" charset="-120"/>
                <a:cs typeface="+mn-cs"/>
              </a:defRPr>
            </a:lvl1pPr>
            <a:lvl2pPr marL="742950" indent="-285750" algn="l" rtl="0" eaLnBrk="0" fontAlgn="base" hangingPunct="0">
              <a:spcBef>
                <a:spcPct val="0"/>
              </a:spcBef>
              <a:spcAft>
                <a:spcPct val="0"/>
              </a:spcAft>
              <a:defRPr kumimoji="1" kern="1200">
                <a:solidFill>
                  <a:schemeClr val="tx1"/>
                </a:solidFill>
                <a:latin typeface="Arial" panose="020B0604020202020204" pitchFamily="34" charset="0"/>
                <a:ea typeface="微軟正黑體" panose="020B0604030504040204" pitchFamily="34" charset="-120"/>
                <a:cs typeface="+mn-cs"/>
              </a:defRPr>
            </a:lvl2pPr>
            <a:lvl3pPr marL="1143000" indent="-228600" algn="l" rtl="0" eaLnBrk="0" fontAlgn="base" hangingPunct="0">
              <a:spcBef>
                <a:spcPct val="0"/>
              </a:spcBef>
              <a:spcAft>
                <a:spcPct val="0"/>
              </a:spcAft>
              <a:defRPr kumimoji="1" kern="1200">
                <a:solidFill>
                  <a:schemeClr val="tx1"/>
                </a:solidFill>
                <a:latin typeface="Arial" panose="020B0604020202020204" pitchFamily="34" charset="0"/>
                <a:ea typeface="微軟正黑體" panose="020B0604030504040204" pitchFamily="34" charset="-120"/>
                <a:cs typeface="+mn-cs"/>
              </a:defRPr>
            </a:lvl3pPr>
            <a:lvl4pPr marL="1600200" indent="-228600" algn="l" rtl="0" eaLnBrk="0" fontAlgn="base" hangingPunct="0">
              <a:spcBef>
                <a:spcPct val="0"/>
              </a:spcBef>
              <a:spcAft>
                <a:spcPct val="0"/>
              </a:spcAft>
              <a:defRPr kumimoji="1" kern="1200">
                <a:solidFill>
                  <a:schemeClr val="tx1"/>
                </a:solidFill>
                <a:latin typeface="Arial" panose="020B0604020202020204" pitchFamily="34" charset="0"/>
                <a:ea typeface="微軟正黑體" panose="020B0604030504040204" pitchFamily="34" charset="-120"/>
                <a:cs typeface="+mn-cs"/>
              </a:defRPr>
            </a:lvl4pPr>
            <a:lvl5pPr marL="2057400" indent="-228600" algn="l" rtl="0" eaLnBrk="0" fontAlgn="base" hangingPunct="0">
              <a:spcBef>
                <a:spcPct val="0"/>
              </a:spcBef>
              <a:spcAft>
                <a:spcPct val="0"/>
              </a:spcAft>
              <a:defRPr kumimoji="1" kern="1200">
                <a:solidFill>
                  <a:schemeClr val="tx1"/>
                </a:solidFill>
                <a:latin typeface="Arial" panose="020B0604020202020204" pitchFamily="34" charset="0"/>
                <a:ea typeface="微軟正黑體" panose="020B0604030504040204" pitchFamily="34" charset="-120"/>
                <a:cs typeface="+mn-cs"/>
              </a:defRPr>
            </a:lvl5pPr>
            <a:lvl6pPr marL="2514600" indent="-228600" algn="l" defTabSz="914400" rtl="0" eaLnBrk="0" fontAlgn="base" latinLnBrk="0" hangingPunct="0">
              <a:spcBef>
                <a:spcPct val="0"/>
              </a:spcBef>
              <a:spcAft>
                <a:spcPct val="0"/>
              </a:spcAft>
              <a:defRPr kumimoji="1" kern="1200">
                <a:solidFill>
                  <a:schemeClr val="tx1"/>
                </a:solidFill>
                <a:latin typeface="Arial" panose="020B0604020202020204" pitchFamily="34" charset="0"/>
                <a:ea typeface="微軟正黑體" panose="020B0604030504040204" pitchFamily="34" charset="-120"/>
                <a:cs typeface="+mn-cs"/>
              </a:defRPr>
            </a:lvl6pPr>
            <a:lvl7pPr marL="2971800" indent="-228600" algn="l" defTabSz="914400" rtl="0" eaLnBrk="0" fontAlgn="base" latinLnBrk="0" hangingPunct="0">
              <a:spcBef>
                <a:spcPct val="0"/>
              </a:spcBef>
              <a:spcAft>
                <a:spcPct val="0"/>
              </a:spcAft>
              <a:defRPr kumimoji="1" kern="1200">
                <a:solidFill>
                  <a:schemeClr val="tx1"/>
                </a:solidFill>
                <a:latin typeface="Arial" panose="020B0604020202020204" pitchFamily="34" charset="0"/>
                <a:ea typeface="微軟正黑體" panose="020B0604030504040204" pitchFamily="34" charset="-120"/>
                <a:cs typeface="+mn-cs"/>
              </a:defRPr>
            </a:lvl7pPr>
            <a:lvl8pPr marL="3429000" indent="-228600" algn="l" defTabSz="914400" rtl="0" eaLnBrk="0" fontAlgn="base" latinLnBrk="0" hangingPunct="0">
              <a:spcBef>
                <a:spcPct val="0"/>
              </a:spcBef>
              <a:spcAft>
                <a:spcPct val="0"/>
              </a:spcAft>
              <a:defRPr kumimoji="1" kern="1200">
                <a:solidFill>
                  <a:schemeClr val="tx1"/>
                </a:solidFill>
                <a:latin typeface="Arial" panose="020B0604020202020204" pitchFamily="34" charset="0"/>
                <a:ea typeface="微軟正黑體" panose="020B0604030504040204" pitchFamily="34" charset="-120"/>
                <a:cs typeface="+mn-cs"/>
              </a:defRPr>
            </a:lvl8pPr>
            <a:lvl9pPr marL="3886200" indent="-228600" algn="l" defTabSz="914400" rtl="0" eaLnBrk="0" fontAlgn="base" latinLnBrk="0" hangingPunct="0">
              <a:spcBef>
                <a:spcPct val="0"/>
              </a:spcBef>
              <a:spcAft>
                <a:spcPct val="0"/>
              </a:spcAft>
              <a:defRPr kumimoji="1" kern="1200">
                <a:solidFill>
                  <a:schemeClr val="tx1"/>
                </a:solidFill>
                <a:latin typeface="Arial" panose="020B0604020202020204" pitchFamily="34" charset="0"/>
                <a:ea typeface="微軟正黑體" panose="020B0604030504040204" pitchFamily="34" charset="-120"/>
                <a:cs typeface="+mn-cs"/>
              </a:defRPr>
            </a:lvl9pPr>
          </a:lstStyle>
          <a:p>
            <a:fld id="{EF971C2C-A346-490C-8183-7EB50DE787B8}" type="slidenum">
              <a:rPr kumimoji="0" lang="zh-TW" altLang="en-US" smtClean="0">
                <a:solidFill>
                  <a:srgbClr val="FEFFFF"/>
                </a:solidFill>
                <a:latin typeface="Century Gothic" panose="020B0502020202020204" pitchFamily="34" charset="0"/>
              </a:rPr>
              <a:pPr/>
              <a:t>83</a:t>
            </a:fld>
            <a:endParaRPr kumimoji="0" lang="zh-TW" altLang="en-US">
              <a:solidFill>
                <a:srgbClr val="FEFFFF"/>
              </a:solidFill>
              <a:latin typeface="Century Gothic" panose="020B0502020202020204" pitchFamily="34" charset="0"/>
            </a:endParaRPr>
          </a:p>
        </p:txBody>
      </p:sp>
      <p:pic>
        <p:nvPicPr>
          <p:cNvPr id="26" name="內容版面配置區 4"/>
          <p:cNvPicPr>
            <a:picLocks noChangeAspect="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2547265" y="1152525"/>
            <a:ext cx="7200648" cy="56010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7" name="投影片編號版面配置區 3"/>
          <p:cNvSpPr txBox="1">
            <a:spLocks/>
          </p:cNvSpPr>
          <p:nvPr/>
        </p:nvSpPr>
        <p:spPr>
          <a:xfrm>
            <a:off x="7241928" y="6373600"/>
            <a:ext cx="2154767" cy="290512"/>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zh-TW"/>
            </a:defPPr>
            <a:lvl1pPr algn="r" rtl="0" eaLnBrk="1" fontAlgn="base" hangingPunct="1">
              <a:spcBef>
                <a:spcPct val="20000"/>
              </a:spcBef>
              <a:spcAft>
                <a:spcPct val="0"/>
              </a:spcAft>
              <a:buChar char="•"/>
              <a:defRPr kumimoji="0" sz="3200" kern="1200">
                <a:solidFill>
                  <a:srgbClr val="000000"/>
                </a:solidFill>
                <a:latin typeface="Arial" panose="020B0604020202020204" pitchFamily="34" charset="0"/>
                <a:ea typeface="微軟正黑體" panose="020B0604030504040204" pitchFamily="34" charset="-120"/>
                <a:cs typeface="+mn-cs"/>
              </a:defRPr>
            </a:lvl1pPr>
            <a:lvl2pPr marL="742950" indent="-285750" algn="l" rtl="0" eaLnBrk="0" fontAlgn="base" hangingPunct="0">
              <a:spcBef>
                <a:spcPct val="20000"/>
              </a:spcBef>
              <a:spcAft>
                <a:spcPct val="0"/>
              </a:spcAft>
              <a:buChar char="–"/>
              <a:defRPr kumimoji="1" sz="2800" kern="1200">
                <a:solidFill>
                  <a:srgbClr val="000000"/>
                </a:solidFill>
                <a:latin typeface="Arial" panose="020B0604020202020204" pitchFamily="34" charset="0"/>
                <a:ea typeface="微軟正黑體" panose="020B0604030504040204" pitchFamily="34" charset="-120"/>
                <a:cs typeface="+mn-cs"/>
              </a:defRPr>
            </a:lvl2pPr>
            <a:lvl3pPr marL="1143000" indent="-228600" algn="l" rtl="0" eaLnBrk="0" fontAlgn="base" hangingPunct="0">
              <a:spcBef>
                <a:spcPct val="20000"/>
              </a:spcBef>
              <a:spcAft>
                <a:spcPct val="0"/>
              </a:spcAft>
              <a:buChar char="•"/>
              <a:defRPr kumimoji="1" sz="2400" kern="1200">
                <a:solidFill>
                  <a:srgbClr val="000000"/>
                </a:solidFill>
                <a:latin typeface="Arial" panose="020B0604020202020204" pitchFamily="34" charset="0"/>
                <a:ea typeface="微軟正黑體" panose="020B0604030504040204" pitchFamily="34" charset="-120"/>
                <a:cs typeface="+mn-cs"/>
              </a:defRPr>
            </a:lvl3pPr>
            <a:lvl4pPr marL="1600200" indent="-228600" algn="l" rtl="0" eaLnBrk="0" fontAlgn="base" hangingPunct="0">
              <a:spcBef>
                <a:spcPct val="20000"/>
              </a:spcBef>
              <a:spcAft>
                <a:spcPct val="0"/>
              </a:spcAft>
              <a:buChar char="–"/>
              <a:defRPr kumimoji="1" sz="2000" kern="1200">
                <a:solidFill>
                  <a:srgbClr val="000000"/>
                </a:solidFill>
                <a:latin typeface="Arial" panose="020B0604020202020204" pitchFamily="34" charset="0"/>
                <a:ea typeface="微軟正黑體" panose="020B0604030504040204" pitchFamily="34" charset="-120"/>
                <a:cs typeface="+mn-cs"/>
              </a:defRPr>
            </a:lvl4pPr>
            <a:lvl5pPr marL="2057400" indent="-228600" algn="l" rtl="0" eaLnBrk="0" fontAlgn="base" hangingPunct="0">
              <a:spcBef>
                <a:spcPct val="20000"/>
              </a:spcBef>
              <a:spcAft>
                <a:spcPct val="0"/>
              </a:spcAft>
              <a:buChar char="»"/>
              <a:defRPr kumimoji="1" sz="2000" kern="1200">
                <a:solidFill>
                  <a:srgbClr val="000000"/>
                </a:solidFill>
                <a:latin typeface="Arial" panose="020B0604020202020204" pitchFamily="34" charset="0"/>
                <a:ea typeface="微軟正黑體" panose="020B0604030504040204" pitchFamily="34" charset="-120"/>
                <a:cs typeface="+mn-cs"/>
              </a:defRPr>
            </a:lvl5pPr>
            <a:lvl6pPr marL="2514600" indent="-228600" algn="l" defTabSz="914400" rtl="0" eaLnBrk="0" fontAlgn="base" latinLnBrk="0" hangingPunct="0">
              <a:spcBef>
                <a:spcPct val="20000"/>
              </a:spcBef>
              <a:spcAft>
                <a:spcPct val="0"/>
              </a:spcAft>
              <a:buChar char="»"/>
              <a:defRPr kumimoji="1" sz="2000" kern="1200">
                <a:solidFill>
                  <a:srgbClr val="000000"/>
                </a:solidFill>
                <a:latin typeface="Arial" panose="020B0604020202020204" pitchFamily="34" charset="0"/>
                <a:ea typeface="微軟正黑體" panose="020B0604030504040204" pitchFamily="34" charset="-120"/>
                <a:cs typeface="+mn-cs"/>
              </a:defRPr>
            </a:lvl6pPr>
            <a:lvl7pPr marL="2971800" indent="-228600" algn="l" defTabSz="914400" rtl="0" eaLnBrk="0" fontAlgn="base" latinLnBrk="0" hangingPunct="0">
              <a:spcBef>
                <a:spcPct val="20000"/>
              </a:spcBef>
              <a:spcAft>
                <a:spcPct val="0"/>
              </a:spcAft>
              <a:buChar char="»"/>
              <a:defRPr kumimoji="1" sz="2000" kern="1200">
                <a:solidFill>
                  <a:srgbClr val="000000"/>
                </a:solidFill>
                <a:latin typeface="Arial" panose="020B0604020202020204" pitchFamily="34" charset="0"/>
                <a:ea typeface="微軟正黑體" panose="020B0604030504040204" pitchFamily="34" charset="-120"/>
                <a:cs typeface="+mn-cs"/>
              </a:defRPr>
            </a:lvl7pPr>
            <a:lvl8pPr marL="3429000" indent="-228600" algn="l" defTabSz="914400" rtl="0" eaLnBrk="0" fontAlgn="base" latinLnBrk="0" hangingPunct="0">
              <a:spcBef>
                <a:spcPct val="20000"/>
              </a:spcBef>
              <a:spcAft>
                <a:spcPct val="0"/>
              </a:spcAft>
              <a:buChar char="»"/>
              <a:defRPr kumimoji="1" sz="2000" kern="1200">
                <a:solidFill>
                  <a:srgbClr val="000000"/>
                </a:solidFill>
                <a:latin typeface="Arial" panose="020B0604020202020204" pitchFamily="34" charset="0"/>
                <a:ea typeface="微軟正黑體" panose="020B0604030504040204" pitchFamily="34" charset="-120"/>
                <a:cs typeface="+mn-cs"/>
              </a:defRPr>
            </a:lvl8pPr>
            <a:lvl9pPr marL="3886200" indent="-228600" algn="l" defTabSz="914400" rtl="0" eaLnBrk="0" fontAlgn="base" latinLnBrk="0" hangingPunct="0">
              <a:spcBef>
                <a:spcPct val="20000"/>
              </a:spcBef>
              <a:spcAft>
                <a:spcPct val="0"/>
              </a:spcAft>
              <a:buChar char="»"/>
              <a:defRPr kumimoji="1" sz="2000" kern="1200">
                <a:solidFill>
                  <a:srgbClr val="000000"/>
                </a:solidFill>
                <a:latin typeface="Arial" panose="020B0604020202020204" pitchFamily="34" charset="0"/>
                <a:ea typeface="微軟正黑體" panose="020B0604030504040204" pitchFamily="34" charset="-120"/>
                <a:cs typeface="+mn-cs"/>
              </a:defRPr>
            </a:lvl9pPr>
          </a:lstStyle>
          <a:p>
            <a:pPr>
              <a:spcBef>
                <a:spcPct val="0"/>
              </a:spcBef>
              <a:buFontTx/>
              <a:buNone/>
              <a:defRPr/>
            </a:pPr>
            <a:fld id="{A8166E75-3CFD-4979-A2DD-DB7F937879DE}" type="slidenum">
              <a:rPr lang="en-US" altLang="zh-TW" sz="1000" smtClean="0">
                <a:ea typeface="新細明體" panose="02020500000000000000" pitchFamily="18" charset="-120"/>
              </a:rPr>
              <a:pPr>
                <a:spcBef>
                  <a:spcPct val="0"/>
                </a:spcBef>
                <a:buFontTx/>
                <a:buNone/>
                <a:defRPr/>
              </a:pPr>
              <a:t>83</a:t>
            </a:fld>
            <a:endParaRPr lang="en-US" altLang="zh-TW" sz="1000">
              <a:ea typeface="新細明體" panose="02020500000000000000" pitchFamily="18" charset="-120"/>
            </a:endParaRPr>
          </a:p>
        </p:txBody>
      </p:sp>
      <p:sp>
        <p:nvSpPr>
          <p:cNvPr id="29" name="矩形 17"/>
          <p:cNvSpPr>
            <a:spLocks noChangeArrowheads="1"/>
          </p:cNvSpPr>
          <p:nvPr/>
        </p:nvSpPr>
        <p:spPr bwMode="auto">
          <a:xfrm>
            <a:off x="2547264" y="5567398"/>
            <a:ext cx="396081" cy="1166813"/>
          </a:xfrm>
          <a:prstGeom prst="rect">
            <a:avLst/>
          </a:prstGeom>
          <a:noFill/>
          <a:ln w="38100" algn="ctr">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lvl1pPr>
              <a:spcBef>
                <a:spcPct val="20000"/>
              </a:spcBef>
              <a:buChar char="•"/>
              <a:defRPr sz="3200">
                <a:solidFill>
                  <a:srgbClr val="000000"/>
                </a:solidFill>
                <a:latin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TW" altLang="en-US" sz="1800" b="0" i="0" u="none" strike="noStrike" kern="1200" cap="none" spc="0" normalizeH="0" baseline="0" noProof="0">
              <a:ln>
                <a:noFill/>
              </a:ln>
              <a:solidFill>
                <a:srgbClr val="DDE89A"/>
              </a:solidFill>
              <a:effectLst/>
              <a:uLnTx/>
              <a:uFillTx/>
              <a:latin typeface="Arial" panose="020B0604020202020204" pitchFamily="34" charset="0"/>
              <a:ea typeface="新細明體" panose="02020500000000000000" pitchFamily="18" charset="-120"/>
              <a:cs typeface="+mn-cs"/>
            </a:endParaRPr>
          </a:p>
        </p:txBody>
      </p:sp>
      <p:sp>
        <p:nvSpPr>
          <p:cNvPr id="3" name="圓角矩形圖說文字 2"/>
          <p:cNvSpPr/>
          <p:nvPr/>
        </p:nvSpPr>
        <p:spPr>
          <a:xfrm>
            <a:off x="4742962" y="3323303"/>
            <a:ext cx="3840599" cy="1691149"/>
          </a:xfrm>
          <a:prstGeom prst="wedgeRoundRectCallout">
            <a:avLst>
              <a:gd name="adj1" fmla="val -101527"/>
              <a:gd name="adj2" fmla="val 75523"/>
              <a:gd name="adj3" fmla="val 16667"/>
            </a:avLst>
          </a:prstGeom>
          <a:solidFill>
            <a:srgbClr val="CCFF99"/>
          </a:solidFill>
          <a:ln w="38100" algn="ctr">
            <a:noFill/>
            <a:round/>
            <a:headEnd/>
            <a:tailEnd/>
          </a:ln>
        </p:spPr>
        <p:txBody>
          <a:bodyPr/>
          <a:lstStyle/>
          <a:p>
            <a:pPr>
              <a:spcBef>
                <a:spcPts val="0"/>
              </a:spcBef>
              <a:spcAft>
                <a:spcPts val="0"/>
              </a:spcAft>
            </a:pPr>
            <a:r>
              <a:rPr lang="zh-TW" altLang="zh-TW" sz="2800" b="1" kern="100" dirty="0">
                <a:solidFill>
                  <a:srgbClr val="080808"/>
                </a:solidFill>
                <a:latin typeface="標楷體" panose="03000509000000000000" pitchFamily="65" charset="-120"/>
                <a:ea typeface="標楷體" panose="03000509000000000000" pitchFamily="65" charset="-120"/>
                <a:cs typeface="Times New Roman" panose="02020603050405020304" pitchFamily="18" charset="0"/>
              </a:rPr>
              <a:t>第</a:t>
            </a:r>
            <a:r>
              <a:rPr lang="en-US" altLang="zh-TW" sz="2800" b="1" kern="100" dirty="0">
                <a:solidFill>
                  <a:srgbClr val="080808"/>
                </a:solidFill>
                <a:latin typeface="標楷體" panose="03000509000000000000" pitchFamily="65" charset="-120"/>
                <a:ea typeface="標楷體" panose="03000509000000000000" pitchFamily="65" charset="-120"/>
                <a:cs typeface="Times New Roman" panose="02020603050405020304" pitchFamily="18" charset="0"/>
              </a:rPr>
              <a:t> 6 </a:t>
            </a:r>
            <a:r>
              <a:rPr lang="zh-TW" altLang="zh-TW" sz="2800" b="1" kern="100" dirty="0">
                <a:solidFill>
                  <a:srgbClr val="080808"/>
                </a:solidFill>
                <a:latin typeface="標楷體" panose="03000509000000000000" pitchFamily="65" charset="-120"/>
                <a:ea typeface="標楷體" panose="03000509000000000000" pitchFamily="65" charset="-120"/>
                <a:cs typeface="Times New Roman" panose="02020603050405020304" pitchFamily="18" charset="0"/>
              </a:rPr>
              <a:t>志願序後</a:t>
            </a:r>
            <a:r>
              <a:rPr lang="en-US" altLang="zh-TW" sz="2800" b="1" kern="100" dirty="0">
                <a:solidFill>
                  <a:srgbClr val="080808"/>
                </a:solidFill>
                <a:latin typeface="標楷體" panose="03000509000000000000" pitchFamily="65" charset="-120"/>
                <a:ea typeface="標楷體" panose="03000509000000000000" pitchFamily="65" charset="-120"/>
                <a:cs typeface="Times New Roman" panose="02020603050405020304" pitchFamily="18" charset="0"/>
              </a:rPr>
              <a:t>(</a:t>
            </a:r>
            <a:r>
              <a:rPr lang="zh-TW" altLang="zh-TW" sz="2800" b="1" kern="100" dirty="0">
                <a:solidFill>
                  <a:srgbClr val="080808"/>
                </a:solidFill>
                <a:latin typeface="標楷體" panose="03000509000000000000" pitchFamily="65" charset="-120"/>
                <a:ea typeface="標楷體" panose="03000509000000000000" pitchFamily="65" charset="-120"/>
                <a:cs typeface="Times New Roman" panose="02020603050405020304" pitchFamily="18" charset="0"/>
              </a:rPr>
              <a:t>含第</a:t>
            </a:r>
            <a:r>
              <a:rPr lang="en-US" altLang="zh-TW" sz="2800" b="1" kern="100" dirty="0">
                <a:solidFill>
                  <a:srgbClr val="080808"/>
                </a:solidFill>
                <a:latin typeface="標楷體" panose="03000509000000000000" pitchFamily="65" charset="-120"/>
                <a:ea typeface="標楷體" panose="03000509000000000000" pitchFamily="65" charset="-120"/>
                <a:cs typeface="Times New Roman" panose="02020603050405020304" pitchFamily="18" charset="0"/>
              </a:rPr>
              <a:t> 6 </a:t>
            </a:r>
            <a:r>
              <a:rPr lang="zh-TW" altLang="zh-TW" sz="2800" b="1" kern="100" dirty="0">
                <a:solidFill>
                  <a:srgbClr val="080808"/>
                </a:solidFill>
                <a:latin typeface="標楷體" panose="03000509000000000000" pitchFamily="65" charset="-120"/>
                <a:ea typeface="標楷體" panose="03000509000000000000" pitchFamily="65" charset="-120"/>
                <a:cs typeface="Times New Roman" panose="02020603050405020304" pitchFamily="18" charset="0"/>
              </a:rPr>
              <a:t>志願</a:t>
            </a:r>
            <a:r>
              <a:rPr lang="en-US" altLang="zh-TW" sz="2800" b="1" kern="100" dirty="0">
                <a:solidFill>
                  <a:srgbClr val="080808"/>
                </a:solidFill>
                <a:latin typeface="標楷體" panose="03000509000000000000" pitchFamily="65" charset="-120"/>
                <a:ea typeface="標楷體" panose="03000509000000000000" pitchFamily="65" charset="-120"/>
                <a:cs typeface="Times New Roman" panose="02020603050405020304" pitchFamily="18" charset="0"/>
              </a:rPr>
              <a:t>)</a:t>
            </a:r>
            <a:r>
              <a:rPr lang="zh-TW" altLang="zh-TW" sz="2800" b="1" kern="100" dirty="0">
                <a:solidFill>
                  <a:srgbClr val="080808"/>
                </a:solidFill>
                <a:latin typeface="標楷體" panose="03000509000000000000" pitchFamily="65" charset="-120"/>
                <a:ea typeface="標楷體" panose="03000509000000000000" pitchFamily="65" charset="-120"/>
                <a:cs typeface="Times New Roman" panose="02020603050405020304" pitchFamily="18" charset="0"/>
              </a:rPr>
              <a:t>志願選填以單科為單位，以</a:t>
            </a:r>
            <a:r>
              <a:rPr lang="en-US" altLang="zh-TW" sz="2800" b="1" kern="100" dirty="0">
                <a:solidFill>
                  <a:srgbClr val="080808"/>
                </a:solidFill>
                <a:latin typeface="標楷體" panose="03000509000000000000" pitchFamily="65" charset="-120"/>
                <a:ea typeface="標楷體" panose="03000509000000000000" pitchFamily="65" charset="-120"/>
                <a:cs typeface="Times New Roman" panose="02020603050405020304" pitchFamily="18" charset="0"/>
              </a:rPr>
              <a:t>5</a:t>
            </a:r>
            <a:r>
              <a:rPr lang="zh-TW" altLang="zh-TW" sz="2800" b="1" kern="100" dirty="0">
                <a:solidFill>
                  <a:srgbClr val="080808"/>
                </a:solidFill>
                <a:latin typeface="標楷體" panose="03000509000000000000" pitchFamily="65" charset="-120"/>
                <a:ea typeface="標楷體" panose="03000509000000000000" pitchFamily="65" charset="-120"/>
                <a:cs typeface="Times New Roman" panose="02020603050405020304" pitchFamily="18" charset="0"/>
              </a:rPr>
              <a:t>分計</a:t>
            </a:r>
          </a:p>
          <a:p>
            <a:pPr>
              <a:spcBef>
                <a:spcPts val="0"/>
              </a:spcBef>
              <a:spcAft>
                <a:spcPts val="0"/>
              </a:spcAft>
            </a:pPr>
            <a:endParaRPr lang="zh-TW" altLang="en-US" sz="2800" b="1" kern="100" dirty="0">
              <a:solidFill>
                <a:srgbClr val="080808"/>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Tree>
    <p:extLst>
      <p:ext uri="{BB962C8B-B14F-4D97-AF65-F5344CB8AC3E}">
        <p14:creationId xmlns="" xmlns:p14="http://schemas.microsoft.com/office/powerpoint/2010/main" val="385326454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標題 1"/>
          <p:cNvSpPr>
            <a:spLocks noGrp="1"/>
          </p:cNvSpPr>
          <p:nvPr>
            <p:ph type="title"/>
          </p:nvPr>
        </p:nvSpPr>
        <p:spPr>
          <a:xfrm>
            <a:off x="1995488" y="488950"/>
            <a:ext cx="8802687" cy="863600"/>
          </a:xfrm>
          <a:solidFill>
            <a:srgbClr val="7030A0"/>
          </a:solidFill>
        </p:spPr>
        <p:txBody>
          <a:bodyPr/>
          <a:lstStyle/>
          <a:p>
            <a:r>
              <a:rPr lang="en-US" altLang="zh-TW" sz="4000" dirty="0">
                <a:solidFill>
                  <a:srgbClr val="FFFF00"/>
                </a:solidFill>
                <a:latin typeface="標楷體" panose="03000509000000000000" pitchFamily="65" charset="-120"/>
                <a:ea typeface="標楷體" panose="03000509000000000000" pitchFamily="65" charset="-120"/>
              </a:rPr>
              <a:t>(</a:t>
            </a:r>
            <a:r>
              <a:rPr lang="zh-TW" altLang="en-US" sz="4000" dirty="0">
                <a:solidFill>
                  <a:srgbClr val="FFFF00"/>
                </a:solidFill>
                <a:latin typeface="標楷體" panose="03000509000000000000" pitchFamily="65" charset="-120"/>
                <a:ea typeface="標楷體" panose="03000509000000000000" pitchFamily="65" charset="-120"/>
              </a:rPr>
              <a:t>九</a:t>
            </a:r>
            <a:r>
              <a:rPr lang="en-US" altLang="zh-TW" sz="4000" dirty="0">
                <a:solidFill>
                  <a:srgbClr val="FFFF00"/>
                </a:solidFill>
                <a:latin typeface="標楷體" panose="03000509000000000000" pitchFamily="65" charset="-120"/>
                <a:ea typeface="標楷體" panose="03000509000000000000" pitchFamily="65" charset="-120"/>
              </a:rPr>
              <a:t>)</a:t>
            </a:r>
            <a:r>
              <a:rPr lang="zh-TW" altLang="en-US" sz="4000" dirty="0">
                <a:solidFill>
                  <a:srgbClr val="FFFF00"/>
                </a:solidFill>
                <a:latin typeface="標楷體" panose="03000509000000000000" pitchFamily="65" charset="-120"/>
                <a:ea typeface="標楷體" panose="03000509000000000000" pitchFamily="65" charset="-120"/>
              </a:rPr>
              <a:t>多元學習</a:t>
            </a:r>
            <a:r>
              <a:rPr lang="en-US" altLang="zh-TW" sz="4000" dirty="0">
                <a:solidFill>
                  <a:srgbClr val="FFFF00"/>
                </a:solidFill>
                <a:latin typeface="標楷體" panose="03000509000000000000" pitchFamily="65" charset="-120"/>
                <a:ea typeface="標楷體" panose="03000509000000000000" pitchFamily="65" charset="-120"/>
              </a:rPr>
              <a:t>-</a:t>
            </a:r>
            <a:r>
              <a:rPr lang="zh-TW" altLang="en-US" sz="4000" dirty="0">
                <a:solidFill>
                  <a:srgbClr val="FFFF00"/>
                </a:solidFill>
                <a:latin typeface="標楷體" panose="03000509000000000000" pitchFamily="65" charset="-120"/>
                <a:ea typeface="標楷體" panose="03000509000000000000" pitchFamily="65" charset="-120"/>
              </a:rPr>
              <a:t>競賽成績</a:t>
            </a:r>
            <a:r>
              <a:rPr lang="en-US" altLang="zh-TW" sz="4000" dirty="0">
                <a:solidFill>
                  <a:srgbClr val="FFFF00"/>
                </a:solidFill>
                <a:latin typeface="標楷體" panose="03000509000000000000" pitchFamily="65" charset="-120"/>
                <a:ea typeface="標楷體" panose="03000509000000000000" pitchFamily="65" charset="-120"/>
              </a:rPr>
              <a:t>1(10</a:t>
            </a:r>
            <a:r>
              <a:rPr lang="zh-TW" altLang="en-US" sz="4000" dirty="0">
                <a:solidFill>
                  <a:srgbClr val="FFFF00"/>
                </a:solidFill>
                <a:latin typeface="標楷體" panose="03000509000000000000" pitchFamily="65" charset="-120"/>
                <a:ea typeface="標楷體" panose="03000509000000000000" pitchFamily="65" charset="-120"/>
              </a:rPr>
              <a:t>分</a:t>
            </a:r>
            <a:r>
              <a:rPr lang="en-US" altLang="zh-TW" sz="4000" dirty="0">
                <a:solidFill>
                  <a:srgbClr val="FFFF00"/>
                </a:solidFill>
                <a:latin typeface="標楷體" panose="03000509000000000000" pitchFamily="65" charset="-120"/>
                <a:ea typeface="標楷體" panose="03000509000000000000" pitchFamily="65" charset="-120"/>
              </a:rPr>
              <a:t>)</a:t>
            </a:r>
            <a:endParaRPr lang="zh-TW" altLang="en-US" sz="4000" dirty="0">
              <a:solidFill>
                <a:srgbClr val="FFFF00"/>
              </a:solidFill>
              <a:latin typeface="標楷體" panose="03000509000000000000" pitchFamily="65" charset="-120"/>
              <a:ea typeface="標楷體" panose="03000509000000000000" pitchFamily="65" charset="-120"/>
            </a:endParaRPr>
          </a:p>
        </p:txBody>
      </p:sp>
      <p:sp>
        <p:nvSpPr>
          <p:cNvPr id="124931" name="內容版面配置區 2"/>
          <p:cNvSpPr>
            <a:spLocks noGrp="1"/>
          </p:cNvSpPr>
          <p:nvPr>
            <p:ph idx="1"/>
          </p:nvPr>
        </p:nvSpPr>
        <p:spPr>
          <a:xfrm>
            <a:off x="2095500" y="1844675"/>
            <a:ext cx="8977313" cy="4006850"/>
          </a:xfrm>
        </p:spPr>
        <p:txBody>
          <a:bodyPr/>
          <a:lstStyle/>
          <a:p>
            <a:pPr eaLnBrk="1" hangingPunct="1"/>
            <a:r>
              <a:rPr lang="zh-TW" altLang="en-US" sz="3200" dirty="0">
                <a:solidFill>
                  <a:schemeClr val="tx1"/>
                </a:solidFill>
                <a:latin typeface="標楷體" panose="03000509000000000000" pitchFamily="65" charset="-120"/>
                <a:ea typeface="標楷體" panose="03000509000000000000" pitchFamily="65" charset="-120"/>
              </a:rPr>
              <a:t>分為國際性、全國性、縣市性</a:t>
            </a:r>
            <a:r>
              <a:rPr lang="en-US" altLang="zh-TW" sz="3200" dirty="0">
                <a:solidFill>
                  <a:schemeClr val="tx1"/>
                </a:solidFill>
                <a:latin typeface="標楷體" panose="03000509000000000000" pitchFamily="65" charset="-120"/>
                <a:ea typeface="標楷體" panose="03000509000000000000" pitchFamily="65" charset="-120"/>
              </a:rPr>
              <a:t>(</a:t>
            </a:r>
            <a:r>
              <a:rPr lang="zh-TW" altLang="en-US" sz="3200" dirty="0">
                <a:solidFill>
                  <a:schemeClr val="tx1"/>
                </a:solidFill>
                <a:latin typeface="標楷體" panose="03000509000000000000" pitchFamily="65" charset="-120"/>
                <a:ea typeface="標楷體" panose="03000509000000000000" pitchFamily="65" charset="-120"/>
              </a:rPr>
              <a:t>以競賽採計一覽表為主</a:t>
            </a:r>
            <a:r>
              <a:rPr lang="en-US" altLang="zh-TW" sz="3200" dirty="0">
                <a:solidFill>
                  <a:schemeClr val="tx1"/>
                </a:solidFill>
                <a:latin typeface="標楷體" panose="03000509000000000000" pitchFamily="65" charset="-120"/>
                <a:ea typeface="標楷體" panose="03000509000000000000" pitchFamily="65" charset="-120"/>
              </a:rPr>
              <a:t>)</a:t>
            </a:r>
          </a:p>
          <a:p>
            <a:pPr eaLnBrk="1" hangingPunct="1"/>
            <a:r>
              <a:rPr lang="zh-TW" altLang="en-US" sz="3200" dirty="0">
                <a:solidFill>
                  <a:schemeClr val="tx1"/>
                </a:solidFill>
                <a:latin typeface="標楷體" panose="03000509000000000000" pitchFamily="65" charset="-120"/>
                <a:ea typeface="標楷體" panose="03000509000000000000" pitchFamily="65" charset="-120"/>
              </a:rPr>
              <a:t>團體賽分數折半計算。</a:t>
            </a:r>
            <a:endParaRPr lang="en-US" altLang="zh-TW" sz="3200" dirty="0">
              <a:solidFill>
                <a:schemeClr val="tx1"/>
              </a:solidFill>
              <a:latin typeface="標楷體" panose="03000509000000000000" pitchFamily="65" charset="-120"/>
              <a:ea typeface="標楷體" panose="03000509000000000000" pitchFamily="65" charset="-120"/>
            </a:endParaRPr>
          </a:p>
          <a:p>
            <a:pPr eaLnBrk="1" hangingPunct="1"/>
            <a:r>
              <a:rPr lang="zh-TW" altLang="en-US" sz="3200" dirty="0">
                <a:solidFill>
                  <a:schemeClr val="tx1"/>
                </a:solidFill>
                <a:latin typeface="標楷體" panose="03000509000000000000" pitchFamily="65" charset="-120"/>
                <a:ea typeface="標楷體" panose="03000509000000000000" pitchFamily="65" charset="-120"/>
              </a:rPr>
              <a:t>同一性質或同一項目之競賽，僅擇優計分一次</a:t>
            </a:r>
            <a:endParaRPr lang="en-US" altLang="zh-TW" sz="3200" dirty="0">
              <a:solidFill>
                <a:schemeClr val="tx1"/>
              </a:solidFill>
              <a:latin typeface="標楷體" panose="03000509000000000000" pitchFamily="65" charset="-120"/>
              <a:ea typeface="標楷體" panose="03000509000000000000" pitchFamily="65" charset="-120"/>
            </a:endParaRPr>
          </a:p>
          <a:p>
            <a:pPr eaLnBrk="1" hangingPunct="1"/>
            <a:r>
              <a:rPr lang="zh-TW" altLang="en-US" sz="3200" dirty="0">
                <a:solidFill>
                  <a:schemeClr val="tx1"/>
                </a:solidFill>
                <a:latin typeface="標楷體" panose="03000509000000000000" pitchFamily="65" charset="-120"/>
                <a:ea typeface="標楷體" panose="03000509000000000000" pitchFamily="65" charset="-120"/>
              </a:rPr>
              <a:t>由免試入學委員會進行競賽積分審查。</a:t>
            </a:r>
            <a:endParaRPr lang="en-US" altLang="zh-TW" sz="3200" dirty="0">
              <a:solidFill>
                <a:schemeClr val="tx1"/>
              </a:solidFill>
              <a:latin typeface="標楷體" panose="03000509000000000000" pitchFamily="65" charset="-120"/>
              <a:ea typeface="標楷體" panose="03000509000000000000" pitchFamily="65" charset="-120"/>
            </a:endParaRPr>
          </a:p>
          <a:p>
            <a:pPr eaLnBrk="1" hangingPunct="1"/>
            <a:r>
              <a:rPr lang="zh-TW" altLang="en-US" sz="3200" dirty="0">
                <a:solidFill>
                  <a:schemeClr val="tx1"/>
                </a:solidFill>
                <a:latin typeface="標楷體" panose="03000509000000000000" pitchFamily="65" charset="-120"/>
                <a:ea typeface="標楷體" panose="03000509000000000000" pitchFamily="65" charset="-120"/>
              </a:rPr>
              <a:t>競賽項目</a:t>
            </a:r>
            <a:r>
              <a:rPr lang="zh-TW" altLang="en-US" sz="3200" dirty="0">
                <a:solidFill>
                  <a:srgbClr val="006600"/>
                </a:solidFill>
                <a:latin typeface="標楷體" panose="03000509000000000000" pitchFamily="65" charset="-120"/>
                <a:ea typeface="標楷體" panose="03000509000000000000" pitchFamily="65" charset="-120"/>
              </a:rPr>
              <a:t>：</a:t>
            </a:r>
            <a:r>
              <a:rPr lang="zh-TW" altLang="en-US" sz="3200" dirty="0">
                <a:solidFill>
                  <a:srgbClr val="0000CC"/>
                </a:solidFill>
                <a:latin typeface="標楷體" panose="03000509000000000000" pitchFamily="65" charset="-120"/>
                <a:ea typeface="標楷體" panose="03000509000000000000" pitchFamily="65" charset="-120"/>
              </a:rPr>
              <a:t>科展、學科能力競賽、語文、藝能類、運動類競賽</a:t>
            </a:r>
          </a:p>
        </p:txBody>
      </p:sp>
      <p:sp>
        <p:nvSpPr>
          <p:cNvPr id="124932" name="投影片編號版面配置區 1"/>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40D0F815-8C36-4276-9B8F-BAE7A452A46B}" type="slidenum">
              <a:rPr kumimoji="0" lang="zh-TW" altLang="en-US" smtClean="0">
                <a:solidFill>
                  <a:srgbClr val="FEFFFF"/>
                </a:solidFill>
                <a:latin typeface="Century Gothic" panose="020B0502020202020204" pitchFamily="34" charset="0"/>
              </a:rPr>
              <a:pPr/>
              <a:t>84</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內容版面配置區 2"/>
          <p:cNvSpPr>
            <a:spLocks noGrp="1"/>
          </p:cNvSpPr>
          <p:nvPr>
            <p:ph idx="1"/>
          </p:nvPr>
        </p:nvSpPr>
        <p:spPr>
          <a:xfrm>
            <a:off x="2439988" y="1349375"/>
            <a:ext cx="8229600" cy="4805363"/>
          </a:xfrm>
        </p:spPr>
        <p:txBody>
          <a:bodyPr/>
          <a:lstStyle/>
          <a:p>
            <a:pPr eaLnBrk="1" hangingPunct="1"/>
            <a:r>
              <a:rPr lang="zh-TW" altLang="en-US" sz="3200" b="1" dirty="0">
                <a:solidFill>
                  <a:schemeClr val="tx1"/>
                </a:solidFill>
                <a:latin typeface="標楷體" panose="03000509000000000000" pitchFamily="65" charset="-120"/>
                <a:ea typeface="標楷體" panose="03000509000000000000" pitchFamily="65" charset="-120"/>
                <a:hlinkClick r:id="rId2" action="ppaction://hlinkfile"/>
              </a:rPr>
              <a:t>全國性</a:t>
            </a:r>
            <a:r>
              <a:rPr lang="zh-TW" altLang="en-US" sz="3200" b="1" dirty="0">
                <a:solidFill>
                  <a:schemeClr val="accent1">
                    <a:lumMod val="60000"/>
                    <a:lumOff val="40000"/>
                  </a:schemeClr>
                </a:solidFill>
                <a:latin typeface="標楷體" panose="03000509000000000000" pitchFamily="65" charset="-120"/>
                <a:ea typeface="標楷體" panose="03000509000000000000" pitchFamily="65" charset="-120"/>
              </a:rPr>
              <a:t>、</a:t>
            </a:r>
            <a:r>
              <a:rPr lang="zh-TW" altLang="en-US" sz="3200" b="1" dirty="0">
                <a:solidFill>
                  <a:schemeClr val="tx1"/>
                </a:solidFill>
                <a:latin typeface="標楷體" panose="03000509000000000000" pitchFamily="65" charset="-120"/>
                <a:ea typeface="標楷體" panose="03000509000000000000" pitchFamily="65" charset="-120"/>
                <a:hlinkClick r:id="rId3" action="ppaction://hlinkfile"/>
              </a:rPr>
              <a:t>國際性競賽</a:t>
            </a:r>
            <a:endParaRPr lang="en-US" altLang="zh-TW" sz="3200" b="1" dirty="0">
              <a:solidFill>
                <a:schemeClr val="tx1"/>
              </a:solidFill>
              <a:latin typeface="標楷體" panose="03000509000000000000" pitchFamily="65" charset="-120"/>
              <a:ea typeface="標楷體" panose="03000509000000000000" pitchFamily="65" charset="-120"/>
            </a:endParaRPr>
          </a:p>
          <a:p>
            <a:pPr eaLnBrk="1" hangingPunct="1"/>
            <a:r>
              <a:rPr lang="zh-TW" altLang="en-US" sz="3200" b="1" dirty="0">
                <a:solidFill>
                  <a:schemeClr val="tx1"/>
                </a:solidFill>
                <a:latin typeface="標楷體" panose="03000509000000000000" pitchFamily="65" charset="-120"/>
                <a:ea typeface="標楷體" panose="03000509000000000000" pitchFamily="65" charset="-120"/>
                <a:hlinkClick r:id="rId4" action="ppaction://hlinkfile"/>
              </a:rPr>
              <a:t>臺南區十二年國民基本教育超額比序區域性縣市性競賽採計一覽表</a:t>
            </a:r>
            <a:endParaRPr lang="en-US" altLang="zh-TW" sz="3200" b="1" dirty="0">
              <a:solidFill>
                <a:schemeClr val="tx1"/>
              </a:solidFill>
              <a:latin typeface="標楷體" panose="03000509000000000000" pitchFamily="65" charset="-120"/>
              <a:ea typeface="標楷體" panose="03000509000000000000" pitchFamily="65" charset="-120"/>
            </a:endParaRPr>
          </a:p>
          <a:p>
            <a:pPr eaLnBrk="1" hangingPunct="1"/>
            <a:r>
              <a:rPr lang="zh-TW" altLang="en-US" sz="3200" b="1" dirty="0">
                <a:solidFill>
                  <a:schemeClr val="tx1"/>
                </a:solidFill>
                <a:latin typeface="標楷體" panose="03000509000000000000" pitchFamily="65" charset="-120"/>
                <a:ea typeface="標楷體" panose="03000509000000000000" pitchFamily="65" charset="-120"/>
                <a:hlinkClick r:id="rId5" action="ppaction://hlinkfile"/>
              </a:rPr>
              <a:t>全國運動會選拔賽採計競賽項目表</a:t>
            </a:r>
            <a:endParaRPr lang="en-US" altLang="zh-TW" sz="3200" b="1" dirty="0">
              <a:solidFill>
                <a:schemeClr val="tx1"/>
              </a:solidFill>
              <a:latin typeface="標楷體" panose="03000509000000000000" pitchFamily="65" charset="-120"/>
              <a:ea typeface="標楷體" panose="03000509000000000000" pitchFamily="65" charset="-120"/>
            </a:endParaRPr>
          </a:p>
          <a:p>
            <a:pPr eaLnBrk="1" hangingPunct="1"/>
            <a:r>
              <a:rPr lang="zh-TW" altLang="en-US" sz="3200" b="1" dirty="0">
                <a:solidFill>
                  <a:schemeClr val="tx1"/>
                </a:solidFill>
                <a:latin typeface="標楷體" panose="03000509000000000000" pitchFamily="65" charset="-120"/>
                <a:ea typeface="標楷體" panose="03000509000000000000" pitchFamily="65" charset="-120"/>
                <a:hlinkClick r:id="rId6" action="ppaction://hlinkfile"/>
              </a:rPr>
              <a:t>全民運動會選拔賽採計競賽項目表</a:t>
            </a:r>
            <a:endParaRPr lang="en-US" altLang="zh-TW" sz="3200" b="1" dirty="0">
              <a:solidFill>
                <a:schemeClr val="tx1"/>
              </a:solidFill>
              <a:latin typeface="標楷體" panose="03000509000000000000" pitchFamily="65" charset="-120"/>
              <a:ea typeface="標楷體" panose="03000509000000000000" pitchFamily="65" charset="-120"/>
            </a:endParaRPr>
          </a:p>
          <a:p>
            <a:pPr eaLnBrk="1" hangingPunct="1"/>
            <a:r>
              <a:rPr lang="zh-TW" altLang="zh-TW" sz="3200" b="1" dirty="0">
                <a:solidFill>
                  <a:schemeClr val="tx1"/>
                </a:solidFill>
                <a:latin typeface="標楷體" panose="03000509000000000000" pitchFamily="65" charset="-120"/>
                <a:ea typeface="標楷體" panose="03000509000000000000" pitchFamily="65" charset="-120"/>
              </a:rPr>
              <a:t>變更免試就學區學生、轉學生，以及本區至他區比賽並獲獎之學生</a:t>
            </a:r>
            <a:r>
              <a:rPr lang="zh-TW" altLang="en-US" sz="3200" b="1" dirty="0">
                <a:solidFill>
                  <a:schemeClr val="tx1"/>
                </a:solidFill>
                <a:latin typeface="標楷體" panose="03000509000000000000" pitchFamily="65" charset="-120"/>
                <a:ea typeface="標楷體" panose="03000509000000000000" pitchFamily="65" charset="-120"/>
              </a:rPr>
              <a:t>其競賽成績採計須依本市正向表列項目</a:t>
            </a:r>
            <a:r>
              <a:rPr lang="zh-TW" altLang="zh-TW" sz="3200" b="1" dirty="0">
                <a:solidFill>
                  <a:schemeClr val="tx1"/>
                </a:solidFill>
                <a:latin typeface="標楷體" panose="03000509000000000000" pitchFamily="65" charset="-120"/>
                <a:ea typeface="標楷體" panose="03000509000000000000" pitchFamily="65" charset="-120"/>
              </a:rPr>
              <a:t>，所獲獎之競賽，其名稱與</a:t>
            </a:r>
            <a:r>
              <a:rPr lang="zh-TW" altLang="en-US" sz="3200" b="1" dirty="0">
                <a:solidFill>
                  <a:schemeClr val="tx1"/>
                </a:solidFill>
                <a:latin typeface="標楷體" panose="03000509000000000000" pitchFamily="65" charset="-120"/>
                <a:ea typeface="標楷體" panose="03000509000000000000" pitchFamily="65" charset="-120"/>
              </a:rPr>
              <a:t>正向表列</a:t>
            </a:r>
            <a:r>
              <a:rPr lang="zh-TW" altLang="zh-TW" sz="3200" b="1" dirty="0">
                <a:solidFill>
                  <a:schemeClr val="tx1"/>
                </a:solidFill>
                <a:latin typeface="標楷體" panose="03000509000000000000" pitchFamily="65" charset="-120"/>
                <a:ea typeface="標楷體" panose="03000509000000000000" pitchFamily="65" charset="-120"/>
              </a:rPr>
              <a:t>相符者始予採計分數</a:t>
            </a:r>
            <a:endParaRPr lang="en-US" altLang="zh-TW" sz="3200" b="1" dirty="0">
              <a:solidFill>
                <a:schemeClr val="tx1"/>
              </a:solidFill>
              <a:latin typeface="標楷體" panose="03000509000000000000" pitchFamily="65" charset="-120"/>
              <a:ea typeface="標楷體" panose="03000509000000000000" pitchFamily="65" charset="-120"/>
            </a:endParaRPr>
          </a:p>
          <a:p>
            <a:pPr eaLnBrk="1" hangingPunct="1"/>
            <a:endParaRPr lang="zh-TW" altLang="en-US" sz="3200" b="1" dirty="0">
              <a:solidFill>
                <a:schemeClr val="tx1"/>
              </a:solidFill>
              <a:latin typeface="標楷體" panose="03000509000000000000" pitchFamily="65" charset="-120"/>
              <a:ea typeface="標楷體" panose="03000509000000000000" pitchFamily="65" charset="-120"/>
            </a:endParaRPr>
          </a:p>
        </p:txBody>
      </p:sp>
      <p:sp>
        <p:nvSpPr>
          <p:cNvPr id="125955" name="標題 1"/>
          <p:cNvSpPr txBox="1">
            <a:spLocks/>
          </p:cNvSpPr>
          <p:nvPr/>
        </p:nvSpPr>
        <p:spPr bwMode="auto">
          <a:xfrm>
            <a:off x="1995488" y="331788"/>
            <a:ext cx="8802687" cy="863600"/>
          </a:xfrm>
          <a:prstGeom prst="rect">
            <a:avLst/>
          </a:prstGeom>
          <a:solidFill>
            <a:srgbClr val="7030A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九</a:t>
            </a:r>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多元學習</a:t>
            </a:r>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競賽成績</a:t>
            </a:r>
            <a:r>
              <a:rPr kumimoji="0" lang="en-US" altLang="zh-TW" sz="4000" dirty="0">
                <a:solidFill>
                  <a:srgbClr val="FFFF00"/>
                </a:solidFill>
                <a:latin typeface="標楷體" panose="03000509000000000000" pitchFamily="65" charset="-120"/>
                <a:ea typeface="標楷體" panose="03000509000000000000" pitchFamily="65" charset="-120"/>
              </a:rPr>
              <a:t>2(</a:t>
            </a:r>
            <a:r>
              <a:rPr kumimoji="0" lang="zh-TW" altLang="en-US" sz="4000" dirty="0">
                <a:solidFill>
                  <a:srgbClr val="FFFF00"/>
                </a:solidFill>
                <a:latin typeface="標楷體" panose="03000509000000000000" pitchFamily="65" charset="-120"/>
                <a:ea typeface="標楷體" panose="03000509000000000000" pitchFamily="65" charset="-120"/>
              </a:rPr>
              <a:t>正向表列</a:t>
            </a:r>
            <a:r>
              <a:rPr kumimoji="0" lang="en-US" altLang="zh-TW" sz="4000" dirty="0">
                <a:solidFill>
                  <a:srgbClr val="FFFF00"/>
                </a:solidFill>
                <a:latin typeface="標楷體" panose="03000509000000000000" pitchFamily="65" charset="-120"/>
                <a:ea typeface="標楷體" panose="03000509000000000000" pitchFamily="65" charset="-120"/>
              </a:rPr>
              <a:t>)</a:t>
            </a:r>
            <a:endParaRPr kumimoji="0" lang="zh-TW" altLang="en-US" sz="4000" dirty="0">
              <a:solidFill>
                <a:srgbClr val="FFFF00"/>
              </a:solidFill>
              <a:latin typeface="標楷體" panose="03000509000000000000" pitchFamily="65" charset="-120"/>
              <a:ea typeface="標楷體" panose="03000509000000000000" pitchFamily="65" charset="-120"/>
            </a:endParaRPr>
          </a:p>
        </p:txBody>
      </p:sp>
      <p:sp>
        <p:nvSpPr>
          <p:cNvPr id="125956" name="投影片編號版面配置區 1"/>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C144357F-5F39-4001-ADCA-36F917CBBE63}" type="slidenum">
              <a:rPr kumimoji="0" lang="zh-TW" altLang="en-US" smtClean="0">
                <a:solidFill>
                  <a:srgbClr val="FEFFFF"/>
                </a:solidFill>
                <a:latin typeface="Century Gothic" panose="020B0502020202020204" pitchFamily="34" charset="0"/>
              </a:rPr>
              <a:pPr/>
              <a:t>85</a:t>
            </a:fld>
            <a:endParaRPr kumimoji="0" lang="zh-TW" altLang="en-US">
              <a:solidFill>
                <a:srgbClr val="FEFFFF"/>
              </a:solidFill>
              <a:latin typeface="Century Gothic" panose="020B0502020202020204" pitchFamily="34" charset="0"/>
            </a:endParaRPr>
          </a:p>
        </p:txBody>
      </p:sp>
    </p:spTree>
  </p:cSld>
  <p:clrMapOvr>
    <a:masterClrMapping/>
  </p:clrMapOvr>
  <p:transition spd="med">
    <p:fade/>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內容版面配置區 2"/>
          <p:cNvSpPr>
            <a:spLocks noGrp="1"/>
          </p:cNvSpPr>
          <p:nvPr>
            <p:ph idx="1"/>
          </p:nvPr>
        </p:nvSpPr>
        <p:spPr>
          <a:xfrm>
            <a:off x="1677988" y="1541462"/>
            <a:ext cx="8266112" cy="3546475"/>
          </a:xfrm>
        </p:spPr>
        <p:txBody>
          <a:bodyPr/>
          <a:lstStyle/>
          <a:p>
            <a:pPr eaLnBrk="1" hangingPunct="1"/>
            <a:r>
              <a:rPr lang="zh-TW" altLang="en-US" sz="3600" b="1" dirty="0">
                <a:solidFill>
                  <a:schemeClr val="tx1"/>
                </a:solidFill>
                <a:latin typeface="標楷體" panose="03000509000000000000" pitchFamily="65" charset="-120"/>
                <a:ea typeface="標楷體" panose="03000509000000000000" pitchFamily="65" charset="-120"/>
              </a:rPr>
              <a:t>競賽成績學生網路填報：</a:t>
            </a:r>
            <a:endParaRPr lang="en-US" altLang="zh-TW" sz="3600" b="1" dirty="0">
              <a:solidFill>
                <a:schemeClr val="tx1"/>
              </a:solidFill>
              <a:latin typeface="標楷體" panose="03000509000000000000" pitchFamily="65" charset="-120"/>
              <a:ea typeface="標楷體" panose="03000509000000000000" pitchFamily="65" charset="-120"/>
            </a:endParaRPr>
          </a:p>
          <a:p>
            <a:pPr lvl="1" eaLnBrk="1" hangingPunct="1"/>
            <a:r>
              <a:rPr lang="en-US" altLang="zh-TW" sz="2800" b="1" dirty="0">
                <a:solidFill>
                  <a:schemeClr val="tx1"/>
                </a:solidFill>
                <a:latin typeface="標楷體" panose="03000509000000000000" pitchFamily="65" charset="-120"/>
                <a:ea typeface="標楷體" panose="03000509000000000000" pitchFamily="65" charset="-120"/>
              </a:rPr>
              <a:t>108</a:t>
            </a:r>
            <a:r>
              <a:rPr lang="zh-TW" altLang="en-US" sz="2800" b="1" dirty="0">
                <a:solidFill>
                  <a:schemeClr val="tx1"/>
                </a:solidFill>
                <a:latin typeface="標楷體" panose="03000509000000000000" pitchFamily="65" charset="-120"/>
                <a:ea typeface="標楷體" panose="03000509000000000000" pitchFamily="65" charset="-120"/>
              </a:rPr>
              <a:t>年</a:t>
            </a:r>
            <a:r>
              <a:rPr lang="en-US" altLang="zh-TW" sz="2800" b="1" dirty="0">
                <a:solidFill>
                  <a:schemeClr val="tx1"/>
                </a:solidFill>
                <a:latin typeface="標楷體" panose="03000509000000000000" pitchFamily="65" charset="-120"/>
                <a:ea typeface="標楷體" panose="03000509000000000000" pitchFamily="65" charset="-120"/>
              </a:rPr>
              <a:t>2</a:t>
            </a:r>
            <a:r>
              <a:rPr lang="zh-TW" altLang="en-US" sz="2800" b="1" dirty="0">
                <a:solidFill>
                  <a:schemeClr val="tx1"/>
                </a:solidFill>
                <a:latin typeface="標楷體" panose="03000509000000000000" pitchFamily="65" charset="-120"/>
                <a:ea typeface="標楷體" panose="03000509000000000000" pitchFamily="65" charset="-120"/>
              </a:rPr>
              <a:t>月</a:t>
            </a:r>
            <a:r>
              <a:rPr lang="en-US" altLang="zh-TW" sz="2800" b="1" dirty="0">
                <a:solidFill>
                  <a:schemeClr val="tx1"/>
                </a:solidFill>
                <a:latin typeface="標楷體" panose="03000509000000000000" pitchFamily="65" charset="-120"/>
                <a:ea typeface="標楷體" panose="03000509000000000000" pitchFamily="65" charset="-120"/>
              </a:rPr>
              <a:t>21</a:t>
            </a:r>
            <a:r>
              <a:rPr lang="zh-TW" altLang="en-US" sz="2800" b="1" dirty="0">
                <a:solidFill>
                  <a:schemeClr val="tx1"/>
                </a:solidFill>
                <a:latin typeface="標楷體" panose="03000509000000000000" pitchFamily="65" charset="-120"/>
                <a:ea typeface="標楷體" panose="03000509000000000000" pitchFamily="65" charset="-120"/>
              </a:rPr>
              <a:t>日</a:t>
            </a:r>
            <a:r>
              <a:rPr lang="en-US" altLang="zh-TW" sz="2800" b="1" dirty="0">
                <a:solidFill>
                  <a:schemeClr val="tx1"/>
                </a:solidFill>
                <a:latin typeface="標楷體" panose="03000509000000000000" pitchFamily="65" charset="-120"/>
                <a:ea typeface="標楷體" panose="03000509000000000000" pitchFamily="65" charset="-120"/>
              </a:rPr>
              <a:t>(</a:t>
            </a:r>
            <a:r>
              <a:rPr lang="zh-TW" altLang="en-US" sz="2800" b="1" dirty="0">
                <a:solidFill>
                  <a:schemeClr val="tx1"/>
                </a:solidFill>
                <a:latin typeface="標楷體" panose="03000509000000000000" pitchFamily="65" charset="-120"/>
                <a:ea typeface="標楷體" panose="03000509000000000000" pitchFamily="65" charset="-120"/>
              </a:rPr>
              <a:t>四</a:t>
            </a:r>
            <a:r>
              <a:rPr lang="en-US" altLang="zh-TW" sz="2800" b="1" dirty="0">
                <a:solidFill>
                  <a:schemeClr val="tx1"/>
                </a:solidFill>
                <a:latin typeface="標楷體" panose="03000509000000000000" pitchFamily="65" charset="-120"/>
                <a:ea typeface="標楷體" panose="03000509000000000000" pitchFamily="65" charset="-120"/>
              </a:rPr>
              <a:t>)</a:t>
            </a:r>
            <a:r>
              <a:rPr lang="zh-TW" altLang="en-US" sz="2800" b="1" dirty="0">
                <a:solidFill>
                  <a:schemeClr val="tx1"/>
                </a:solidFill>
                <a:latin typeface="標楷體" panose="03000509000000000000" pitchFamily="65" charset="-120"/>
                <a:ea typeface="標楷體" panose="03000509000000000000" pitchFamily="65" charset="-120"/>
              </a:rPr>
              <a:t>至</a:t>
            </a:r>
            <a:r>
              <a:rPr lang="en-US" altLang="zh-TW" sz="2800" b="1" dirty="0">
                <a:solidFill>
                  <a:schemeClr val="tx1"/>
                </a:solidFill>
                <a:latin typeface="標楷體" panose="03000509000000000000" pitchFamily="65" charset="-120"/>
                <a:ea typeface="標楷體" panose="03000509000000000000" pitchFamily="65" charset="-120"/>
              </a:rPr>
              <a:t>108</a:t>
            </a:r>
            <a:r>
              <a:rPr lang="zh-TW" altLang="en-US" sz="2800" b="1" dirty="0">
                <a:solidFill>
                  <a:schemeClr val="tx1"/>
                </a:solidFill>
                <a:latin typeface="標楷體" panose="03000509000000000000" pitchFamily="65" charset="-120"/>
                <a:ea typeface="標楷體" panose="03000509000000000000" pitchFamily="65" charset="-120"/>
              </a:rPr>
              <a:t>年</a:t>
            </a:r>
            <a:r>
              <a:rPr lang="en-US" altLang="zh-TW" sz="2800" b="1" dirty="0">
                <a:solidFill>
                  <a:schemeClr val="tx1"/>
                </a:solidFill>
                <a:latin typeface="標楷體" panose="03000509000000000000" pitchFamily="65" charset="-120"/>
                <a:ea typeface="標楷體" panose="03000509000000000000" pitchFamily="65" charset="-120"/>
              </a:rPr>
              <a:t>3</a:t>
            </a:r>
            <a:r>
              <a:rPr lang="zh-TW" altLang="en-US" sz="2800" b="1" dirty="0">
                <a:solidFill>
                  <a:schemeClr val="tx1"/>
                </a:solidFill>
                <a:latin typeface="標楷體" panose="03000509000000000000" pitchFamily="65" charset="-120"/>
                <a:ea typeface="標楷體" panose="03000509000000000000" pitchFamily="65" charset="-120"/>
              </a:rPr>
              <a:t>月</a:t>
            </a:r>
            <a:r>
              <a:rPr lang="en-US" altLang="zh-TW" sz="2800" b="1" dirty="0">
                <a:solidFill>
                  <a:schemeClr val="tx1"/>
                </a:solidFill>
                <a:latin typeface="標楷體" panose="03000509000000000000" pitchFamily="65" charset="-120"/>
                <a:ea typeface="標楷體" panose="03000509000000000000" pitchFamily="65" charset="-120"/>
              </a:rPr>
              <a:t>4</a:t>
            </a:r>
            <a:r>
              <a:rPr lang="zh-TW" altLang="en-US" sz="2800" b="1" dirty="0">
                <a:solidFill>
                  <a:schemeClr val="tx1"/>
                </a:solidFill>
                <a:latin typeface="標楷體" panose="03000509000000000000" pitchFamily="65" charset="-120"/>
                <a:ea typeface="標楷體" panose="03000509000000000000" pitchFamily="65" charset="-120"/>
              </a:rPr>
              <a:t>日</a:t>
            </a:r>
            <a:r>
              <a:rPr lang="en-US" altLang="zh-TW" sz="2800" b="1" dirty="0">
                <a:solidFill>
                  <a:schemeClr val="tx1"/>
                </a:solidFill>
                <a:latin typeface="標楷體" panose="03000509000000000000" pitchFamily="65" charset="-120"/>
                <a:ea typeface="標楷體" panose="03000509000000000000" pitchFamily="65" charset="-120"/>
              </a:rPr>
              <a:t>(</a:t>
            </a:r>
            <a:r>
              <a:rPr lang="zh-TW" altLang="en-US" sz="2800" b="1" dirty="0">
                <a:solidFill>
                  <a:schemeClr val="tx1"/>
                </a:solidFill>
                <a:latin typeface="標楷體" panose="03000509000000000000" pitchFamily="65" charset="-120"/>
                <a:ea typeface="標楷體" panose="03000509000000000000" pitchFamily="65" charset="-120"/>
              </a:rPr>
              <a:t>一</a:t>
            </a:r>
            <a:r>
              <a:rPr lang="en-US" altLang="zh-TW" sz="2800" b="1" dirty="0">
                <a:solidFill>
                  <a:schemeClr val="tx1"/>
                </a:solidFill>
                <a:latin typeface="標楷體" panose="03000509000000000000" pitchFamily="65" charset="-120"/>
                <a:ea typeface="標楷體" panose="03000509000000000000" pitchFamily="65" charset="-120"/>
              </a:rPr>
              <a:t>)</a:t>
            </a:r>
          </a:p>
          <a:p>
            <a:pPr lvl="1" eaLnBrk="1" hangingPunct="1"/>
            <a:endParaRPr lang="en-US" altLang="zh-TW" sz="2800" b="1" dirty="0">
              <a:solidFill>
                <a:schemeClr val="tx1"/>
              </a:solidFill>
              <a:latin typeface="標楷體" panose="03000509000000000000" pitchFamily="65" charset="-120"/>
              <a:ea typeface="標楷體" panose="03000509000000000000" pitchFamily="65" charset="-120"/>
            </a:endParaRPr>
          </a:p>
          <a:p>
            <a:pPr eaLnBrk="1" hangingPunct="1"/>
            <a:r>
              <a:rPr lang="zh-TW" altLang="en-US" sz="3600" b="1" dirty="0">
                <a:solidFill>
                  <a:schemeClr val="tx1"/>
                </a:solidFill>
                <a:latin typeface="標楷體" panose="03000509000000000000" pitchFamily="65" charset="-120"/>
                <a:ea typeface="標楷體" panose="03000509000000000000" pitchFamily="65" charset="-120"/>
              </a:rPr>
              <a:t>競賽成績審查資料送件：</a:t>
            </a:r>
            <a:endParaRPr lang="en-US" altLang="zh-TW" sz="3600" b="1" dirty="0">
              <a:solidFill>
                <a:schemeClr val="tx1"/>
              </a:solidFill>
              <a:latin typeface="標楷體" panose="03000509000000000000" pitchFamily="65" charset="-120"/>
              <a:ea typeface="標楷體" panose="03000509000000000000" pitchFamily="65" charset="-120"/>
            </a:endParaRPr>
          </a:p>
          <a:p>
            <a:pPr lvl="1" eaLnBrk="1" hangingPunct="1"/>
            <a:r>
              <a:rPr lang="en-US" altLang="zh-TW" sz="2800" b="1" dirty="0">
                <a:solidFill>
                  <a:schemeClr val="tx1"/>
                </a:solidFill>
                <a:latin typeface="標楷體" panose="03000509000000000000" pitchFamily="65" charset="-120"/>
                <a:ea typeface="標楷體" panose="03000509000000000000" pitchFamily="65" charset="-120"/>
              </a:rPr>
              <a:t>108</a:t>
            </a:r>
            <a:r>
              <a:rPr lang="zh-TW" altLang="en-US" sz="2800" b="1" dirty="0">
                <a:solidFill>
                  <a:schemeClr val="tx1"/>
                </a:solidFill>
                <a:latin typeface="標楷體" panose="03000509000000000000" pitchFamily="65" charset="-120"/>
                <a:ea typeface="標楷體" panose="03000509000000000000" pitchFamily="65" charset="-120"/>
              </a:rPr>
              <a:t>年</a:t>
            </a:r>
            <a:r>
              <a:rPr lang="en-US" altLang="zh-TW" sz="2800" b="1" dirty="0">
                <a:solidFill>
                  <a:schemeClr val="tx1"/>
                </a:solidFill>
                <a:latin typeface="標楷體" panose="03000509000000000000" pitchFamily="65" charset="-120"/>
                <a:ea typeface="標楷體" panose="03000509000000000000" pitchFamily="65" charset="-120"/>
              </a:rPr>
              <a:t>3</a:t>
            </a:r>
            <a:r>
              <a:rPr lang="zh-TW" altLang="en-US" sz="2800" b="1" dirty="0">
                <a:solidFill>
                  <a:schemeClr val="tx1"/>
                </a:solidFill>
                <a:latin typeface="標楷體" panose="03000509000000000000" pitchFamily="65" charset="-120"/>
                <a:ea typeface="標楷體" panose="03000509000000000000" pitchFamily="65" charset="-120"/>
              </a:rPr>
              <a:t>月</a:t>
            </a:r>
            <a:r>
              <a:rPr lang="en-US" altLang="zh-TW" sz="2800" b="1" dirty="0">
                <a:solidFill>
                  <a:schemeClr val="tx1"/>
                </a:solidFill>
                <a:latin typeface="標楷體" panose="03000509000000000000" pitchFamily="65" charset="-120"/>
                <a:ea typeface="標楷體" panose="03000509000000000000" pitchFamily="65" charset="-120"/>
              </a:rPr>
              <a:t>11</a:t>
            </a:r>
            <a:r>
              <a:rPr lang="zh-TW" altLang="en-US" sz="2800" b="1" dirty="0">
                <a:solidFill>
                  <a:schemeClr val="tx1"/>
                </a:solidFill>
                <a:latin typeface="標楷體" panose="03000509000000000000" pitchFamily="65" charset="-120"/>
                <a:ea typeface="標楷體" panose="03000509000000000000" pitchFamily="65" charset="-120"/>
              </a:rPr>
              <a:t>日</a:t>
            </a:r>
            <a:r>
              <a:rPr lang="en-US" altLang="zh-TW" sz="2800" b="1" dirty="0">
                <a:solidFill>
                  <a:schemeClr val="tx1"/>
                </a:solidFill>
                <a:latin typeface="標楷體" panose="03000509000000000000" pitchFamily="65" charset="-120"/>
                <a:ea typeface="標楷體" panose="03000509000000000000" pitchFamily="65" charset="-120"/>
              </a:rPr>
              <a:t>(</a:t>
            </a:r>
            <a:r>
              <a:rPr lang="zh-TW" altLang="en-US" sz="2800" b="1" dirty="0">
                <a:solidFill>
                  <a:schemeClr val="tx1"/>
                </a:solidFill>
                <a:latin typeface="標楷體" panose="03000509000000000000" pitchFamily="65" charset="-120"/>
                <a:ea typeface="標楷體" panose="03000509000000000000" pitchFamily="65" charset="-120"/>
              </a:rPr>
              <a:t>一</a:t>
            </a:r>
            <a:r>
              <a:rPr lang="en-US" altLang="zh-TW" sz="2800" b="1" dirty="0">
                <a:solidFill>
                  <a:schemeClr val="tx1"/>
                </a:solidFill>
                <a:latin typeface="標楷體" panose="03000509000000000000" pitchFamily="65" charset="-120"/>
                <a:ea typeface="標楷體" panose="03000509000000000000" pitchFamily="65" charset="-120"/>
              </a:rPr>
              <a:t>)</a:t>
            </a:r>
            <a:r>
              <a:rPr lang="zh-TW" altLang="en-US" sz="2800" b="1" dirty="0">
                <a:solidFill>
                  <a:schemeClr val="tx1"/>
                </a:solidFill>
                <a:latin typeface="標楷體" panose="03000509000000000000" pitchFamily="65" charset="-120"/>
                <a:ea typeface="標楷體" panose="03000509000000000000" pitchFamily="65" charset="-120"/>
              </a:rPr>
              <a:t>至</a:t>
            </a:r>
            <a:r>
              <a:rPr lang="en-US" altLang="zh-TW" sz="2800" b="1" dirty="0">
                <a:solidFill>
                  <a:schemeClr val="tx1"/>
                </a:solidFill>
                <a:latin typeface="標楷體" panose="03000509000000000000" pitchFamily="65" charset="-120"/>
                <a:ea typeface="標楷體" panose="03000509000000000000" pitchFamily="65" charset="-120"/>
              </a:rPr>
              <a:t>108</a:t>
            </a:r>
            <a:r>
              <a:rPr lang="zh-TW" altLang="en-US" sz="2800" b="1" dirty="0">
                <a:solidFill>
                  <a:schemeClr val="tx1"/>
                </a:solidFill>
                <a:latin typeface="標楷體" panose="03000509000000000000" pitchFamily="65" charset="-120"/>
                <a:ea typeface="標楷體" panose="03000509000000000000" pitchFamily="65" charset="-120"/>
              </a:rPr>
              <a:t>年</a:t>
            </a:r>
            <a:r>
              <a:rPr lang="en-US" altLang="zh-TW" sz="2800" b="1" dirty="0">
                <a:solidFill>
                  <a:schemeClr val="tx1"/>
                </a:solidFill>
                <a:latin typeface="標楷體" panose="03000509000000000000" pitchFamily="65" charset="-120"/>
                <a:ea typeface="標楷體" panose="03000509000000000000" pitchFamily="65" charset="-120"/>
              </a:rPr>
              <a:t>3</a:t>
            </a:r>
            <a:r>
              <a:rPr lang="zh-TW" altLang="en-US" sz="2800" b="1" dirty="0">
                <a:solidFill>
                  <a:schemeClr val="tx1"/>
                </a:solidFill>
                <a:latin typeface="標楷體" panose="03000509000000000000" pitchFamily="65" charset="-120"/>
                <a:ea typeface="標楷體" panose="03000509000000000000" pitchFamily="65" charset="-120"/>
              </a:rPr>
              <a:t>月</a:t>
            </a:r>
            <a:r>
              <a:rPr lang="en-US" altLang="zh-TW" sz="2800" b="1" dirty="0">
                <a:solidFill>
                  <a:schemeClr val="tx1"/>
                </a:solidFill>
                <a:latin typeface="標楷體" panose="03000509000000000000" pitchFamily="65" charset="-120"/>
                <a:ea typeface="標楷體" panose="03000509000000000000" pitchFamily="65" charset="-120"/>
              </a:rPr>
              <a:t>12</a:t>
            </a:r>
            <a:r>
              <a:rPr lang="zh-TW" altLang="en-US" sz="2800" b="1" dirty="0">
                <a:solidFill>
                  <a:schemeClr val="tx1"/>
                </a:solidFill>
                <a:latin typeface="標楷體" panose="03000509000000000000" pitchFamily="65" charset="-120"/>
                <a:ea typeface="標楷體" panose="03000509000000000000" pitchFamily="65" charset="-120"/>
              </a:rPr>
              <a:t>日</a:t>
            </a:r>
            <a:r>
              <a:rPr lang="en-US" altLang="zh-TW" sz="2800" b="1" dirty="0">
                <a:solidFill>
                  <a:schemeClr val="tx1"/>
                </a:solidFill>
                <a:latin typeface="標楷體" panose="03000509000000000000" pitchFamily="65" charset="-120"/>
                <a:ea typeface="標楷體" panose="03000509000000000000" pitchFamily="65" charset="-120"/>
              </a:rPr>
              <a:t>(</a:t>
            </a:r>
            <a:r>
              <a:rPr lang="zh-TW" altLang="en-US" sz="2800" b="1" dirty="0">
                <a:solidFill>
                  <a:schemeClr val="tx1"/>
                </a:solidFill>
                <a:latin typeface="標楷體" panose="03000509000000000000" pitchFamily="65" charset="-120"/>
                <a:ea typeface="標楷體" panose="03000509000000000000" pitchFamily="65" charset="-120"/>
              </a:rPr>
              <a:t>二</a:t>
            </a:r>
            <a:r>
              <a:rPr lang="en-US" altLang="zh-TW" sz="2800" b="1" dirty="0">
                <a:solidFill>
                  <a:schemeClr val="tx1"/>
                </a:solidFill>
                <a:latin typeface="標楷體" panose="03000509000000000000" pitchFamily="65" charset="-120"/>
                <a:ea typeface="標楷體" panose="03000509000000000000" pitchFamily="65" charset="-120"/>
              </a:rPr>
              <a:t>)</a:t>
            </a:r>
          </a:p>
          <a:p>
            <a:pPr lvl="1" eaLnBrk="1" hangingPunct="1"/>
            <a:endParaRPr lang="zh-TW" altLang="en-US" sz="3200" b="1" dirty="0">
              <a:solidFill>
                <a:schemeClr val="tx1"/>
              </a:solidFill>
              <a:latin typeface="標楷體" panose="03000509000000000000" pitchFamily="65" charset="-120"/>
              <a:ea typeface="標楷體" panose="03000509000000000000" pitchFamily="65" charset="-120"/>
            </a:endParaRPr>
          </a:p>
        </p:txBody>
      </p:sp>
      <p:sp>
        <p:nvSpPr>
          <p:cNvPr id="126979" name="標題 1"/>
          <p:cNvSpPr txBox="1">
            <a:spLocks/>
          </p:cNvSpPr>
          <p:nvPr/>
        </p:nvSpPr>
        <p:spPr bwMode="auto">
          <a:xfrm>
            <a:off x="1995488" y="331788"/>
            <a:ext cx="9234487" cy="863600"/>
          </a:xfrm>
          <a:prstGeom prst="rect">
            <a:avLst/>
          </a:prstGeom>
          <a:solidFill>
            <a:srgbClr val="7030A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九</a:t>
            </a:r>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多元學習</a:t>
            </a:r>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競賽成績</a:t>
            </a:r>
            <a:r>
              <a:rPr kumimoji="0" lang="en-US" altLang="zh-TW" sz="4000" dirty="0">
                <a:solidFill>
                  <a:srgbClr val="FFFF00"/>
                </a:solidFill>
                <a:latin typeface="標楷體" panose="03000509000000000000" pitchFamily="65" charset="-120"/>
                <a:ea typeface="標楷體" panose="03000509000000000000" pitchFamily="65" charset="-120"/>
              </a:rPr>
              <a:t>3(</a:t>
            </a:r>
            <a:r>
              <a:rPr kumimoji="0" lang="zh-TW" altLang="en-US" sz="4000" dirty="0">
                <a:solidFill>
                  <a:srgbClr val="FFFF00"/>
                </a:solidFill>
                <a:latin typeface="標楷體" panose="03000509000000000000" pitchFamily="65" charset="-120"/>
                <a:ea typeface="標楷體" panose="03000509000000000000" pitchFamily="65" charset="-120"/>
              </a:rPr>
              <a:t>以</a:t>
            </a:r>
            <a:r>
              <a:rPr kumimoji="0" lang="en-US" altLang="zh-TW" sz="4000" dirty="0">
                <a:solidFill>
                  <a:srgbClr val="FFFF00"/>
                </a:solidFill>
                <a:latin typeface="標楷體" panose="03000509000000000000" pitchFamily="65" charset="-120"/>
                <a:ea typeface="標楷體" panose="03000509000000000000" pitchFamily="65" charset="-120"/>
              </a:rPr>
              <a:t>108</a:t>
            </a:r>
            <a:r>
              <a:rPr kumimoji="0" lang="zh-TW" altLang="en-US" sz="4000" dirty="0">
                <a:solidFill>
                  <a:srgbClr val="FFFF00"/>
                </a:solidFill>
                <a:latin typeface="標楷體" panose="03000509000000000000" pitchFamily="65" charset="-120"/>
                <a:ea typeface="標楷體" panose="03000509000000000000" pitchFamily="65" charset="-120"/>
              </a:rPr>
              <a:t>年為例</a:t>
            </a:r>
            <a:r>
              <a:rPr kumimoji="0" lang="en-US" altLang="zh-TW" sz="4000" dirty="0">
                <a:solidFill>
                  <a:srgbClr val="FFFF00"/>
                </a:solidFill>
                <a:latin typeface="標楷體" panose="03000509000000000000" pitchFamily="65" charset="-120"/>
                <a:ea typeface="標楷體" panose="03000509000000000000" pitchFamily="65" charset="-120"/>
              </a:rPr>
              <a:t>)</a:t>
            </a:r>
            <a:endParaRPr kumimoji="0" lang="zh-TW" altLang="en-US" sz="4000" dirty="0">
              <a:solidFill>
                <a:srgbClr val="FFFF00"/>
              </a:solidFill>
              <a:latin typeface="標楷體" panose="03000509000000000000" pitchFamily="65" charset="-120"/>
              <a:ea typeface="標楷體" panose="03000509000000000000" pitchFamily="65" charset="-120"/>
            </a:endParaRPr>
          </a:p>
        </p:txBody>
      </p:sp>
      <p:sp>
        <p:nvSpPr>
          <p:cNvPr id="126980" name="投影片編號版面配置區 1"/>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6B5DDDB5-620F-4892-B9FC-01254832EC67}" type="slidenum">
              <a:rPr kumimoji="0" lang="zh-TW" altLang="en-US" smtClean="0">
                <a:solidFill>
                  <a:srgbClr val="FEFFFF"/>
                </a:solidFill>
                <a:latin typeface="Century Gothic" panose="020B0502020202020204" pitchFamily="34" charset="0"/>
              </a:rPr>
              <a:pPr/>
              <a:t>86</a:t>
            </a:fld>
            <a:endParaRPr kumimoji="0" lang="zh-TW" altLang="en-US">
              <a:solidFill>
                <a:srgbClr val="FEFFFF"/>
              </a:solidFill>
              <a:latin typeface="Century Gothic" panose="020B0502020202020204" pitchFamily="34" charset="0"/>
            </a:endParaRPr>
          </a:p>
        </p:txBody>
      </p:sp>
    </p:spTree>
  </p:cSld>
  <p:clrMapOvr>
    <a:masterClrMapping/>
  </p:clrMapOvr>
  <p:transition spd="med">
    <p:fade/>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內容版面配置區 2"/>
          <p:cNvSpPr>
            <a:spLocks noGrp="1"/>
          </p:cNvSpPr>
          <p:nvPr>
            <p:ph idx="1"/>
          </p:nvPr>
        </p:nvSpPr>
        <p:spPr>
          <a:xfrm>
            <a:off x="2351088" y="1773238"/>
            <a:ext cx="8137525" cy="3517900"/>
          </a:xfrm>
        </p:spPr>
        <p:txBody>
          <a:bodyPr/>
          <a:lstStyle/>
          <a:p>
            <a:pPr eaLnBrk="1" hangingPunct="1"/>
            <a:r>
              <a:rPr lang="zh-TW" altLang="zh-TW" sz="3200">
                <a:solidFill>
                  <a:srgbClr val="FF0066"/>
                </a:solidFill>
                <a:latin typeface="標楷體" panose="03000509000000000000" pitchFamily="65" charset="-120"/>
                <a:ea typeface="標楷體" panose="03000509000000000000" pitchFamily="65" charset="-120"/>
                <a:cs typeface="超研澤粗魏碑"/>
              </a:rPr>
              <a:t>功過相抵後，無懲處紀錄者給予基本分3分</a:t>
            </a:r>
            <a:r>
              <a:rPr lang="zh-TW" altLang="en-US" sz="3200">
                <a:solidFill>
                  <a:srgbClr val="FF0066"/>
                </a:solidFill>
                <a:latin typeface="標楷體" panose="03000509000000000000" pitchFamily="65" charset="-120"/>
                <a:ea typeface="標楷體" panose="03000509000000000000" pitchFamily="65" charset="-120"/>
                <a:cs typeface="超研澤粗魏碑"/>
              </a:rPr>
              <a:t>。</a:t>
            </a:r>
            <a:endParaRPr lang="en-US" altLang="zh-TW" sz="3200">
              <a:solidFill>
                <a:srgbClr val="FF0066"/>
              </a:solidFill>
              <a:latin typeface="標楷體" panose="03000509000000000000" pitchFamily="65" charset="-120"/>
              <a:ea typeface="標楷體" panose="03000509000000000000" pitchFamily="65" charset="-120"/>
              <a:cs typeface="超研澤粗魏碑"/>
            </a:endParaRPr>
          </a:p>
          <a:p>
            <a:pPr eaLnBrk="1" hangingPunct="1"/>
            <a:r>
              <a:rPr lang="zh-TW" altLang="en-US" sz="3200">
                <a:solidFill>
                  <a:schemeClr val="tx1"/>
                </a:solidFill>
                <a:latin typeface="標楷體" panose="03000509000000000000" pitchFamily="65" charset="-120"/>
                <a:ea typeface="標楷體" panose="03000509000000000000" pitchFamily="65" charset="-120"/>
                <a:cs typeface="超研澤粗魏碑"/>
              </a:rPr>
              <a:t>嘉獎</a:t>
            </a:r>
            <a:r>
              <a:rPr lang="en-US" altLang="zh-TW" sz="3200">
                <a:solidFill>
                  <a:schemeClr val="tx1"/>
                </a:solidFill>
                <a:latin typeface="標楷體" panose="03000509000000000000" pitchFamily="65" charset="-120"/>
                <a:ea typeface="標楷體" panose="03000509000000000000" pitchFamily="65" charset="-120"/>
                <a:cs typeface="超研澤粗魏碑"/>
              </a:rPr>
              <a:t>0.5</a:t>
            </a:r>
            <a:r>
              <a:rPr lang="zh-TW" altLang="en-US" sz="3200">
                <a:solidFill>
                  <a:schemeClr val="tx1"/>
                </a:solidFill>
                <a:latin typeface="標楷體" panose="03000509000000000000" pitchFamily="65" charset="-120"/>
                <a:ea typeface="標楷體" panose="03000509000000000000" pitchFamily="65" charset="-120"/>
                <a:cs typeface="超研澤粗魏碑"/>
              </a:rPr>
              <a:t>分、小功</a:t>
            </a:r>
            <a:r>
              <a:rPr lang="en-US" altLang="zh-TW" sz="3200">
                <a:solidFill>
                  <a:schemeClr val="tx1"/>
                </a:solidFill>
                <a:latin typeface="標楷體" panose="03000509000000000000" pitchFamily="65" charset="-120"/>
                <a:ea typeface="標楷體" panose="03000509000000000000" pitchFamily="65" charset="-120"/>
                <a:cs typeface="超研澤粗魏碑"/>
              </a:rPr>
              <a:t>1.5</a:t>
            </a:r>
            <a:r>
              <a:rPr lang="zh-TW" altLang="en-US" sz="3200">
                <a:solidFill>
                  <a:schemeClr val="tx1"/>
                </a:solidFill>
                <a:latin typeface="標楷體" panose="03000509000000000000" pitchFamily="65" charset="-120"/>
                <a:ea typeface="標楷體" panose="03000509000000000000" pitchFamily="65" charset="-120"/>
                <a:cs typeface="超研澤粗魏碑"/>
              </a:rPr>
              <a:t>分、大功</a:t>
            </a:r>
            <a:r>
              <a:rPr lang="en-US" altLang="zh-TW" sz="3200">
                <a:solidFill>
                  <a:schemeClr val="tx1"/>
                </a:solidFill>
                <a:latin typeface="標楷體" panose="03000509000000000000" pitchFamily="65" charset="-120"/>
                <a:ea typeface="標楷體" panose="03000509000000000000" pitchFamily="65" charset="-120"/>
                <a:cs typeface="超研澤粗魏碑"/>
              </a:rPr>
              <a:t>4.5</a:t>
            </a:r>
            <a:r>
              <a:rPr lang="zh-TW" altLang="en-US" sz="3200">
                <a:solidFill>
                  <a:schemeClr val="tx1"/>
                </a:solidFill>
                <a:latin typeface="標楷體" panose="03000509000000000000" pitchFamily="65" charset="-120"/>
                <a:ea typeface="標楷體" panose="03000509000000000000" pitchFamily="65" charset="-120"/>
                <a:cs typeface="超研澤粗魏碑"/>
              </a:rPr>
              <a:t>分。</a:t>
            </a:r>
            <a:endParaRPr lang="en-US" altLang="zh-TW" sz="3200">
              <a:solidFill>
                <a:schemeClr val="tx1"/>
              </a:solidFill>
              <a:latin typeface="標楷體" panose="03000509000000000000" pitchFamily="65" charset="-120"/>
              <a:ea typeface="標楷體" panose="03000509000000000000" pitchFamily="65" charset="-120"/>
              <a:cs typeface="超研澤粗魏碑"/>
            </a:endParaRPr>
          </a:p>
          <a:p>
            <a:pPr eaLnBrk="1" hangingPunct="1"/>
            <a:r>
              <a:rPr lang="zh-TW" altLang="en-US" sz="3200">
                <a:solidFill>
                  <a:schemeClr val="tx1"/>
                </a:solidFill>
                <a:latin typeface="標楷體" panose="03000509000000000000" pitchFamily="65" charset="-120"/>
                <a:ea typeface="標楷體" panose="03000509000000000000" pitchFamily="65" charset="-120"/>
                <a:cs typeface="超研澤粗魏碑"/>
              </a:rPr>
              <a:t>警告</a:t>
            </a:r>
            <a:r>
              <a:rPr lang="en-US" altLang="zh-TW" sz="3200">
                <a:solidFill>
                  <a:schemeClr val="tx1"/>
                </a:solidFill>
                <a:latin typeface="標楷體" panose="03000509000000000000" pitchFamily="65" charset="-120"/>
                <a:ea typeface="標楷體" panose="03000509000000000000" pitchFamily="65" charset="-120"/>
                <a:cs typeface="超研澤粗魏碑"/>
              </a:rPr>
              <a:t>-0.5</a:t>
            </a:r>
            <a:r>
              <a:rPr lang="zh-TW" altLang="en-US" sz="3200">
                <a:solidFill>
                  <a:schemeClr val="tx1"/>
                </a:solidFill>
                <a:latin typeface="標楷體" panose="03000509000000000000" pitchFamily="65" charset="-120"/>
                <a:ea typeface="標楷體" panose="03000509000000000000" pitchFamily="65" charset="-120"/>
                <a:cs typeface="超研澤粗魏碑"/>
              </a:rPr>
              <a:t>分、小過</a:t>
            </a:r>
            <a:r>
              <a:rPr lang="en-US" altLang="zh-TW" sz="3200">
                <a:solidFill>
                  <a:schemeClr val="tx1"/>
                </a:solidFill>
                <a:latin typeface="標楷體" panose="03000509000000000000" pitchFamily="65" charset="-120"/>
                <a:ea typeface="標楷體" panose="03000509000000000000" pitchFamily="65" charset="-120"/>
                <a:cs typeface="超研澤粗魏碑"/>
              </a:rPr>
              <a:t>-1.5</a:t>
            </a:r>
            <a:r>
              <a:rPr lang="zh-TW" altLang="en-US" sz="3200">
                <a:solidFill>
                  <a:schemeClr val="tx1"/>
                </a:solidFill>
                <a:latin typeface="標楷體" panose="03000509000000000000" pitchFamily="65" charset="-120"/>
                <a:ea typeface="標楷體" panose="03000509000000000000" pitchFamily="65" charset="-120"/>
                <a:cs typeface="超研澤粗魏碑"/>
              </a:rPr>
              <a:t>分、大過</a:t>
            </a:r>
            <a:r>
              <a:rPr lang="en-US" altLang="zh-TW" sz="3200">
                <a:solidFill>
                  <a:schemeClr val="tx1"/>
                </a:solidFill>
                <a:latin typeface="標楷體" panose="03000509000000000000" pitchFamily="65" charset="-120"/>
                <a:ea typeface="標楷體" panose="03000509000000000000" pitchFamily="65" charset="-120"/>
                <a:cs typeface="超研澤粗魏碑"/>
              </a:rPr>
              <a:t>-4.5</a:t>
            </a:r>
            <a:r>
              <a:rPr lang="zh-TW" altLang="en-US" sz="3200">
                <a:solidFill>
                  <a:schemeClr val="tx1"/>
                </a:solidFill>
                <a:latin typeface="標楷體" panose="03000509000000000000" pitchFamily="65" charset="-120"/>
                <a:ea typeface="標楷體" panose="03000509000000000000" pitchFamily="65" charset="-120"/>
                <a:cs typeface="超研澤粗魏碑"/>
              </a:rPr>
              <a:t>分。</a:t>
            </a:r>
            <a:endParaRPr lang="en-US" altLang="zh-TW" sz="3200">
              <a:solidFill>
                <a:schemeClr val="tx1"/>
              </a:solidFill>
              <a:latin typeface="標楷體" panose="03000509000000000000" pitchFamily="65" charset="-120"/>
              <a:ea typeface="標楷體" panose="03000509000000000000" pitchFamily="65" charset="-120"/>
              <a:cs typeface="超研澤粗魏碑"/>
            </a:endParaRPr>
          </a:p>
          <a:p>
            <a:pPr eaLnBrk="1" hangingPunct="1"/>
            <a:endParaRPr lang="zh-TW" altLang="en-US" sz="3200">
              <a:latin typeface="標楷體" panose="03000509000000000000" pitchFamily="65" charset="-120"/>
              <a:ea typeface="標楷體" panose="03000509000000000000" pitchFamily="65" charset="-120"/>
            </a:endParaRPr>
          </a:p>
        </p:txBody>
      </p:sp>
      <p:sp>
        <p:nvSpPr>
          <p:cNvPr id="5" name="矩形 4"/>
          <p:cNvSpPr/>
          <p:nvPr/>
        </p:nvSpPr>
        <p:spPr bwMode="auto">
          <a:xfrm>
            <a:off x="3868738" y="4122738"/>
            <a:ext cx="1295400" cy="601662"/>
          </a:xfrm>
          <a:prstGeom prst="rect">
            <a:avLst/>
          </a:pr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p:spPr>
        <p:txBody>
          <a:bodyPr/>
          <a:lstStyle/>
          <a:p>
            <a:pPr algn="ctr" eaLnBrk="1" fontAlgn="auto" hangingPunct="1">
              <a:spcBef>
                <a:spcPts val="0"/>
              </a:spcBef>
              <a:spcAft>
                <a:spcPts val="0"/>
              </a:spcAft>
              <a:defRPr/>
            </a:pPr>
            <a:r>
              <a:rPr kumimoji="0" lang="en-US" altLang="zh-TW" sz="3200" dirty="0">
                <a:solidFill>
                  <a:prstClr val="black"/>
                </a:solidFill>
                <a:latin typeface="標楷體" panose="03000509000000000000" pitchFamily="65" charset="-120"/>
                <a:ea typeface="標楷體" panose="03000509000000000000" pitchFamily="65" charset="-120"/>
              </a:rPr>
              <a:t>3</a:t>
            </a:r>
            <a:r>
              <a:rPr kumimoji="0" lang="zh-TW" altLang="en-US" sz="3200" dirty="0">
                <a:solidFill>
                  <a:prstClr val="black"/>
                </a:solidFill>
                <a:latin typeface="標楷體" panose="03000509000000000000" pitchFamily="65" charset="-120"/>
                <a:ea typeface="標楷體" panose="03000509000000000000" pitchFamily="65" charset="-120"/>
              </a:rPr>
              <a:t>分</a:t>
            </a:r>
          </a:p>
        </p:txBody>
      </p:sp>
      <p:sp>
        <p:nvSpPr>
          <p:cNvPr id="6" name="矩形 5"/>
          <p:cNvSpPr/>
          <p:nvPr/>
        </p:nvSpPr>
        <p:spPr bwMode="auto">
          <a:xfrm>
            <a:off x="5164138" y="4122738"/>
            <a:ext cx="3132137" cy="601662"/>
          </a:xfrm>
          <a:prstGeom prst="rect">
            <a:avLst/>
          </a:prstGeom>
          <a:solidFill>
            <a:srgbClr val="92D050"/>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p:spPr>
        <p:txBody>
          <a:bodyPr/>
          <a:lstStyle/>
          <a:p>
            <a:pPr algn="ctr" eaLnBrk="1" fontAlgn="auto" hangingPunct="1">
              <a:spcBef>
                <a:spcPts val="0"/>
              </a:spcBef>
              <a:spcAft>
                <a:spcPts val="0"/>
              </a:spcAft>
              <a:defRPr/>
            </a:pPr>
            <a:r>
              <a:rPr kumimoji="0" lang="en-US" altLang="zh-TW" sz="3600" dirty="0">
                <a:solidFill>
                  <a:prstClr val="black"/>
                </a:solidFill>
                <a:latin typeface="標楷體" panose="03000509000000000000" pitchFamily="65" charset="-120"/>
                <a:ea typeface="標楷體" panose="03000509000000000000" pitchFamily="65" charset="-120"/>
              </a:rPr>
              <a:t>12</a:t>
            </a:r>
            <a:r>
              <a:rPr kumimoji="0" lang="zh-TW" altLang="en-US" sz="3600" dirty="0">
                <a:solidFill>
                  <a:prstClr val="black"/>
                </a:solidFill>
                <a:latin typeface="標楷體" panose="03000509000000000000" pitchFamily="65" charset="-120"/>
                <a:ea typeface="標楷體" panose="03000509000000000000" pitchFamily="65" charset="-120"/>
              </a:rPr>
              <a:t>分</a:t>
            </a:r>
          </a:p>
        </p:txBody>
      </p:sp>
      <p:sp>
        <p:nvSpPr>
          <p:cNvPr id="152582" name="文字方塊 8"/>
          <p:cNvSpPr txBox="1">
            <a:spLocks noChangeArrowheads="1"/>
          </p:cNvSpPr>
          <p:nvPr/>
        </p:nvSpPr>
        <p:spPr bwMode="auto">
          <a:xfrm>
            <a:off x="3868738" y="4760913"/>
            <a:ext cx="1458912" cy="1076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defRPr/>
            </a:pPr>
            <a:r>
              <a:rPr kumimoji="0" lang="zh-TW" altLang="zh-TW" sz="2133" dirty="0">
                <a:solidFill>
                  <a:srgbClr val="FF0066"/>
                </a:solidFill>
                <a:latin typeface="標楷體" panose="03000509000000000000" pitchFamily="65" charset="-120"/>
                <a:ea typeface="標楷體" panose="03000509000000000000" pitchFamily="65" charset="-120"/>
              </a:rPr>
              <a:t>功過相抵後，無懲處紀錄者</a:t>
            </a:r>
            <a:endParaRPr kumimoji="0" lang="zh-TW" altLang="en-US" sz="2133" dirty="0">
              <a:solidFill>
                <a:srgbClr val="FF0066"/>
              </a:solidFill>
              <a:latin typeface="標楷體" panose="03000509000000000000" pitchFamily="65" charset="-120"/>
              <a:ea typeface="標楷體" panose="03000509000000000000" pitchFamily="65" charset="-120"/>
            </a:endParaRPr>
          </a:p>
        </p:txBody>
      </p:sp>
      <p:sp>
        <p:nvSpPr>
          <p:cNvPr id="128006" name="文字方塊 9"/>
          <p:cNvSpPr txBox="1">
            <a:spLocks noChangeArrowheads="1"/>
          </p:cNvSpPr>
          <p:nvPr/>
        </p:nvSpPr>
        <p:spPr bwMode="auto">
          <a:xfrm>
            <a:off x="5681663" y="4816475"/>
            <a:ext cx="23241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r>
              <a:rPr kumimoji="0" lang="zh-TW" altLang="en-US" dirty="0">
                <a:solidFill>
                  <a:srgbClr val="000000"/>
                </a:solidFill>
                <a:latin typeface="標楷體" panose="03000509000000000000" pitchFamily="65" charset="-120"/>
                <a:ea typeface="標楷體" panose="03000509000000000000" pitchFamily="65" charset="-120"/>
                <a:cs typeface="超研澤粗魏碑"/>
              </a:rPr>
              <a:t>至少</a:t>
            </a:r>
            <a:r>
              <a:rPr kumimoji="0" lang="en-US" altLang="zh-TW" dirty="0">
                <a:solidFill>
                  <a:srgbClr val="000000"/>
                </a:solidFill>
                <a:latin typeface="標楷體" panose="03000509000000000000" pitchFamily="65" charset="-120"/>
                <a:ea typeface="標楷體" panose="03000509000000000000" pitchFamily="65" charset="-120"/>
                <a:cs typeface="超研澤粗魏碑"/>
              </a:rPr>
              <a:t>24</a:t>
            </a:r>
            <a:r>
              <a:rPr kumimoji="0" lang="zh-TW" altLang="en-US" dirty="0">
                <a:solidFill>
                  <a:srgbClr val="000000"/>
                </a:solidFill>
                <a:latin typeface="標楷體" panose="03000509000000000000" pitchFamily="65" charset="-120"/>
                <a:ea typeface="標楷體" panose="03000509000000000000" pitchFamily="65" charset="-120"/>
                <a:cs typeface="超研澤粗魏碑"/>
              </a:rPr>
              <a:t>次嘉獎</a:t>
            </a:r>
          </a:p>
        </p:txBody>
      </p:sp>
      <p:sp>
        <p:nvSpPr>
          <p:cNvPr id="128007" name="標題 1"/>
          <p:cNvSpPr txBox="1">
            <a:spLocks/>
          </p:cNvSpPr>
          <p:nvPr/>
        </p:nvSpPr>
        <p:spPr bwMode="auto">
          <a:xfrm>
            <a:off x="1884363" y="560388"/>
            <a:ext cx="8802687" cy="863600"/>
          </a:xfrm>
          <a:prstGeom prst="rect">
            <a:avLst/>
          </a:prstGeom>
          <a:solidFill>
            <a:srgbClr val="7030A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九</a:t>
            </a:r>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多元學習</a:t>
            </a:r>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獎勵紀錄</a:t>
            </a:r>
            <a:r>
              <a:rPr kumimoji="0" lang="en-US" altLang="zh-TW" sz="4000" dirty="0">
                <a:solidFill>
                  <a:srgbClr val="FFFF00"/>
                </a:solidFill>
                <a:latin typeface="標楷體" panose="03000509000000000000" pitchFamily="65" charset="-120"/>
                <a:ea typeface="標楷體" panose="03000509000000000000" pitchFamily="65" charset="-120"/>
              </a:rPr>
              <a:t>(15</a:t>
            </a:r>
            <a:r>
              <a:rPr kumimoji="0" lang="zh-TW" altLang="en-US" sz="4000" dirty="0">
                <a:solidFill>
                  <a:srgbClr val="FFFF00"/>
                </a:solidFill>
                <a:latin typeface="標楷體" panose="03000509000000000000" pitchFamily="65" charset="-120"/>
                <a:ea typeface="標楷體" panose="03000509000000000000" pitchFamily="65" charset="-120"/>
              </a:rPr>
              <a:t>分</a:t>
            </a:r>
            <a:r>
              <a:rPr kumimoji="0" lang="en-US" altLang="zh-TW" sz="4000" dirty="0">
                <a:solidFill>
                  <a:srgbClr val="FFFF00"/>
                </a:solidFill>
                <a:latin typeface="標楷體" panose="03000509000000000000" pitchFamily="65" charset="-120"/>
                <a:ea typeface="標楷體" panose="03000509000000000000" pitchFamily="65" charset="-120"/>
              </a:rPr>
              <a:t>)</a:t>
            </a:r>
            <a:endParaRPr kumimoji="0" lang="zh-TW" altLang="en-US" sz="4000" dirty="0">
              <a:solidFill>
                <a:srgbClr val="FFFF00"/>
              </a:solidFill>
              <a:latin typeface="標楷體" panose="03000509000000000000" pitchFamily="65" charset="-120"/>
              <a:ea typeface="標楷體" panose="03000509000000000000" pitchFamily="65" charset="-120"/>
            </a:endParaRPr>
          </a:p>
        </p:txBody>
      </p:sp>
      <p:sp>
        <p:nvSpPr>
          <p:cNvPr id="128008" name="投影片編號版面配置區 1"/>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619091A9-563C-4CF7-926E-E116972EE109}" type="slidenum">
              <a:rPr kumimoji="0" lang="zh-TW" altLang="en-US" smtClean="0">
                <a:solidFill>
                  <a:srgbClr val="FEFFFF"/>
                </a:solidFill>
                <a:latin typeface="Century Gothic" panose="020B0502020202020204" pitchFamily="34" charset="0"/>
              </a:rPr>
              <a:pPr/>
              <a:t>87</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內容版面配置區 2"/>
          <p:cNvSpPr>
            <a:spLocks noGrp="1"/>
          </p:cNvSpPr>
          <p:nvPr>
            <p:ph idx="1"/>
          </p:nvPr>
        </p:nvSpPr>
        <p:spPr>
          <a:xfrm>
            <a:off x="2268998" y="1763406"/>
            <a:ext cx="7705725" cy="2833687"/>
          </a:xfrm>
        </p:spPr>
        <p:txBody>
          <a:bodyPr/>
          <a:lstStyle/>
          <a:p>
            <a:pPr eaLnBrk="1" hangingPunct="1"/>
            <a:r>
              <a:rPr lang="zh-TW" altLang="en-US" sz="3600" dirty="0">
                <a:solidFill>
                  <a:schemeClr val="tx1"/>
                </a:solidFill>
                <a:latin typeface="標楷體" panose="03000509000000000000" pitchFamily="65" charset="-120"/>
                <a:ea typeface="標楷體" panose="03000509000000000000" pitchFamily="65" charset="-120"/>
                <a:cs typeface="超研澤粗魏碑"/>
              </a:rPr>
              <a:t>每學期滿</a:t>
            </a:r>
            <a:r>
              <a:rPr lang="en-US" altLang="zh-TW" sz="3600" dirty="0">
                <a:solidFill>
                  <a:schemeClr val="tx1"/>
                </a:solidFill>
                <a:latin typeface="標楷體" panose="03000509000000000000" pitchFamily="65" charset="-120"/>
                <a:ea typeface="標楷體" panose="03000509000000000000" pitchFamily="65" charset="-120"/>
                <a:cs typeface="超研澤粗魏碑"/>
              </a:rPr>
              <a:t>16</a:t>
            </a:r>
            <a:r>
              <a:rPr lang="zh-TW" altLang="en-US" sz="3600" dirty="0">
                <a:solidFill>
                  <a:schemeClr val="tx1"/>
                </a:solidFill>
                <a:latin typeface="標楷體" panose="03000509000000000000" pitchFamily="65" charset="-120"/>
                <a:ea typeface="標楷體" panose="03000509000000000000" pitchFamily="65" charset="-120"/>
                <a:cs typeface="超研澤粗魏碑"/>
              </a:rPr>
              <a:t>小時</a:t>
            </a:r>
            <a:r>
              <a:rPr lang="en-US" altLang="zh-TW" sz="3600" dirty="0">
                <a:solidFill>
                  <a:schemeClr val="tx1"/>
                </a:solidFill>
                <a:latin typeface="標楷體" panose="03000509000000000000" pitchFamily="65" charset="-120"/>
                <a:ea typeface="標楷體" panose="03000509000000000000" pitchFamily="65" charset="-120"/>
                <a:cs typeface="超研澤粗魏碑"/>
              </a:rPr>
              <a:t>(</a:t>
            </a:r>
            <a:r>
              <a:rPr lang="zh-TW" altLang="en-US" sz="3600" dirty="0">
                <a:solidFill>
                  <a:schemeClr val="tx1"/>
                </a:solidFill>
                <a:latin typeface="標楷體" panose="03000509000000000000" pitchFamily="65" charset="-120"/>
                <a:ea typeface="標楷體" panose="03000509000000000000" pitchFamily="65" charset="-120"/>
                <a:cs typeface="超研澤粗魏碑"/>
              </a:rPr>
              <a:t>節</a:t>
            </a:r>
            <a:r>
              <a:rPr lang="en-US" altLang="zh-TW" sz="3600" dirty="0">
                <a:solidFill>
                  <a:schemeClr val="tx1"/>
                </a:solidFill>
                <a:latin typeface="標楷體" panose="03000509000000000000" pitchFamily="65" charset="-120"/>
                <a:ea typeface="標楷體" panose="03000509000000000000" pitchFamily="65" charset="-120"/>
                <a:cs typeface="超研澤粗魏碑"/>
              </a:rPr>
              <a:t>)</a:t>
            </a:r>
            <a:r>
              <a:rPr lang="zh-TW" altLang="en-US" sz="3600" dirty="0">
                <a:solidFill>
                  <a:schemeClr val="tx1"/>
                </a:solidFill>
                <a:latin typeface="標楷體" panose="03000509000000000000" pitchFamily="65" charset="-120"/>
                <a:ea typeface="標楷體" panose="03000509000000000000" pitchFamily="65" charset="-120"/>
                <a:cs typeface="超研澤粗魏碑"/>
              </a:rPr>
              <a:t>以上，並經</a:t>
            </a:r>
            <a:r>
              <a:rPr lang="zh-TW" altLang="en-US" sz="3600" b="1" u="sng" dirty="0">
                <a:solidFill>
                  <a:srgbClr val="FF0000"/>
                </a:solidFill>
                <a:latin typeface="標楷體" panose="03000509000000000000" pitchFamily="65" charset="-120"/>
                <a:ea typeface="標楷體" panose="03000509000000000000" pitchFamily="65" charset="-120"/>
                <a:cs typeface="超研澤粗魏碑"/>
              </a:rPr>
              <a:t>教師評核通過者</a:t>
            </a:r>
            <a:r>
              <a:rPr lang="zh-TW" altLang="en-US" sz="3600" dirty="0">
                <a:solidFill>
                  <a:schemeClr val="tx1"/>
                </a:solidFill>
                <a:latin typeface="標楷體" panose="03000509000000000000" pitchFamily="65" charset="-120"/>
                <a:ea typeface="標楷體" panose="03000509000000000000" pitchFamily="65" charset="-120"/>
                <a:cs typeface="超研澤粗魏碑"/>
              </a:rPr>
              <a:t>給</a:t>
            </a:r>
            <a:r>
              <a:rPr lang="en-US" altLang="zh-TW" sz="3600" dirty="0">
                <a:solidFill>
                  <a:schemeClr val="tx1"/>
                </a:solidFill>
                <a:latin typeface="標楷體" panose="03000509000000000000" pitchFamily="65" charset="-120"/>
                <a:ea typeface="標楷體" panose="03000509000000000000" pitchFamily="65" charset="-120"/>
                <a:cs typeface="超研澤粗魏碑"/>
              </a:rPr>
              <a:t>3</a:t>
            </a:r>
            <a:r>
              <a:rPr lang="zh-TW" altLang="en-US" sz="3600" dirty="0">
                <a:solidFill>
                  <a:schemeClr val="tx1"/>
                </a:solidFill>
                <a:latin typeface="標楷體" panose="03000509000000000000" pitchFamily="65" charset="-120"/>
                <a:ea typeface="標楷體" panose="03000509000000000000" pitchFamily="65" charset="-120"/>
                <a:cs typeface="超研澤粗魏碑"/>
              </a:rPr>
              <a:t>分。</a:t>
            </a:r>
            <a:endParaRPr lang="en-US" altLang="zh-TW" sz="3600" dirty="0">
              <a:solidFill>
                <a:schemeClr val="tx1"/>
              </a:solidFill>
              <a:latin typeface="標楷體" panose="03000509000000000000" pitchFamily="65" charset="-120"/>
              <a:ea typeface="標楷體" panose="03000509000000000000" pitchFamily="65" charset="-120"/>
              <a:cs typeface="超研澤粗魏碑"/>
            </a:endParaRPr>
          </a:p>
          <a:p>
            <a:pPr eaLnBrk="1" hangingPunct="1"/>
            <a:r>
              <a:rPr lang="zh-TW" altLang="en-US" sz="3600" dirty="0">
                <a:solidFill>
                  <a:schemeClr val="tx1"/>
                </a:solidFill>
                <a:latin typeface="標楷體" panose="03000509000000000000" pitchFamily="65" charset="-120"/>
                <a:ea typeface="標楷體" panose="03000509000000000000" pitchFamily="65" charset="-120"/>
                <a:cs typeface="超研澤粗魏碑"/>
              </a:rPr>
              <a:t>技藝課程亦列為社團採計。</a:t>
            </a:r>
          </a:p>
        </p:txBody>
      </p:sp>
      <p:sp>
        <p:nvSpPr>
          <p:cNvPr id="129027" name="標題 1"/>
          <p:cNvSpPr txBox="1">
            <a:spLocks/>
          </p:cNvSpPr>
          <p:nvPr/>
        </p:nvSpPr>
        <p:spPr bwMode="auto">
          <a:xfrm>
            <a:off x="1884363" y="546100"/>
            <a:ext cx="8802687" cy="863600"/>
          </a:xfrm>
          <a:prstGeom prst="rect">
            <a:avLst/>
          </a:prstGeom>
          <a:solidFill>
            <a:srgbClr val="7030A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九</a:t>
            </a:r>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多元學習</a:t>
            </a:r>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社團參與</a:t>
            </a:r>
            <a:r>
              <a:rPr kumimoji="0" lang="en-US" altLang="zh-TW" sz="4000" dirty="0">
                <a:solidFill>
                  <a:srgbClr val="FFFF00"/>
                </a:solidFill>
                <a:latin typeface="標楷體" panose="03000509000000000000" pitchFamily="65" charset="-120"/>
                <a:ea typeface="標楷體" panose="03000509000000000000" pitchFamily="65" charset="-120"/>
              </a:rPr>
              <a:t>(15</a:t>
            </a:r>
            <a:r>
              <a:rPr kumimoji="0" lang="zh-TW" altLang="en-US" sz="4000" dirty="0">
                <a:solidFill>
                  <a:srgbClr val="FFFF00"/>
                </a:solidFill>
                <a:latin typeface="標楷體" panose="03000509000000000000" pitchFamily="65" charset="-120"/>
                <a:ea typeface="標楷體" panose="03000509000000000000" pitchFamily="65" charset="-120"/>
              </a:rPr>
              <a:t>分</a:t>
            </a:r>
            <a:r>
              <a:rPr kumimoji="0" lang="en-US" altLang="zh-TW" sz="4000" dirty="0">
                <a:solidFill>
                  <a:srgbClr val="FFFF00"/>
                </a:solidFill>
                <a:latin typeface="標楷體" panose="03000509000000000000" pitchFamily="65" charset="-120"/>
                <a:ea typeface="標楷體" panose="03000509000000000000" pitchFamily="65" charset="-120"/>
              </a:rPr>
              <a:t>)</a:t>
            </a:r>
            <a:endParaRPr kumimoji="0" lang="zh-TW" altLang="en-US" sz="4000" dirty="0">
              <a:solidFill>
                <a:srgbClr val="FFFF00"/>
              </a:solidFill>
              <a:latin typeface="標楷體" panose="03000509000000000000" pitchFamily="65" charset="-120"/>
              <a:ea typeface="標楷體" panose="03000509000000000000" pitchFamily="65" charset="-120"/>
            </a:endParaRPr>
          </a:p>
        </p:txBody>
      </p:sp>
      <p:sp>
        <p:nvSpPr>
          <p:cNvPr id="129028" name="投影片編號版面配置區 1"/>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63102E92-82D1-4AB9-99AF-427292DDEB00}" type="slidenum">
              <a:rPr kumimoji="0" lang="zh-TW" altLang="en-US" smtClean="0">
                <a:solidFill>
                  <a:srgbClr val="FEFFFF"/>
                </a:solidFill>
                <a:latin typeface="Century Gothic" panose="020B0502020202020204" pitchFamily="34" charset="0"/>
              </a:rPr>
              <a:pPr/>
              <a:t>88</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內容版面配置區 2"/>
          <p:cNvSpPr>
            <a:spLocks noGrp="1"/>
          </p:cNvSpPr>
          <p:nvPr>
            <p:ph idx="1"/>
          </p:nvPr>
        </p:nvSpPr>
        <p:spPr>
          <a:xfrm>
            <a:off x="2353034" y="1655251"/>
            <a:ext cx="8027987" cy="2833687"/>
          </a:xfrm>
        </p:spPr>
        <p:txBody>
          <a:bodyPr/>
          <a:lstStyle/>
          <a:p>
            <a:pPr eaLnBrk="1" hangingPunct="1"/>
            <a:r>
              <a:rPr lang="zh-TW" altLang="en-US" sz="3200" dirty="0">
                <a:solidFill>
                  <a:schemeClr val="tx1"/>
                </a:solidFill>
                <a:latin typeface="標楷體" panose="03000509000000000000" pitchFamily="65" charset="-120"/>
                <a:ea typeface="標楷體" panose="03000509000000000000" pitchFamily="65" charset="-120"/>
              </a:rPr>
              <a:t>總時數以</a:t>
            </a:r>
            <a:r>
              <a:rPr lang="en-US" altLang="zh-TW" sz="3200" dirty="0">
                <a:solidFill>
                  <a:schemeClr val="tx1"/>
                </a:solidFill>
                <a:latin typeface="標楷體" panose="03000509000000000000" pitchFamily="65" charset="-120"/>
                <a:ea typeface="標楷體" panose="03000509000000000000" pitchFamily="65" charset="-120"/>
              </a:rPr>
              <a:t>50</a:t>
            </a:r>
            <a:r>
              <a:rPr lang="zh-TW" altLang="en-US" sz="3200" dirty="0">
                <a:solidFill>
                  <a:schemeClr val="tx1"/>
                </a:solidFill>
                <a:latin typeface="標楷體" panose="03000509000000000000" pitchFamily="65" charset="-120"/>
                <a:ea typeface="標楷體" panose="03000509000000000000" pitchFamily="65" charset="-120"/>
              </a:rPr>
              <a:t>小時計，每小時</a:t>
            </a:r>
            <a:r>
              <a:rPr lang="en-US" altLang="zh-TW" sz="3200" dirty="0">
                <a:solidFill>
                  <a:schemeClr val="tx1"/>
                </a:solidFill>
                <a:latin typeface="標楷體" panose="03000509000000000000" pitchFamily="65" charset="-120"/>
                <a:ea typeface="標楷體" panose="03000509000000000000" pitchFamily="65" charset="-120"/>
              </a:rPr>
              <a:t>0.3</a:t>
            </a:r>
            <a:r>
              <a:rPr lang="zh-TW" altLang="en-US" sz="3200" dirty="0">
                <a:solidFill>
                  <a:schemeClr val="tx1"/>
                </a:solidFill>
                <a:latin typeface="標楷體" panose="03000509000000000000" pitchFamily="65" charset="-120"/>
                <a:ea typeface="標楷體" panose="03000509000000000000" pitchFamily="65" charset="-120"/>
              </a:rPr>
              <a:t>分。</a:t>
            </a:r>
            <a:endParaRPr lang="en-US" altLang="zh-TW" sz="3200" dirty="0">
              <a:solidFill>
                <a:schemeClr val="tx1"/>
              </a:solidFill>
              <a:latin typeface="標楷體" panose="03000509000000000000" pitchFamily="65" charset="-120"/>
              <a:ea typeface="標楷體" panose="03000509000000000000" pitchFamily="65" charset="-120"/>
            </a:endParaRPr>
          </a:p>
          <a:p>
            <a:pPr eaLnBrk="1" hangingPunct="1"/>
            <a:r>
              <a:rPr lang="zh-TW" altLang="en-US" sz="3200" dirty="0">
                <a:solidFill>
                  <a:schemeClr val="tx1"/>
                </a:solidFill>
                <a:latin typeface="標楷體" panose="03000509000000000000" pitchFamily="65" charset="-120"/>
                <a:ea typeface="標楷體" panose="03000509000000000000" pitchFamily="65" charset="-120"/>
              </a:rPr>
              <a:t>分成三類：校內服務、學校與校外機構合作、校外服務</a:t>
            </a:r>
            <a:r>
              <a:rPr lang="en-US" altLang="zh-TW" sz="3200" dirty="0">
                <a:solidFill>
                  <a:schemeClr val="tx1"/>
                </a:solidFill>
                <a:latin typeface="標楷體" panose="03000509000000000000" pitchFamily="65" charset="-120"/>
                <a:ea typeface="標楷體" panose="03000509000000000000" pitchFamily="65" charset="-120"/>
              </a:rPr>
              <a:t>(</a:t>
            </a:r>
            <a:r>
              <a:rPr lang="zh-TW" altLang="en-US" sz="3200" dirty="0">
                <a:solidFill>
                  <a:schemeClr val="tx1"/>
                </a:solidFill>
                <a:latin typeface="標楷體" panose="03000509000000000000" pitchFamily="65" charset="-120"/>
                <a:ea typeface="標楷體" panose="03000509000000000000" pitchFamily="65" charset="-120"/>
              </a:rPr>
              <a:t>教育局之服務學習機構一覽表：</a:t>
            </a:r>
            <a:r>
              <a:rPr lang="en-US" altLang="zh-TW" dirty="0">
                <a:solidFill>
                  <a:srgbClr val="3333FF"/>
                </a:solidFill>
                <a:latin typeface="標楷體" panose="03000509000000000000" pitchFamily="65" charset="-120"/>
                <a:ea typeface="標楷體" panose="03000509000000000000" pitchFamily="65" charset="-120"/>
                <a:hlinkClick r:id="rId2"/>
              </a:rPr>
              <a:t>http://163.26.134.3/12service/12service.aspx</a:t>
            </a:r>
            <a:endParaRPr lang="en-US" altLang="zh-TW" sz="3200" dirty="0">
              <a:solidFill>
                <a:srgbClr val="3333FF"/>
              </a:solidFill>
              <a:latin typeface="標楷體" panose="03000509000000000000" pitchFamily="65" charset="-120"/>
              <a:ea typeface="標楷體" panose="03000509000000000000" pitchFamily="65" charset="-120"/>
            </a:endParaRPr>
          </a:p>
          <a:p>
            <a:pPr eaLnBrk="1" hangingPunct="1"/>
            <a:r>
              <a:rPr lang="zh-TW" altLang="en-US" sz="3200" dirty="0">
                <a:latin typeface="標楷體" panose="03000509000000000000" pitchFamily="65" charset="-120"/>
                <a:ea typeface="標楷體" panose="03000509000000000000" pitchFamily="65" charset="-120"/>
              </a:rPr>
              <a:t>校外服務學習</a:t>
            </a:r>
            <a:r>
              <a:rPr lang="zh-TW" altLang="en-US" sz="3200" dirty="0">
                <a:solidFill>
                  <a:srgbClr val="FF0000"/>
                </a:solidFill>
                <a:latin typeface="標楷體" panose="03000509000000000000" pitchFamily="65" charset="-120"/>
                <a:ea typeface="標楷體" panose="03000509000000000000" pitchFamily="65" charset="-120"/>
              </a:rPr>
              <a:t>需事先經家長同意後，向學校申請登記參加</a:t>
            </a:r>
            <a:r>
              <a:rPr lang="zh-TW" altLang="en-US" sz="3200" dirty="0">
                <a:latin typeface="標楷體" panose="03000509000000000000" pitchFamily="65" charset="-120"/>
                <a:ea typeface="標楷體" panose="03000509000000000000" pitchFamily="65" charset="-120"/>
              </a:rPr>
              <a:t>後，始得採計。</a:t>
            </a:r>
            <a:endParaRPr lang="en-US" altLang="zh-TW" sz="3200" dirty="0">
              <a:latin typeface="標楷體" panose="03000509000000000000" pitchFamily="65" charset="-120"/>
              <a:ea typeface="標楷體" panose="03000509000000000000" pitchFamily="65" charset="-120"/>
            </a:endParaRPr>
          </a:p>
          <a:p>
            <a:pPr eaLnBrk="1" hangingPunct="1"/>
            <a:r>
              <a:rPr lang="zh-TW" altLang="en-US" sz="3200" dirty="0">
                <a:latin typeface="標楷體" panose="03000509000000000000" pitchFamily="65" charset="-120"/>
                <a:ea typeface="標楷體" panose="03000509000000000000" pitchFamily="65" charset="-120"/>
              </a:rPr>
              <a:t>重考生的部分</a:t>
            </a:r>
            <a:r>
              <a:rPr lang="en-US" altLang="zh-TW" sz="3200" dirty="0">
                <a:latin typeface="標楷體" panose="03000509000000000000" pitchFamily="65" charset="-120"/>
                <a:ea typeface="標楷體" panose="03000509000000000000" pitchFamily="65" charset="-120"/>
              </a:rPr>
              <a:t>(</a:t>
            </a:r>
            <a:r>
              <a:rPr lang="zh-TW" altLang="en-US" sz="3200" dirty="0">
                <a:latin typeface="標楷體" panose="03000509000000000000" pitchFamily="65" charset="-120"/>
                <a:ea typeface="標楷體" panose="03000509000000000000" pitchFamily="65" charset="-120"/>
              </a:rPr>
              <a:t>依</a:t>
            </a:r>
            <a:r>
              <a:rPr lang="zh-TW" altLang="en-US" sz="3200">
                <a:latin typeface="標楷體" panose="03000509000000000000" pitchFamily="65" charset="-120"/>
                <a:ea typeface="標楷體" panose="03000509000000000000" pitchFamily="65" charset="-120"/>
              </a:rPr>
              <a:t>推動小組決議</a:t>
            </a:r>
            <a:r>
              <a:rPr lang="en-US" altLang="zh-TW" sz="3200" dirty="0">
                <a:latin typeface="標楷體" panose="03000509000000000000" pitchFamily="65" charset="-120"/>
                <a:ea typeface="標楷體" panose="03000509000000000000" pitchFamily="65" charset="-120"/>
              </a:rPr>
              <a:t>)</a:t>
            </a:r>
            <a:endParaRPr lang="zh-TW" altLang="en-US" sz="3200" dirty="0">
              <a:latin typeface="標楷體" panose="03000509000000000000" pitchFamily="65" charset="-120"/>
              <a:ea typeface="標楷體" panose="03000509000000000000" pitchFamily="65" charset="-120"/>
            </a:endParaRPr>
          </a:p>
        </p:txBody>
      </p:sp>
      <p:sp>
        <p:nvSpPr>
          <p:cNvPr id="130051" name="標題 1"/>
          <p:cNvSpPr txBox="1">
            <a:spLocks/>
          </p:cNvSpPr>
          <p:nvPr/>
        </p:nvSpPr>
        <p:spPr bwMode="auto">
          <a:xfrm>
            <a:off x="1884363" y="460375"/>
            <a:ext cx="8802687" cy="863600"/>
          </a:xfrm>
          <a:prstGeom prst="rect">
            <a:avLst/>
          </a:prstGeom>
          <a:solidFill>
            <a:srgbClr val="7030A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九</a:t>
            </a: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多元學習</a:t>
            </a: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服務學習</a:t>
            </a:r>
            <a:r>
              <a:rPr kumimoji="0" lang="en-US" altLang="zh-TW" sz="4000">
                <a:solidFill>
                  <a:srgbClr val="FFFF00"/>
                </a:solidFill>
                <a:latin typeface="標楷體" panose="03000509000000000000" pitchFamily="65" charset="-120"/>
                <a:ea typeface="標楷體" panose="03000509000000000000" pitchFamily="65" charset="-120"/>
              </a:rPr>
              <a:t>1(15</a:t>
            </a:r>
            <a:r>
              <a:rPr kumimoji="0" lang="zh-TW" altLang="en-US" sz="4000">
                <a:solidFill>
                  <a:srgbClr val="FFFF00"/>
                </a:solidFill>
                <a:latin typeface="標楷體" panose="03000509000000000000" pitchFamily="65" charset="-120"/>
                <a:ea typeface="標楷體" panose="03000509000000000000" pitchFamily="65" charset="-120"/>
              </a:rPr>
              <a:t>分</a:t>
            </a:r>
            <a:r>
              <a:rPr kumimoji="0" lang="en-US" altLang="zh-TW" sz="4000">
                <a:solidFill>
                  <a:srgbClr val="FFFF00"/>
                </a:solidFill>
                <a:latin typeface="標楷體" panose="03000509000000000000" pitchFamily="65" charset="-120"/>
                <a:ea typeface="標楷體" panose="03000509000000000000" pitchFamily="65" charset="-120"/>
              </a:rPr>
              <a:t>)</a:t>
            </a:r>
            <a:endParaRPr kumimoji="0" lang="zh-TW" altLang="en-US" sz="4000">
              <a:solidFill>
                <a:srgbClr val="FFFF00"/>
              </a:solidFill>
              <a:latin typeface="標楷體" panose="03000509000000000000" pitchFamily="65" charset="-120"/>
              <a:ea typeface="標楷體" panose="03000509000000000000" pitchFamily="65" charset="-120"/>
            </a:endParaRPr>
          </a:p>
        </p:txBody>
      </p:sp>
      <p:sp>
        <p:nvSpPr>
          <p:cNvPr id="130052" name="投影片編號版面配置區 1"/>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70F57DB0-0562-4A06-9FDF-1DF94CBF5692}" type="slidenum">
              <a:rPr kumimoji="0" lang="zh-TW" altLang="en-US" smtClean="0">
                <a:solidFill>
                  <a:srgbClr val="FEFFFF"/>
                </a:solidFill>
                <a:latin typeface="Century Gothic" panose="020B0502020202020204" pitchFamily="34" charset="0"/>
              </a:rPr>
              <a:pPr/>
              <a:t>89</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標題 2"/>
          <p:cNvSpPr>
            <a:spLocks noGrp="1"/>
          </p:cNvSpPr>
          <p:nvPr>
            <p:ph type="title"/>
          </p:nvPr>
        </p:nvSpPr>
        <p:spPr>
          <a:xfrm>
            <a:off x="1631807" y="420688"/>
            <a:ext cx="8912225" cy="1281112"/>
          </a:xfrm>
        </p:spPr>
        <p:txBody>
          <a:bodyPr/>
          <a:lstStyle/>
          <a:p>
            <a:pPr eaLnBrk="1" hangingPunct="1"/>
            <a:r>
              <a:rPr lang="zh-TW" altLang="en-US" sz="4800" b="1" dirty="0">
                <a:solidFill>
                  <a:srgbClr val="0000FF"/>
                </a:solidFill>
                <a:latin typeface="標楷體" panose="03000509000000000000" pitchFamily="65" charset="-120"/>
                <a:ea typeface="標楷體" panose="03000509000000000000" pitchFamily="65" charset="-120"/>
                <a:cs typeface="Times New Roman" panose="02020603050405020304" pitchFamily="18" charset="0"/>
              </a:rPr>
              <a:t>為何實施十二年國教</a:t>
            </a:r>
          </a:p>
        </p:txBody>
      </p:sp>
      <p:sp>
        <p:nvSpPr>
          <p:cNvPr id="62467" name="內容版面配置區 3"/>
          <p:cNvSpPr>
            <a:spLocks noGrp="1"/>
          </p:cNvSpPr>
          <p:nvPr>
            <p:ph sz="quarter" idx="1"/>
          </p:nvPr>
        </p:nvSpPr>
        <p:spPr>
          <a:xfrm>
            <a:off x="1611743" y="1600201"/>
            <a:ext cx="9942945" cy="3064164"/>
          </a:xfrm>
        </p:spPr>
        <p:txBody>
          <a:bodyPr/>
          <a:lstStyle/>
          <a:p>
            <a:pPr eaLnBrk="1" hangingPunct="1">
              <a:lnSpc>
                <a:spcPct val="150000"/>
              </a:lnSpc>
            </a:pPr>
            <a:r>
              <a:rPr lang="zh-TW" altLang="en-US" sz="3200" b="1" dirty="0">
                <a:latin typeface="標楷體" panose="03000509000000000000" pitchFamily="65" charset="-120"/>
                <a:ea typeface="標楷體" panose="03000509000000000000" pitchFamily="65" charset="-120"/>
                <a:cs typeface="Times New Roman" panose="02020603050405020304" pitchFamily="18" charset="0"/>
              </a:rPr>
              <a:t>因為在量的實質上，已具備十二年國教的目標。</a:t>
            </a:r>
            <a:endParaRPr lang="en-US" altLang="zh-TW" sz="3200" b="1" dirty="0">
              <a:latin typeface="標楷體" panose="03000509000000000000" pitchFamily="65" charset="-120"/>
              <a:ea typeface="標楷體" panose="03000509000000000000" pitchFamily="65" charset="-120"/>
              <a:cs typeface="Times New Roman" panose="02020603050405020304" pitchFamily="18" charset="0"/>
            </a:endParaRPr>
          </a:p>
          <a:p>
            <a:pPr eaLnBrk="1" hangingPunct="1">
              <a:lnSpc>
                <a:spcPct val="150000"/>
              </a:lnSpc>
            </a:pPr>
            <a:r>
              <a:rPr lang="zh-TW" altLang="en-US" sz="3200" b="1" dirty="0">
                <a:latin typeface="標楷體" panose="03000509000000000000" pitchFamily="65" charset="-120"/>
                <a:ea typeface="標楷體" panose="03000509000000000000" pitchFamily="65" charset="-120"/>
                <a:cs typeface="Times New Roman" panose="02020603050405020304" pitchFamily="18" charset="0"/>
              </a:rPr>
              <a:t>隨著社會的變遷教育的目標及內容有必要與時俱進。</a:t>
            </a:r>
            <a:endParaRPr lang="en-US" altLang="zh-TW" sz="3200" b="1" dirty="0">
              <a:latin typeface="標楷體" panose="03000509000000000000" pitchFamily="65" charset="-120"/>
              <a:ea typeface="標楷體" panose="03000509000000000000" pitchFamily="65" charset="-120"/>
              <a:cs typeface="Times New Roman" panose="02020603050405020304" pitchFamily="18" charset="0"/>
            </a:endParaRPr>
          </a:p>
          <a:p>
            <a:pPr eaLnBrk="1" hangingPunct="1">
              <a:lnSpc>
                <a:spcPct val="150000"/>
              </a:lnSpc>
            </a:pPr>
            <a:r>
              <a:rPr lang="zh-TW" altLang="en-US" sz="3200" b="1" dirty="0">
                <a:latin typeface="標楷體" panose="03000509000000000000" pitchFamily="65" charset="-120"/>
                <a:ea typeface="標楷體" panose="03000509000000000000" pitchFamily="65" charset="-120"/>
                <a:cs typeface="Times New Roman" panose="02020603050405020304" pitchFamily="18" charset="0"/>
              </a:rPr>
              <a:t>社會大眾對教育改革的期待，督促政府加快腳步。</a:t>
            </a:r>
          </a:p>
        </p:txBody>
      </p:sp>
      <p:sp>
        <p:nvSpPr>
          <p:cNvPr id="62468" name="投影片編號版面配置區 1"/>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FBBAC080-0084-42C4-B560-02EEB83E5D57}" type="slidenum">
              <a:rPr kumimoji="0" lang="zh-TW" altLang="en-US" smtClean="0">
                <a:solidFill>
                  <a:srgbClr val="FEFFFF"/>
                </a:solidFill>
                <a:latin typeface="Century Gothic" panose="020B0502020202020204" pitchFamily="34" charset="0"/>
              </a:rPr>
              <a:pPr/>
              <a:t>9</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內容版面配置區 2"/>
          <p:cNvSpPr>
            <a:spLocks noGrp="1"/>
          </p:cNvSpPr>
          <p:nvPr>
            <p:ph idx="1"/>
          </p:nvPr>
        </p:nvSpPr>
        <p:spPr>
          <a:xfrm>
            <a:off x="3236913" y="1339850"/>
            <a:ext cx="6686550" cy="471488"/>
          </a:xfrm>
        </p:spPr>
        <p:txBody>
          <a:bodyPr/>
          <a:lstStyle/>
          <a:p>
            <a:pPr eaLnBrk="1" hangingPunct="1"/>
            <a:r>
              <a:rPr lang="zh-TW" altLang="en-US" sz="2800">
                <a:latin typeface="標楷體" panose="03000509000000000000" pitchFamily="65" charset="-120"/>
                <a:ea typeface="標楷體" panose="03000509000000000000" pitchFamily="65" charset="-120"/>
              </a:rPr>
              <a:t>學生申請服務學習示意圖</a:t>
            </a:r>
          </a:p>
        </p:txBody>
      </p:sp>
      <p:sp>
        <p:nvSpPr>
          <p:cNvPr id="3" name="Rectangle 2"/>
          <p:cNvSpPr>
            <a:spLocks noChangeArrowheads="1"/>
          </p:cNvSpPr>
          <p:nvPr/>
        </p:nvSpPr>
        <p:spPr bwMode="auto">
          <a:xfrm>
            <a:off x="3179763" y="2470150"/>
            <a:ext cx="184150" cy="298450"/>
          </a:xfrm>
          <a:prstGeom prst="rect">
            <a:avLst/>
          </a:prstGeom>
          <a:noFill/>
          <a:ln>
            <a:noFill/>
          </a:ln>
          <a:effectLst>
            <a:prstShdw prst="shdw17" dist="17961" dir="2700000">
              <a:schemeClr val="accent1">
                <a:gamma/>
                <a:shade val="60000"/>
                <a:invGamma/>
                <a:alpha val="50000"/>
              </a:schemeClr>
            </a:prstShdw>
          </a:effectLst>
          <a:extLst/>
        </p:spPr>
        <p:txBody>
          <a:bodyPr wrap="none" anchor="ctr">
            <a:spAutoFit/>
          </a:bodyPr>
          <a:lstStyle/>
          <a:p>
            <a:pPr eaLnBrk="1" fontAlgn="auto" hangingPunct="1">
              <a:spcBef>
                <a:spcPts val="0"/>
              </a:spcBef>
              <a:spcAft>
                <a:spcPts val="0"/>
              </a:spcAft>
              <a:defRPr/>
            </a:pPr>
            <a:endParaRPr kumimoji="0" lang="zh-TW" altLang="en-US" sz="1333">
              <a:solidFill>
                <a:prstClr val="black"/>
              </a:solidFill>
              <a:latin typeface="Century Gothic"/>
            </a:endParaRPr>
          </a:p>
        </p:txBody>
      </p:sp>
      <p:sp>
        <p:nvSpPr>
          <p:cNvPr id="7" name="Rectangle 3"/>
          <p:cNvSpPr>
            <a:spLocks noChangeArrowheads="1"/>
          </p:cNvSpPr>
          <p:nvPr/>
        </p:nvSpPr>
        <p:spPr bwMode="auto">
          <a:xfrm>
            <a:off x="3179763" y="4818063"/>
            <a:ext cx="184150" cy="298450"/>
          </a:xfrm>
          <a:prstGeom prst="rect">
            <a:avLst/>
          </a:prstGeom>
          <a:noFill/>
          <a:ln>
            <a:noFill/>
          </a:ln>
          <a:effectLst>
            <a:prstShdw prst="shdw17" dist="17961" dir="2700000">
              <a:schemeClr val="accent1">
                <a:gamma/>
                <a:shade val="60000"/>
                <a:invGamma/>
                <a:alpha val="50000"/>
              </a:schemeClr>
            </a:prstShdw>
          </a:effectLst>
          <a:extLst/>
        </p:spPr>
        <p:txBody>
          <a:bodyPr wrap="none" anchor="ctr">
            <a:spAutoFit/>
          </a:bodyPr>
          <a:lstStyle/>
          <a:p>
            <a:pPr eaLnBrk="1" fontAlgn="auto" hangingPunct="1">
              <a:spcBef>
                <a:spcPts val="0"/>
              </a:spcBef>
              <a:spcAft>
                <a:spcPts val="0"/>
              </a:spcAft>
              <a:defRPr/>
            </a:pPr>
            <a:endParaRPr kumimoji="0" lang="zh-TW" altLang="en-US" sz="1333">
              <a:solidFill>
                <a:prstClr val="black"/>
              </a:solidFill>
              <a:latin typeface="Century Gothic"/>
            </a:endParaRPr>
          </a:p>
        </p:txBody>
      </p:sp>
      <p:sp>
        <p:nvSpPr>
          <p:cNvPr id="182277" name="Text Box 2"/>
          <p:cNvSpPr txBox="1">
            <a:spLocks noChangeArrowheads="1"/>
          </p:cNvSpPr>
          <p:nvPr/>
        </p:nvSpPr>
        <p:spPr bwMode="auto">
          <a:xfrm>
            <a:off x="3727450" y="5767388"/>
            <a:ext cx="5141913" cy="671512"/>
          </a:xfrm>
          <a:prstGeom prst="rect">
            <a:avLst/>
          </a:prstGeom>
          <a:solidFill>
            <a:srgbClr val="FFFFFF"/>
          </a:solidFill>
          <a:ln w="9525">
            <a:noFill/>
            <a:miter lim="800000"/>
            <a:headEnd/>
            <a:tailEnd/>
          </a:ln>
        </p:spPr>
        <p:txBody>
          <a:bodyPr/>
          <a:lstStyle/>
          <a:p>
            <a:pPr eaLnBrk="1" hangingPunct="1">
              <a:defRPr/>
            </a:pPr>
            <a:r>
              <a:rPr lang="zh-TW" altLang="en-US" dirty="0">
                <a:solidFill>
                  <a:srgbClr val="FF0000"/>
                </a:solidFill>
                <a:latin typeface="標楷體" panose="03000509000000000000" pitchFamily="65" charset="-120"/>
                <a:ea typeface="標楷體" panose="03000509000000000000" pitchFamily="65" charset="-120"/>
                <a:cs typeface="Mangal" pitchFamily="2"/>
              </a:rPr>
              <a:t>非上述服務學習機構之單位，請向教育局或學校申請列入市級或學校校外服務學務機構一覽表。</a:t>
            </a:r>
            <a:endParaRPr lang="zh-TW" altLang="en-US" sz="1333" dirty="0">
              <a:solidFill>
                <a:prstClr val="black"/>
              </a:solidFill>
              <a:latin typeface="標楷體" panose="03000509000000000000" pitchFamily="65" charset="-120"/>
              <a:ea typeface="標楷體" panose="03000509000000000000" pitchFamily="65" charset="-120"/>
              <a:cs typeface="Mangal" pitchFamily="2"/>
            </a:endParaRPr>
          </a:p>
        </p:txBody>
      </p:sp>
      <p:pic>
        <p:nvPicPr>
          <p:cNvPr id="131078" name="Picture 72"/>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2390775" y="1917700"/>
            <a:ext cx="7813675" cy="3744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1079" name="標題 1"/>
          <p:cNvSpPr txBox="1">
            <a:spLocks/>
          </p:cNvSpPr>
          <p:nvPr/>
        </p:nvSpPr>
        <p:spPr bwMode="auto">
          <a:xfrm>
            <a:off x="1757363" y="393700"/>
            <a:ext cx="8804275" cy="863600"/>
          </a:xfrm>
          <a:prstGeom prst="rect">
            <a:avLst/>
          </a:prstGeom>
          <a:solidFill>
            <a:srgbClr val="7030A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九</a:t>
            </a: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多元學習</a:t>
            </a: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服務學習</a:t>
            </a:r>
            <a:r>
              <a:rPr kumimoji="0" lang="en-US" altLang="zh-TW" sz="4000">
                <a:solidFill>
                  <a:srgbClr val="FFFF00"/>
                </a:solidFill>
                <a:latin typeface="標楷體" panose="03000509000000000000" pitchFamily="65" charset="-120"/>
                <a:ea typeface="標楷體" panose="03000509000000000000" pitchFamily="65" charset="-120"/>
              </a:rPr>
              <a:t>2</a:t>
            </a:r>
            <a:endParaRPr kumimoji="0" lang="zh-TW" altLang="en-US" sz="4000">
              <a:solidFill>
                <a:srgbClr val="FFFF00"/>
              </a:solidFill>
              <a:latin typeface="標楷體" panose="03000509000000000000" pitchFamily="65" charset="-120"/>
              <a:ea typeface="標楷體" panose="03000509000000000000" pitchFamily="65" charset="-120"/>
            </a:endParaRPr>
          </a:p>
        </p:txBody>
      </p:sp>
      <p:sp>
        <p:nvSpPr>
          <p:cNvPr id="131080" name="投影片編號版面配置區 1"/>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2CAE00E5-6817-452F-8FBD-53DA436729BB}" type="slidenum">
              <a:rPr kumimoji="0" lang="zh-TW" altLang="en-US" smtClean="0">
                <a:solidFill>
                  <a:srgbClr val="FEFFFF"/>
                </a:solidFill>
                <a:latin typeface="Century Gothic" panose="020B0502020202020204" pitchFamily="34" charset="0"/>
              </a:rPr>
              <a:pPr/>
              <a:t>90</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內容版面配置區 2"/>
          <p:cNvSpPr>
            <a:spLocks noGrp="1"/>
          </p:cNvSpPr>
          <p:nvPr>
            <p:ph idx="1"/>
          </p:nvPr>
        </p:nvSpPr>
        <p:spPr>
          <a:xfrm>
            <a:off x="2238058" y="3660774"/>
            <a:ext cx="7526337" cy="2681031"/>
          </a:xfrm>
        </p:spPr>
        <p:txBody>
          <a:bodyPr/>
          <a:lstStyle/>
          <a:p>
            <a:pPr marL="0" indent="0" eaLnBrk="1" hangingPunct="1"/>
            <a:r>
              <a:rPr lang="zh-TW" altLang="en-US" sz="3200" dirty="0">
                <a:solidFill>
                  <a:schemeClr val="tx1"/>
                </a:solidFill>
                <a:latin typeface="標楷體" panose="03000509000000000000" pitchFamily="65" charset="-120"/>
                <a:ea typeface="標楷體" panose="03000509000000000000" pitchFamily="65" charset="-120"/>
                <a:cs typeface="超研澤粗魏碑"/>
              </a:rPr>
              <a:t>以個人完成四項檢測為原則，經醫院、學校或檢測站認定無法完成檢測者，得擇項檢測，按照計分標準予以計分。</a:t>
            </a:r>
            <a:endParaRPr lang="en-US" altLang="zh-TW" sz="3200" dirty="0">
              <a:solidFill>
                <a:schemeClr val="tx1"/>
              </a:solidFill>
              <a:latin typeface="標楷體" panose="03000509000000000000" pitchFamily="65" charset="-120"/>
              <a:ea typeface="標楷體" panose="03000509000000000000" pitchFamily="65" charset="-120"/>
              <a:cs typeface="超研澤粗魏碑"/>
            </a:endParaRPr>
          </a:p>
          <a:p>
            <a:pPr marL="0" indent="0" eaLnBrk="1" hangingPunct="1"/>
            <a:r>
              <a:rPr lang="zh-TW" altLang="en-US" sz="3200" dirty="0">
                <a:solidFill>
                  <a:schemeClr val="tx1"/>
                </a:solidFill>
                <a:latin typeface="標楷體" panose="03000509000000000000" pitchFamily="65" charset="-120"/>
                <a:ea typeface="標楷體" panose="03000509000000000000" pitchFamily="65" charset="-120"/>
                <a:cs typeface="超研澤粗魏碑"/>
              </a:rPr>
              <a:t>身心障礙、重大傷病、體弱學生、學校專責小組認定不宜檢測之學生，以</a:t>
            </a:r>
            <a:r>
              <a:rPr lang="en-US" altLang="zh-TW" sz="3200" dirty="0">
                <a:solidFill>
                  <a:srgbClr val="FF0000"/>
                </a:solidFill>
                <a:latin typeface="標楷體" panose="03000509000000000000" pitchFamily="65" charset="-120"/>
                <a:ea typeface="標楷體" panose="03000509000000000000" pitchFamily="65" charset="-120"/>
                <a:cs typeface="超研澤粗魏碑"/>
              </a:rPr>
              <a:t>6</a:t>
            </a:r>
            <a:r>
              <a:rPr lang="zh-TW" altLang="en-US" sz="3200" dirty="0">
                <a:solidFill>
                  <a:srgbClr val="FF0000"/>
                </a:solidFill>
                <a:latin typeface="標楷體" panose="03000509000000000000" pitchFamily="65" charset="-120"/>
                <a:ea typeface="標楷體" panose="03000509000000000000" pitchFamily="65" charset="-120"/>
                <a:cs typeface="超研澤粗魏碑"/>
              </a:rPr>
              <a:t>分</a:t>
            </a:r>
            <a:r>
              <a:rPr lang="zh-TW" altLang="en-US" sz="3200" dirty="0">
                <a:solidFill>
                  <a:schemeClr val="tx1"/>
                </a:solidFill>
                <a:latin typeface="標楷體" panose="03000509000000000000" pitchFamily="65" charset="-120"/>
                <a:ea typeface="標楷體" panose="03000509000000000000" pitchFamily="65" charset="-120"/>
                <a:cs typeface="超研澤粗魏碑"/>
              </a:rPr>
              <a:t>計。</a:t>
            </a:r>
          </a:p>
        </p:txBody>
      </p:sp>
      <p:graphicFrame>
        <p:nvGraphicFramePr>
          <p:cNvPr id="5" name="表格 4"/>
          <p:cNvGraphicFramePr>
            <a:graphicFrameLocks noGrp="1"/>
          </p:cNvGraphicFramePr>
          <p:nvPr>
            <p:extLst>
              <p:ext uri="{D42A27DB-BD31-4B8C-83A1-F6EECF244321}">
                <p14:modId xmlns="" xmlns:p14="http://schemas.microsoft.com/office/powerpoint/2010/main" val="1180764081"/>
              </p:ext>
            </p:extLst>
          </p:nvPr>
        </p:nvGraphicFramePr>
        <p:xfrm>
          <a:off x="2238058" y="1579563"/>
          <a:ext cx="7267576" cy="1895475"/>
        </p:xfrm>
        <a:graphic>
          <a:graphicData uri="http://schemas.openxmlformats.org/drawingml/2006/table">
            <a:tbl>
              <a:tblPr>
                <a:tableStyleId>{5C22544A-7EE6-4342-B048-85BDC9FD1C3A}</a:tableStyleId>
              </a:tblPr>
              <a:tblGrid>
                <a:gridCol w="1433688">
                  <a:extLst>
                    <a:ext uri="{9D8B030D-6E8A-4147-A177-3AD203B41FA5}">
                      <a16:colId xmlns="" xmlns:a16="http://schemas.microsoft.com/office/drawing/2014/main" val="20000"/>
                    </a:ext>
                  </a:extLst>
                </a:gridCol>
                <a:gridCol w="1458472">
                  <a:extLst>
                    <a:ext uri="{9D8B030D-6E8A-4147-A177-3AD203B41FA5}">
                      <a16:colId xmlns="" xmlns:a16="http://schemas.microsoft.com/office/drawing/2014/main" val="20001"/>
                    </a:ext>
                  </a:extLst>
                </a:gridCol>
                <a:gridCol w="1458472">
                  <a:extLst>
                    <a:ext uri="{9D8B030D-6E8A-4147-A177-3AD203B41FA5}">
                      <a16:colId xmlns="" xmlns:a16="http://schemas.microsoft.com/office/drawing/2014/main" val="20002"/>
                    </a:ext>
                  </a:extLst>
                </a:gridCol>
                <a:gridCol w="1458472">
                  <a:extLst>
                    <a:ext uri="{9D8B030D-6E8A-4147-A177-3AD203B41FA5}">
                      <a16:colId xmlns="" xmlns:a16="http://schemas.microsoft.com/office/drawing/2014/main" val="20003"/>
                    </a:ext>
                  </a:extLst>
                </a:gridCol>
                <a:gridCol w="1458472">
                  <a:extLst>
                    <a:ext uri="{9D8B030D-6E8A-4147-A177-3AD203B41FA5}">
                      <a16:colId xmlns="" xmlns:a16="http://schemas.microsoft.com/office/drawing/2014/main" val="20004"/>
                    </a:ext>
                  </a:extLst>
                </a:gridCol>
              </a:tblGrid>
              <a:tr h="1266334">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四項均</a:t>
                      </a:r>
                      <a:endParaRPr lang="en-US" altLang="zh-TW" sz="2800" u="none" strike="noStrike" dirty="0">
                        <a:effectLst/>
                        <a:latin typeface="標楷體" panose="03000509000000000000" pitchFamily="65" charset="-120"/>
                        <a:ea typeface="標楷體" panose="03000509000000000000" pitchFamily="65" charset="-120"/>
                      </a:endParaRPr>
                    </a:p>
                    <a:p>
                      <a:pPr algn="ctr" fontAlgn="ctr"/>
                      <a:r>
                        <a:rPr lang="zh-TW" altLang="en-US" sz="2800" u="none" strike="noStrike" dirty="0">
                          <a:effectLst/>
                          <a:latin typeface="標楷體" panose="03000509000000000000" pitchFamily="65" charset="-120"/>
                          <a:ea typeface="標楷體" panose="03000509000000000000" pitchFamily="65" charset="-120"/>
                        </a:rPr>
                        <a:t>未達門檻</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4764" marR="4764"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任兩項</a:t>
                      </a:r>
                      <a:endParaRPr lang="en-US" altLang="zh-TW" sz="2800" u="none" strike="noStrike" dirty="0">
                        <a:effectLst/>
                        <a:latin typeface="標楷體" panose="03000509000000000000" pitchFamily="65" charset="-120"/>
                        <a:ea typeface="標楷體" panose="03000509000000000000" pitchFamily="65" charset="-120"/>
                      </a:endParaRPr>
                    </a:p>
                    <a:p>
                      <a:pPr algn="ctr" fontAlgn="ctr"/>
                      <a:r>
                        <a:rPr lang="zh-TW" altLang="en-US" sz="2800" u="none" strike="noStrike" dirty="0">
                          <a:effectLst/>
                          <a:latin typeface="標楷體" panose="03000509000000000000" pitchFamily="65" charset="-120"/>
                          <a:ea typeface="標楷體" panose="03000509000000000000" pitchFamily="65" charset="-120"/>
                        </a:rPr>
                        <a:t>達門檻</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4764" marR="4764"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兩項達</a:t>
                      </a:r>
                      <a:r>
                        <a:rPr lang="en-US" altLang="zh-TW" sz="2800" u="none" strike="noStrike" dirty="0">
                          <a:effectLst/>
                          <a:latin typeface="標楷體" panose="03000509000000000000" pitchFamily="65" charset="-120"/>
                          <a:ea typeface="標楷體" panose="03000509000000000000" pitchFamily="65" charset="-120"/>
                        </a:rPr>
                        <a:t>50</a:t>
                      </a:r>
                      <a:endParaRPr lang="en-US" altLang="zh-TW" sz="2800" b="0" i="0" u="none" strike="noStrike" dirty="0">
                        <a:solidFill>
                          <a:srgbClr val="000000"/>
                        </a:solidFill>
                        <a:effectLst/>
                        <a:latin typeface="標楷體" panose="03000509000000000000" pitchFamily="65" charset="-120"/>
                        <a:ea typeface="標楷體" panose="03000509000000000000" pitchFamily="65" charset="-120"/>
                      </a:endParaRPr>
                    </a:p>
                  </a:txBody>
                  <a:tcPr marL="4764" marR="4764"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兩項達</a:t>
                      </a:r>
                      <a:r>
                        <a:rPr lang="en-US" altLang="zh-TW" sz="2800" u="none" strike="noStrike" dirty="0">
                          <a:effectLst/>
                          <a:latin typeface="標楷體" panose="03000509000000000000" pitchFamily="65" charset="-120"/>
                          <a:ea typeface="標楷體" panose="03000509000000000000" pitchFamily="65" charset="-120"/>
                        </a:rPr>
                        <a:t>75</a:t>
                      </a:r>
                      <a:endParaRPr lang="en-US" altLang="zh-TW" sz="2800" b="0" i="0" u="none" strike="noStrike" dirty="0">
                        <a:solidFill>
                          <a:srgbClr val="000000"/>
                        </a:solidFill>
                        <a:effectLst/>
                        <a:latin typeface="標楷體" panose="03000509000000000000" pitchFamily="65" charset="-120"/>
                        <a:ea typeface="標楷體" panose="03000509000000000000" pitchFamily="65" charset="-120"/>
                      </a:endParaRPr>
                    </a:p>
                  </a:txBody>
                  <a:tcPr marL="4764" marR="4764"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兩項達</a:t>
                      </a:r>
                      <a:r>
                        <a:rPr lang="en-US" altLang="zh-TW" sz="2800" u="none" strike="noStrike" dirty="0">
                          <a:effectLst/>
                          <a:latin typeface="標楷體" panose="03000509000000000000" pitchFamily="65" charset="-120"/>
                          <a:ea typeface="標楷體" panose="03000509000000000000" pitchFamily="65" charset="-120"/>
                        </a:rPr>
                        <a:t>85</a:t>
                      </a:r>
                      <a:endParaRPr lang="en-US" altLang="zh-TW" sz="2800" b="0" i="0" u="none" strike="noStrike" dirty="0">
                        <a:solidFill>
                          <a:srgbClr val="000000"/>
                        </a:solidFill>
                        <a:effectLst/>
                        <a:latin typeface="標楷體" panose="03000509000000000000" pitchFamily="65" charset="-120"/>
                        <a:ea typeface="標楷體" panose="03000509000000000000" pitchFamily="65" charset="-120"/>
                      </a:endParaRPr>
                    </a:p>
                  </a:txBody>
                  <a:tcPr marL="4764" marR="4764"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 xmlns:a16="http://schemas.microsoft.com/office/drawing/2014/main" val="10000"/>
                  </a:ext>
                </a:extLst>
              </a:tr>
              <a:tr h="629141">
                <a:tc>
                  <a:txBody>
                    <a:bodyPr/>
                    <a:lstStyle/>
                    <a:p>
                      <a:pPr algn="ctr" fontAlgn="ctr"/>
                      <a:r>
                        <a:rPr lang="en-US" altLang="zh-TW" sz="3600" u="none" strike="noStrike" dirty="0">
                          <a:solidFill>
                            <a:srgbClr val="FF0000"/>
                          </a:solidFill>
                          <a:effectLst/>
                          <a:latin typeface="標楷體" panose="03000509000000000000" pitchFamily="65" charset="-120"/>
                          <a:ea typeface="標楷體" panose="03000509000000000000" pitchFamily="65" charset="-120"/>
                        </a:rPr>
                        <a:t>4</a:t>
                      </a:r>
                      <a:endParaRPr lang="en-US" altLang="zh-TW" sz="3600" b="0" i="0" u="none" strike="noStrike" dirty="0">
                        <a:solidFill>
                          <a:srgbClr val="FF0000"/>
                        </a:solidFill>
                        <a:effectLst/>
                        <a:latin typeface="標楷體" panose="03000509000000000000" pitchFamily="65" charset="-120"/>
                        <a:ea typeface="標楷體" panose="03000509000000000000" pitchFamily="65" charset="-120"/>
                      </a:endParaRPr>
                    </a:p>
                  </a:txBody>
                  <a:tcPr marL="4764" marR="4764"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3600" u="none" strike="noStrike" dirty="0">
                          <a:solidFill>
                            <a:srgbClr val="FF0000"/>
                          </a:solidFill>
                          <a:effectLst/>
                          <a:latin typeface="標楷體" panose="03000509000000000000" pitchFamily="65" charset="-120"/>
                          <a:ea typeface="標楷體" panose="03000509000000000000" pitchFamily="65" charset="-120"/>
                        </a:rPr>
                        <a:t>6</a:t>
                      </a:r>
                      <a:endParaRPr lang="en-US" altLang="zh-TW" sz="3600" b="0" i="0" u="none" strike="noStrike" dirty="0">
                        <a:solidFill>
                          <a:srgbClr val="FF0000"/>
                        </a:solidFill>
                        <a:effectLst/>
                        <a:latin typeface="標楷體" panose="03000509000000000000" pitchFamily="65" charset="-120"/>
                        <a:ea typeface="標楷體" panose="03000509000000000000" pitchFamily="65" charset="-120"/>
                      </a:endParaRPr>
                    </a:p>
                  </a:txBody>
                  <a:tcPr marL="4764" marR="4764"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3600" u="none" strike="noStrike" dirty="0">
                          <a:effectLst/>
                          <a:latin typeface="標楷體" panose="03000509000000000000" pitchFamily="65" charset="-120"/>
                          <a:ea typeface="標楷體" panose="03000509000000000000" pitchFamily="65" charset="-120"/>
                        </a:rPr>
                        <a:t>8</a:t>
                      </a:r>
                      <a:endParaRPr lang="en-US" altLang="zh-TW" sz="3600" b="0" i="0" u="none" strike="noStrike" dirty="0">
                        <a:solidFill>
                          <a:srgbClr val="000000"/>
                        </a:solidFill>
                        <a:effectLst/>
                        <a:latin typeface="標楷體" panose="03000509000000000000" pitchFamily="65" charset="-120"/>
                        <a:ea typeface="標楷體" panose="03000509000000000000" pitchFamily="65" charset="-120"/>
                      </a:endParaRPr>
                    </a:p>
                  </a:txBody>
                  <a:tcPr marL="4764" marR="4764"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3600" u="none" strike="noStrike" dirty="0">
                          <a:effectLst/>
                          <a:latin typeface="標楷體" panose="03000509000000000000" pitchFamily="65" charset="-120"/>
                          <a:ea typeface="標楷體" panose="03000509000000000000" pitchFamily="65" charset="-120"/>
                        </a:rPr>
                        <a:t>9</a:t>
                      </a:r>
                      <a:endParaRPr lang="en-US" altLang="zh-TW" sz="3600" b="0" i="0" u="none" strike="noStrike" dirty="0">
                        <a:solidFill>
                          <a:srgbClr val="000000"/>
                        </a:solidFill>
                        <a:effectLst/>
                        <a:latin typeface="標楷體" panose="03000509000000000000" pitchFamily="65" charset="-120"/>
                        <a:ea typeface="標楷體" panose="03000509000000000000" pitchFamily="65" charset="-120"/>
                      </a:endParaRPr>
                    </a:p>
                  </a:txBody>
                  <a:tcPr marL="4764" marR="4764"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3600" u="none" strike="noStrike" dirty="0">
                          <a:effectLst/>
                          <a:latin typeface="標楷體" panose="03000509000000000000" pitchFamily="65" charset="-120"/>
                          <a:ea typeface="標楷體" panose="03000509000000000000" pitchFamily="65" charset="-120"/>
                        </a:rPr>
                        <a:t>10</a:t>
                      </a:r>
                      <a:endParaRPr lang="en-US" altLang="zh-TW" sz="3600" b="0" i="0" u="none" strike="noStrike" dirty="0">
                        <a:solidFill>
                          <a:srgbClr val="000000"/>
                        </a:solidFill>
                        <a:effectLst/>
                        <a:latin typeface="標楷體" panose="03000509000000000000" pitchFamily="65" charset="-120"/>
                        <a:ea typeface="標楷體" panose="03000509000000000000" pitchFamily="65" charset="-120"/>
                      </a:endParaRPr>
                    </a:p>
                  </a:txBody>
                  <a:tcPr marL="4764" marR="4764"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bl>
          </a:graphicData>
        </a:graphic>
      </p:graphicFrame>
      <p:sp>
        <p:nvSpPr>
          <p:cNvPr id="132120" name="標題 1"/>
          <p:cNvSpPr txBox="1">
            <a:spLocks/>
          </p:cNvSpPr>
          <p:nvPr/>
        </p:nvSpPr>
        <p:spPr bwMode="auto">
          <a:xfrm>
            <a:off x="1757363" y="531813"/>
            <a:ext cx="8804275" cy="863600"/>
          </a:xfrm>
          <a:prstGeom prst="rect">
            <a:avLst/>
          </a:prstGeom>
          <a:solidFill>
            <a:srgbClr val="7030A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九</a:t>
            </a: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多元學習</a:t>
            </a: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體適能</a:t>
            </a:r>
            <a:r>
              <a:rPr kumimoji="0" lang="en-US" altLang="zh-TW" sz="4000">
                <a:solidFill>
                  <a:srgbClr val="FFFF00"/>
                </a:solidFill>
                <a:latin typeface="標楷體" panose="03000509000000000000" pitchFamily="65" charset="-120"/>
                <a:ea typeface="標楷體" panose="03000509000000000000" pitchFamily="65" charset="-120"/>
              </a:rPr>
              <a:t>(10</a:t>
            </a:r>
            <a:r>
              <a:rPr kumimoji="0" lang="zh-TW" altLang="en-US" sz="4000">
                <a:solidFill>
                  <a:srgbClr val="FFFF00"/>
                </a:solidFill>
                <a:latin typeface="標楷體" panose="03000509000000000000" pitchFamily="65" charset="-120"/>
                <a:ea typeface="標楷體" panose="03000509000000000000" pitchFamily="65" charset="-120"/>
              </a:rPr>
              <a:t>分</a:t>
            </a:r>
            <a:r>
              <a:rPr kumimoji="0" lang="en-US" altLang="zh-TW" sz="4000">
                <a:solidFill>
                  <a:srgbClr val="FFFF00"/>
                </a:solidFill>
                <a:latin typeface="標楷體" panose="03000509000000000000" pitchFamily="65" charset="-120"/>
                <a:ea typeface="標楷體" panose="03000509000000000000" pitchFamily="65" charset="-120"/>
              </a:rPr>
              <a:t>)</a:t>
            </a:r>
            <a:endParaRPr kumimoji="0" lang="zh-TW" altLang="en-US" sz="4000">
              <a:solidFill>
                <a:srgbClr val="FFFF00"/>
              </a:solidFill>
              <a:latin typeface="標楷體" panose="03000509000000000000" pitchFamily="65" charset="-120"/>
              <a:ea typeface="標楷體" panose="03000509000000000000" pitchFamily="65" charset="-120"/>
            </a:endParaRPr>
          </a:p>
        </p:txBody>
      </p:sp>
      <p:sp>
        <p:nvSpPr>
          <p:cNvPr id="132121" name="投影片編號版面配置區 1"/>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57007D3A-EEBA-4AF4-8054-B604127B6E3C}" type="slidenum">
              <a:rPr kumimoji="0" lang="zh-TW" altLang="en-US" smtClean="0">
                <a:solidFill>
                  <a:srgbClr val="FEFFFF"/>
                </a:solidFill>
                <a:latin typeface="Century Gothic" panose="020B0502020202020204" pitchFamily="34" charset="0"/>
              </a:rPr>
              <a:pPr/>
              <a:t>91</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內容版面配置區 2"/>
          <p:cNvSpPr>
            <a:spLocks noGrp="1"/>
          </p:cNvSpPr>
          <p:nvPr>
            <p:ph idx="1"/>
          </p:nvPr>
        </p:nvSpPr>
        <p:spPr>
          <a:xfrm>
            <a:off x="1757363" y="1536699"/>
            <a:ext cx="9701212" cy="2681031"/>
          </a:xfrm>
        </p:spPr>
        <p:txBody>
          <a:bodyPr/>
          <a:lstStyle/>
          <a:p>
            <a:pPr marL="0" indent="0" eaLnBrk="1" hangingPunct="1"/>
            <a:r>
              <a:rPr lang="zh-TW" altLang="en-US" sz="3200" dirty="0">
                <a:solidFill>
                  <a:schemeClr val="tx1"/>
                </a:solidFill>
                <a:latin typeface="標楷體" panose="03000509000000000000" pitchFamily="65" charset="-120"/>
                <a:ea typeface="標楷體" panose="03000509000000000000" pitchFamily="65" charset="-120"/>
                <a:cs typeface="超研澤粗魏碑"/>
              </a:rPr>
              <a:t>語言認證原則採計「閩南語、客家語、原住民族語」以及「英語」，認證項目以正向表列採計內容為主。</a:t>
            </a:r>
            <a:endParaRPr lang="en-US" altLang="zh-TW" sz="3200" dirty="0">
              <a:solidFill>
                <a:schemeClr val="tx1"/>
              </a:solidFill>
              <a:latin typeface="標楷體" panose="03000509000000000000" pitchFamily="65" charset="-120"/>
              <a:ea typeface="標楷體" panose="03000509000000000000" pitchFamily="65" charset="-120"/>
              <a:cs typeface="超研澤粗魏碑"/>
            </a:endParaRPr>
          </a:p>
          <a:p>
            <a:pPr marL="0" indent="0" eaLnBrk="1" hangingPunct="1"/>
            <a:r>
              <a:rPr lang="zh-TW" altLang="en-US" sz="3200" dirty="0">
                <a:solidFill>
                  <a:schemeClr val="tx1"/>
                </a:solidFill>
                <a:latin typeface="標楷體" panose="03000509000000000000" pitchFamily="65" charset="-120"/>
                <a:ea typeface="標楷體" panose="03000509000000000000" pitchFamily="65" charset="-120"/>
                <a:cs typeface="超研澤粗魏碑"/>
              </a:rPr>
              <a:t>語言認證目的為鼓勵自我精進，為收鼓勵之效，</a:t>
            </a:r>
            <a:r>
              <a:rPr lang="zh-TW" altLang="en-US" sz="3200" dirty="0">
                <a:solidFill>
                  <a:srgbClr val="FF0000"/>
                </a:solidFill>
                <a:latin typeface="標楷體" panose="03000509000000000000" pitchFamily="65" charset="-120"/>
                <a:ea typeface="標楷體" panose="03000509000000000000" pitchFamily="65" charset="-120"/>
                <a:cs typeface="超研澤粗魏碑"/>
              </a:rPr>
              <a:t>「閩南語、客家語、原住民族語」</a:t>
            </a:r>
            <a:r>
              <a:rPr lang="zh-TW" altLang="en-US" sz="3200" dirty="0">
                <a:solidFill>
                  <a:schemeClr val="tx1"/>
                </a:solidFill>
                <a:latin typeface="標楷體" panose="03000509000000000000" pitchFamily="65" charset="-120"/>
                <a:ea typeface="標楷體" panose="03000509000000000000" pitchFamily="65" charset="-120"/>
                <a:cs typeface="超研澤粗魏碑"/>
              </a:rPr>
              <a:t>獲</a:t>
            </a:r>
            <a:r>
              <a:rPr lang="zh-TW" altLang="en-US" sz="3200" dirty="0">
                <a:solidFill>
                  <a:srgbClr val="FF0000"/>
                </a:solidFill>
                <a:latin typeface="標楷體" panose="03000509000000000000" pitchFamily="65" charset="-120"/>
                <a:ea typeface="標楷體" panose="03000509000000000000" pitchFamily="65" charset="-120"/>
                <a:cs typeface="超研澤粗魏碑"/>
              </a:rPr>
              <a:t>基礎級以上</a:t>
            </a:r>
            <a:r>
              <a:rPr lang="zh-TW" altLang="en-US" sz="3200" dirty="0">
                <a:solidFill>
                  <a:schemeClr val="tx1"/>
                </a:solidFill>
                <a:latin typeface="標楷體" panose="03000509000000000000" pitchFamily="65" charset="-120"/>
                <a:ea typeface="標楷體" panose="03000509000000000000" pitchFamily="65" charset="-120"/>
                <a:cs typeface="超研澤粗魏碑"/>
              </a:rPr>
              <a:t>者均採計 </a:t>
            </a:r>
            <a:r>
              <a:rPr lang="en-US" altLang="zh-TW" sz="3200" dirty="0">
                <a:solidFill>
                  <a:schemeClr val="tx1"/>
                </a:solidFill>
                <a:latin typeface="標楷體" panose="03000509000000000000" pitchFamily="65" charset="-120"/>
                <a:ea typeface="標楷體" panose="03000509000000000000" pitchFamily="65" charset="-120"/>
                <a:cs typeface="超研澤粗魏碑"/>
              </a:rPr>
              <a:t>5 </a:t>
            </a:r>
            <a:r>
              <a:rPr lang="zh-TW" altLang="en-US" sz="3200" dirty="0">
                <a:solidFill>
                  <a:schemeClr val="tx1"/>
                </a:solidFill>
                <a:latin typeface="標楷體" panose="03000509000000000000" pitchFamily="65" charset="-120"/>
                <a:ea typeface="標楷體" panose="03000509000000000000" pitchFamily="65" charset="-120"/>
                <a:cs typeface="超研澤粗魏碑"/>
              </a:rPr>
              <a:t>分 </a:t>
            </a:r>
            <a:r>
              <a:rPr lang="en-US" altLang="zh-TW" sz="3200" dirty="0">
                <a:solidFill>
                  <a:schemeClr val="tx1"/>
                </a:solidFill>
                <a:latin typeface="標楷體" panose="03000509000000000000" pitchFamily="65" charset="-120"/>
                <a:ea typeface="標楷體" panose="03000509000000000000" pitchFamily="65" charset="-120"/>
                <a:cs typeface="超研澤粗魏碑"/>
              </a:rPr>
              <a:t>; </a:t>
            </a:r>
            <a:r>
              <a:rPr lang="zh-TW" altLang="en-US" sz="3200" dirty="0">
                <a:solidFill>
                  <a:schemeClr val="tx1"/>
                </a:solidFill>
                <a:latin typeface="標楷體" panose="03000509000000000000" pitchFamily="65" charset="-120"/>
                <a:ea typeface="標楷體" panose="03000509000000000000" pitchFamily="65" charset="-120"/>
                <a:cs typeface="超研澤粗魏碑"/>
              </a:rPr>
              <a:t>「</a:t>
            </a:r>
            <a:r>
              <a:rPr lang="zh-TW" altLang="en-US" sz="3200" dirty="0">
                <a:solidFill>
                  <a:srgbClr val="FF0000"/>
                </a:solidFill>
                <a:latin typeface="標楷體" panose="03000509000000000000" pitchFamily="65" charset="-120"/>
                <a:ea typeface="標楷體" panose="03000509000000000000" pitchFamily="65" charset="-120"/>
                <a:cs typeface="超研澤粗魏碑"/>
              </a:rPr>
              <a:t>英語</a:t>
            </a:r>
            <a:r>
              <a:rPr lang="zh-TW" altLang="en-US" sz="3200" dirty="0">
                <a:solidFill>
                  <a:schemeClr val="tx1"/>
                </a:solidFill>
                <a:latin typeface="標楷體" panose="03000509000000000000" pitchFamily="65" charset="-120"/>
                <a:ea typeface="標楷體" panose="03000509000000000000" pitchFamily="65" charset="-120"/>
                <a:cs typeface="超研澤粗魏碑"/>
              </a:rPr>
              <a:t>」採計標準參照</a:t>
            </a:r>
            <a:r>
              <a:rPr lang="en-US" altLang="zh-TW" sz="3200" dirty="0">
                <a:solidFill>
                  <a:srgbClr val="FF0000"/>
                </a:solidFill>
                <a:latin typeface="標楷體" panose="03000509000000000000" pitchFamily="65" charset="-120"/>
                <a:ea typeface="標楷體" panose="03000509000000000000" pitchFamily="65" charset="-120"/>
                <a:cs typeface="超研澤粗魏碑"/>
              </a:rPr>
              <a:t>CEF</a:t>
            </a:r>
            <a:r>
              <a:rPr lang="zh-TW" altLang="en-US" sz="3200" dirty="0">
                <a:solidFill>
                  <a:srgbClr val="FF0000"/>
                </a:solidFill>
                <a:latin typeface="標楷體" panose="03000509000000000000" pitchFamily="65" charset="-120"/>
                <a:ea typeface="標楷體" panose="03000509000000000000" pitchFamily="65" charset="-120"/>
                <a:cs typeface="超研澤粗魏碑"/>
              </a:rPr>
              <a:t>架構相當</a:t>
            </a:r>
            <a:r>
              <a:rPr lang="en-US" altLang="zh-TW" sz="3200" dirty="0">
                <a:solidFill>
                  <a:srgbClr val="FF0000"/>
                </a:solidFill>
                <a:latin typeface="標楷體" panose="03000509000000000000" pitchFamily="65" charset="-120"/>
                <a:ea typeface="標楷體" panose="03000509000000000000" pitchFamily="65" charset="-120"/>
                <a:cs typeface="超研澤粗魏碑"/>
              </a:rPr>
              <a:t>A2</a:t>
            </a:r>
            <a:r>
              <a:rPr lang="zh-TW" altLang="en-US" sz="3200" dirty="0">
                <a:solidFill>
                  <a:srgbClr val="FF0000"/>
                </a:solidFill>
                <a:latin typeface="標楷體" panose="03000509000000000000" pitchFamily="65" charset="-120"/>
                <a:ea typeface="標楷體" panose="03000509000000000000" pitchFamily="65" charset="-120"/>
                <a:cs typeface="超研澤粗魏碑"/>
              </a:rPr>
              <a:t>級以上</a:t>
            </a:r>
            <a:r>
              <a:rPr lang="zh-TW" altLang="en-US" sz="3200" dirty="0">
                <a:solidFill>
                  <a:schemeClr val="tx1"/>
                </a:solidFill>
                <a:latin typeface="標楷體" panose="03000509000000000000" pitchFamily="65" charset="-120"/>
                <a:ea typeface="標楷體" panose="03000509000000000000" pitchFamily="65" charset="-120"/>
                <a:cs typeface="超研澤粗魏碑"/>
              </a:rPr>
              <a:t>者，採計 </a:t>
            </a:r>
            <a:r>
              <a:rPr lang="en-US" altLang="zh-TW" sz="3200" dirty="0">
                <a:solidFill>
                  <a:schemeClr val="tx1"/>
                </a:solidFill>
                <a:latin typeface="標楷體" panose="03000509000000000000" pitchFamily="65" charset="-120"/>
                <a:ea typeface="標楷體" panose="03000509000000000000" pitchFamily="65" charset="-120"/>
                <a:cs typeface="超研澤粗魏碑"/>
              </a:rPr>
              <a:t>5 </a:t>
            </a:r>
            <a:r>
              <a:rPr lang="zh-TW" altLang="en-US" sz="3200" dirty="0">
                <a:solidFill>
                  <a:schemeClr val="tx1"/>
                </a:solidFill>
                <a:latin typeface="標楷體" panose="03000509000000000000" pitchFamily="65" charset="-120"/>
                <a:ea typeface="標楷體" panose="03000509000000000000" pitchFamily="65" charset="-120"/>
                <a:cs typeface="超研澤粗魏碑"/>
              </a:rPr>
              <a:t>分。</a:t>
            </a:r>
            <a:endParaRPr lang="en-US" altLang="zh-TW" sz="3200" dirty="0">
              <a:solidFill>
                <a:schemeClr val="tx1"/>
              </a:solidFill>
              <a:latin typeface="標楷體" panose="03000509000000000000" pitchFamily="65" charset="-120"/>
              <a:ea typeface="標楷體" panose="03000509000000000000" pitchFamily="65" charset="-120"/>
              <a:cs typeface="超研澤粗魏碑"/>
            </a:endParaRPr>
          </a:p>
          <a:p>
            <a:pPr marL="0" indent="0" eaLnBrk="1" hangingPunct="1"/>
            <a:r>
              <a:rPr lang="zh-TW" altLang="en-US" sz="3200" dirty="0">
                <a:solidFill>
                  <a:schemeClr val="tx1"/>
                </a:solidFill>
                <a:latin typeface="標楷體" panose="03000509000000000000" pitchFamily="65" charset="-120"/>
                <a:ea typeface="標楷體" panose="03000509000000000000" pitchFamily="65" charset="-120"/>
                <a:cs typeface="超研澤粗魏碑"/>
              </a:rPr>
              <a:t>國中學生於報名該學年度免試入學，其提出之認證資料如</a:t>
            </a:r>
            <a:r>
              <a:rPr lang="zh-TW" altLang="en-US" sz="3200" dirty="0">
                <a:solidFill>
                  <a:srgbClr val="FF0000"/>
                </a:solidFill>
                <a:latin typeface="標楷體" panose="03000509000000000000" pitchFamily="65" charset="-120"/>
                <a:ea typeface="標楷體" panose="03000509000000000000" pitchFamily="65" charset="-120"/>
                <a:cs typeface="超研澤粗魏碑"/>
              </a:rPr>
              <a:t>非國中教育階段取得者，亦予採計 </a:t>
            </a:r>
            <a:r>
              <a:rPr lang="en-US" altLang="zh-TW" sz="3200" dirty="0">
                <a:solidFill>
                  <a:srgbClr val="FF0000"/>
                </a:solidFill>
                <a:latin typeface="標楷體" panose="03000509000000000000" pitchFamily="65" charset="-120"/>
                <a:ea typeface="標楷體" panose="03000509000000000000" pitchFamily="65" charset="-120"/>
                <a:cs typeface="超研澤粗魏碑"/>
              </a:rPr>
              <a:t>5 </a:t>
            </a:r>
            <a:r>
              <a:rPr lang="zh-TW" altLang="en-US" sz="3200" dirty="0">
                <a:solidFill>
                  <a:srgbClr val="FF0000"/>
                </a:solidFill>
                <a:latin typeface="標楷體" panose="03000509000000000000" pitchFamily="65" charset="-120"/>
                <a:ea typeface="標楷體" panose="03000509000000000000" pitchFamily="65" charset="-120"/>
                <a:cs typeface="超研澤粗魏碑"/>
              </a:rPr>
              <a:t>分</a:t>
            </a:r>
            <a:r>
              <a:rPr lang="zh-TW" altLang="en-US" sz="3200" dirty="0">
                <a:solidFill>
                  <a:schemeClr val="tx1"/>
                </a:solidFill>
                <a:latin typeface="標楷體" panose="03000509000000000000" pitchFamily="65" charset="-120"/>
                <a:ea typeface="標楷體" panose="03000509000000000000" pitchFamily="65" charset="-120"/>
                <a:cs typeface="超研澤粗魏碑"/>
              </a:rPr>
              <a:t>。</a:t>
            </a:r>
          </a:p>
        </p:txBody>
      </p:sp>
      <p:sp>
        <p:nvSpPr>
          <p:cNvPr id="132120" name="標題 1"/>
          <p:cNvSpPr txBox="1">
            <a:spLocks/>
          </p:cNvSpPr>
          <p:nvPr/>
        </p:nvSpPr>
        <p:spPr bwMode="auto">
          <a:xfrm>
            <a:off x="1757363" y="531813"/>
            <a:ext cx="8804275" cy="863600"/>
          </a:xfrm>
          <a:prstGeom prst="rect">
            <a:avLst/>
          </a:prstGeom>
          <a:solidFill>
            <a:srgbClr val="7030A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十</a:t>
            </a:r>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多元學習</a:t>
            </a:r>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語言認證</a:t>
            </a:r>
            <a:r>
              <a:rPr kumimoji="0" lang="en-US" altLang="zh-TW" sz="4000" dirty="0">
                <a:solidFill>
                  <a:srgbClr val="FFFF00"/>
                </a:solidFill>
                <a:latin typeface="標楷體" panose="03000509000000000000" pitchFamily="65" charset="-120"/>
                <a:ea typeface="標楷體" panose="03000509000000000000" pitchFamily="65" charset="-120"/>
              </a:rPr>
              <a:t>(5</a:t>
            </a:r>
            <a:r>
              <a:rPr kumimoji="0" lang="zh-TW" altLang="en-US" sz="4000" dirty="0">
                <a:solidFill>
                  <a:srgbClr val="FFFF00"/>
                </a:solidFill>
                <a:latin typeface="標楷體" panose="03000509000000000000" pitchFamily="65" charset="-120"/>
                <a:ea typeface="標楷體" panose="03000509000000000000" pitchFamily="65" charset="-120"/>
              </a:rPr>
              <a:t>分</a:t>
            </a:r>
            <a:r>
              <a:rPr kumimoji="0" lang="en-US" altLang="zh-TW" sz="4000" dirty="0">
                <a:solidFill>
                  <a:srgbClr val="FFFF00"/>
                </a:solidFill>
                <a:latin typeface="標楷體" panose="03000509000000000000" pitchFamily="65" charset="-120"/>
                <a:ea typeface="標楷體" panose="03000509000000000000" pitchFamily="65" charset="-120"/>
              </a:rPr>
              <a:t>)</a:t>
            </a:r>
            <a:endParaRPr kumimoji="0" lang="zh-TW" altLang="en-US" sz="4000" dirty="0">
              <a:solidFill>
                <a:srgbClr val="FFFF00"/>
              </a:solidFill>
              <a:latin typeface="標楷體" panose="03000509000000000000" pitchFamily="65" charset="-120"/>
              <a:ea typeface="標楷體" panose="03000509000000000000" pitchFamily="65" charset="-120"/>
            </a:endParaRPr>
          </a:p>
        </p:txBody>
      </p:sp>
      <p:sp>
        <p:nvSpPr>
          <p:cNvPr id="132121" name="投影片編號版面配置區 1"/>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57007D3A-EEBA-4AF4-8054-B604127B6E3C}" type="slidenum">
              <a:rPr kumimoji="0" lang="zh-TW" altLang="en-US" smtClean="0">
                <a:solidFill>
                  <a:srgbClr val="FEFFFF"/>
                </a:solidFill>
                <a:latin typeface="Century Gothic" panose="020B0502020202020204" pitchFamily="34" charset="0"/>
              </a:rPr>
              <a:pPr/>
              <a:t>92</a:t>
            </a:fld>
            <a:endParaRPr kumimoji="0" lang="zh-TW" altLang="en-US">
              <a:solidFill>
                <a:srgbClr val="FEFFFF"/>
              </a:solidFill>
              <a:latin typeface="Century Gothic" panose="020B0502020202020204" pitchFamily="34" charset="0"/>
            </a:endParaRPr>
          </a:p>
        </p:txBody>
      </p:sp>
    </p:spTree>
    <p:extLst>
      <p:ext uri="{BB962C8B-B14F-4D97-AF65-F5344CB8AC3E}">
        <p14:creationId xmlns="" xmlns:p14="http://schemas.microsoft.com/office/powerpoint/2010/main" val="405435837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內容版面配置區 2"/>
          <p:cNvSpPr>
            <a:spLocks noGrp="1"/>
          </p:cNvSpPr>
          <p:nvPr>
            <p:ph idx="1"/>
          </p:nvPr>
        </p:nvSpPr>
        <p:spPr>
          <a:xfrm>
            <a:off x="1757363" y="1536699"/>
            <a:ext cx="9701212" cy="2681031"/>
          </a:xfrm>
        </p:spPr>
        <p:txBody>
          <a:bodyPr/>
          <a:lstStyle/>
          <a:p>
            <a:pPr marL="0" indent="0" eaLnBrk="1" hangingPunct="1"/>
            <a:r>
              <a:rPr lang="zh-TW" altLang="en-US" sz="3200" dirty="0">
                <a:solidFill>
                  <a:schemeClr val="tx1"/>
                </a:solidFill>
                <a:latin typeface="標楷體" panose="03000509000000000000" pitchFamily="65" charset="-120"/>
                <a:ea typeface="標楷體" panose="03000509000000000000" pitchFamily="65" charset="-120"/>
                <a:cs typeface="超研澤粗魏碑"/>
              </a:rPr>
              <a:t>閩南語採計項目：閩南語語言能力認證考試、中小學生臺語認證、全民臺語認證（專業版）。</a:t>
            </a:r>
          </a:p>
          <a:p>
            <a:pPr marL="0" indent="0" eaLnBrk="1" hangingPunct="1"/>
            <a:r>
              <a:rPr lang="zh-TW" altLang="en-US" sz="3200" dirty="0">
                <a:solidFill>
                  <a:schemeClr val="tx1"/>
                </a:solidFill>
                <a:latin typeface="標楷體" panose="03000509000000000000" pitchFamily="65" charset="-120"/>
                <a:ea typeface="標楷體" panose="03000509000000000000" pitchFamily="65" charset="-120"/>
                <a:cs typeface="超研澤粗魏碑"/>
              </a:rPr>
              <a:t>客家語採計項目：客語能力認證考試。</a:t>
            </a:r>
          </a:p>
          <a:p>
            <a:pPr marL="0" indent="0" eaLnBrk="1" hangingPunct="1"/>
            <a:r>
              <a:rPr lang="zh-TW" altLang="en-US" sz="3200" dirty="0">
                <a:solidFill>
                  <a:schemeClr val="tx1"/>
                </a:solidFill>
                <a:latin typeface="標楷體" panose="03000509000000000000" pitchFamily="65" charset="-120"/>
                <a:ea typeface="標楷體" panose="03000509000000000000" pitchFamily="65" charset="-120"/>
                <a:cs typeface="超研澤粗魏碑"/>
              </a:rPr>
              <a:t>原住民族語採計項目：原住民族語言能力認證測驗。</a:t>
            </a:r>
          </a:p>
          <a:p>
            <a:pPr marL="0" indent="0" eaLnBrk="1" hangingPunct="1"/>
            <a:r>
              <a:rPr lang="zh-TW" altLang="en-US" sz="3200" dirty="0">
                <a:solidFill>
                  <a:schemeClr val="tx1"/>
                </a:solidFill>
                <a:latin typeface="標楷體" panose="03000509000000000000" pitchFamily="65" charset="-120"/>
                <a:ea typeface="標楷體" panose="03000509000000000000" pitchFamily="65" charset="-120"/>
                <a:cs typeface="超研澤粗魏碑"/>
              </a:rPr>
              <a:t>英語採計項目：</a:t>
            </a:r>
            <a:r>
              <a:rPr lang="zh-TW" altLang="en-US" sz="3200" dirty="0">
                <a:solidFill>
                  <a:schemeClr val="tx1"/>
                </a:solidFill>
                <a:latin typeface="標楷體" panose="03000509000000000000" pitchFamily="65" charset="-120"/>
                <a:ea typeface="標楷體" panose="03000509000000000000" pitchFamily="65" charset="-120"/>
              </a:rPr>
              <a:t>全民英檢</a:t>
            </a:r>
            <a:r>
              <a:rPr lang="en-US" altLang="zh-TW" sz="3200" dirty="0">
                <a:solidFill>
                  <a:schemeClr val="tx1"/>
                </a:solidFill>
                <a:latin typeface="標楷體" panose="03000509000000000000" pitchFamily="65" charset="-120"/>
                <a:ea typeface="標楷體" panose="03000509000000000000" pitchFamily="65" charset="-120"/>
              </a:rPr>
              <a:t>(GEPT)</a:t>
            </a:r>
            <a:r>
              <a:rPr lang="zh-TW" altLang="en-US" sz="3200" dirty="0">
                <a:solidFill>
                  <a:schemeClr val="tx1"/>
                </a:solidFill>
                <a:latin typeface="標楷體" panose="03000509000000000000" pitchFamily="65" charset="-120"/>
                <a:ea typeface="標楷體" panose="03000509000000000000" pitchFamily="65" charset="-120"/>
              </a:rPr>
              <a:t>、托福</a:t>
            </a:r>
            <a:r>
              <a:rPr lang="en-US" altLang="zh-TW" sz="3200" dirty="0">
                <a:solidFill>
                  <a:schemeClr val="tx1"/>
                </a:solidFill>
                <a:latin typeface="標楷體" panose="03000509000000000000" pitchFamily="65" charset="-120"/>
                <a:ea typeface="標楷體" panose="03000509000000000000" pitchFamily="65" charset="-120"/>
              </a:rPr>
              <a:t>Junior</a:t>
            </a:r>
            <a:r>
              <a:rPr lang="zh-TW" altLang="en-US" sz="3200" dirty="0">
                <a:solidFill>
                  <a:schemeClr val="tx1"/>
                </a:solidFill>
                <a:latin typeface="標楷體" panose="03000509000000000000" pitchFamily="65" charset="-120"/>
                <a:ea typeface="標楷體" panose="03000509000000000000" pitchFamily="65" charset="-120"/>
              </a:rPr>
              <a:t>測驗</a:t>
            </a:r>
            <a:r>
              <a:rPr lang="en-US" altLang="zh-TW" sz="3200" dirty="0">
                <a:solidFill>
                  <a:schemeClr val="tx1"/>
                </a:solidFill>
                <a:latin typeface="標楷體" panose="03000509000000000000" pitchFamily="65" charset="-120"/>
                <a:ea typeface="標楷體" panose="03000509000000000000" pitchFamily="65" charset="-120"/>
              </a:rPr>
              <a:t>(TOEFL</a:t>
            </a:r>
            <a:r>
              <a:rPr lang="zh-TW" altLang="en-US" sz="3200" dirty="0">
                <a:solidFill>
                  <a:schemeClr val="tx1"/>
                </a:solidFill>
                <a:latin typeface="標楷體" panose="03000509000000000000" pitchFamily="65" charset="-120"/>
                <a:ea typeface="標楷體" panose="03000509000000000000" pitchFamily="65" charset="-120"/>
              </a:rPr>
              <a:t> </a:t>
            </a:r>
            <a:r>
              <a:rPr lang="en-US" altLang="zh-TW" sz="3200" dirty="0">
                <a:solidFill>
                  <a:schemeClr val="tx1"/>
                </a:solidFill>
                <a:latin typeface="標楷體" panose="03000509000000000000" pitchFamily="65" charset="-120"/>
                <a:ea typeface="標楷體" panose="03000509000000000000" pitchFamily="65" charset="-120"/>
              </a:rPr>
              <a:t>Junior)</a:t>
            </a:r>
            <a:r>
              <a:rPr lang="zh-TW" altLang="en-US" sz="3200" dirty="0">
                <a:solidFill>
                  <a:schemeClr val="tx1"/>
                </a:solidFill>
                <a:latin typeface="標楷體" panose="03000509000000000000" pitchFamily="65" charset="-120"/>
                <a:ea typeface="標楷體" panose="03000509000000000000" pitchFamily="65" charset="-120"/>
              </a:rPr>
              <a:t>、托福紙筆型態測驗</a:t>
            </a:r>
            <a:r>
              <a:rPr lang="en-US" altLang="zh-TW" sz="3200" dirty="0">
                <a:solidFill>
                  <a:schemeClr val="tx1"/>
                </a:solidFill>
                <a:latin typeface="標楷體" panose="03000509000000000000" pitchFamily="65" charset="-120"/>
                <a:ea typeface="標楷體" panose="03000509000000000000" pitchFamily="65" charset="-120"/>
              </a:rPr>
              <a:t>(TOEFL</a:t>
            </a:r>
            <a:r>
              <a:rPr lang="zh-TW" altLang="en-US" sz="3200" dirty="0">
                <a:solidFill>
                  <a:schemeClr val="tx1"/>
                </a:solidFill>
                <a:latin typeface="標楷體" panose="03000509000000000000" pitchFamily="65" charset="-120"/>
                <a:ea typeface="標楷體" panose="03000509000000000000" pitchFamily="65" charset="-120"/>
              </a:rPr>
              <a:t> </a:t>
            </a:r>
            <a:r>
              <a:rPr lang="en-US" altLang="zh-TW" sz="3200" dirty="0">
                <a:solidFill>
                  <a:schemeClr val="tx1"/>
                </a:solidFill>
                <a:latin typeface="標楷體" panose="03000509000000000000" pitchFamily="65" charset="-120"/>
                <a:ea typeface="標楷體" panose="03000509000000000000" pitchFamily="65" charset="-120"/>
              </a:rPr>
              <a:t>ITP)</a:t>
            </a:r>
            <a:r>
              <a:rPr lang="zh-TW" altLang="en-US" sz="3200" dirty="0">
                <a:solidFill>
                  <a:schemeClr val="tx1"/>
                </a:solidFill>
                <a:latin typeface="標楷體" panose="03000509000000000000" pitchFamily="65" charset="-120"/>
                <a:ea typeface="標楷體" panose="03000509000000000000" pitchFamily="65" charset="-120"/>
              </a:rPr>
              <a:t>、托福網路型態測驗</a:t>
            </a:r>
            <a:r>
              <a:rPr lang="en-US" altLang="zh-TW" sz="3200" dirty="0">
                <a:solidFill>
                  <a:schemeClr val="tx1"/>
                </a:solidFill>
                <a:latin typeface="標楷體" panose="03000509000000000000" pitchFamily="65" charset="-120"/>
                <a:ea typeface="標楷體" panose="03000509000000000000" pitchFamily="65" charset="-120"/>
              </a:rPr>
              <a:t>(TOEFL</a:t>
            </a:r>
            <a:r>
              <a:rPr lang="zh-TW" altLang="en-US" sz="3200" dirty="0">
                <a:solidFill>
                  <a:schemeClr val="tx1"/>
                </a:solidFill>
                <a:latin typeface="標楷體" panose="03000509000000000000" pitchFamily="65" charset="-120"/>
                <a:ea typeface="標楷體" panose="03000509000000000000" pitchFamily="65" charset="-120"/>
              </a:rPr>
              <a:t> </a:t>
            </a:r>
            <a:r>
              <a:rPr lang="en-US" altLang="zh-TW" sz="3200" dirty="0" err="1">
                <a:solidFill>
                  <a:schemeClr val="tx1"/>
                </a:solidFill>
                <a:latin typeface="標楷體" panose="03000509000000000000" pitchFamily="65" charset="-120"/>
                <a:ea typeface="標楷體" panose="03000509000000000000" pitchFamily="65" charset="-120"/>
              </a:rPr>
              <a:t>iBT</a:t>
            </a:r>
            <a:r>
              <a:rPr lang="en-US" altLang="zh-TW" sz="3200" dirty="0">
                <a:solidFill>
                  <a:schemeClr val="tx1"/>
                </a:solidFill>
                <a:latin typeface="標楷體" panose="03000509000000000000" pitchFamily="65" charset="-120"/>
                <a:ea typeface="標楷體" panose="03000509000000000000" pitchFamily="65" charset="-120"/>
              </a:rPr>
              <a:t>)</a:t>
            </a:r>
            <a:r>
              <a:rPr lang="zh-TW" altLang="en-US" sz="3200" dirty="0">
                <a:solidFill>
                  <a:schemeClr val="tx1"/>
                </a:solidFill>
                <a:latin typeface="標楷體" panose="03000509000000000000" pitchFamily="65" charset="-120"/>
                <a:ea typeface="標楷體" panose="03000509000000000000" pitchFamily="65" charset="-120"/>
              </a:rPr>
              <a:t>、多益測驗</a:t>
            </a:r>
            <a:r>
              <a:rPr lang="en-US" altLang="zh-TW" sz="3200" dirty="0">
                <a:solidFill>
                  <a:schemeClr val="tx1"/>
                </a:solidFill>
                <a:latin typeface="標楷體" panose="03000509000000000000" pitchFamily="65" charset="-120"/>
                <a:ea typeface="標楷體" panose="03000509000000000000" pitchFamily="65" charset="-120"/>
              </a:rPr>
              <a:t>(TOEIC)</a:t>
            </a:r>
            <a:r>
              <a:rPr lang="zh-TW" altLang="en-US" sz="3200" dirty="0">
                <a:solidFill>
                  <a:schemeClr val="tx1"/>
                </a:solidFill>
                <a:latin typeface="標楷體" panose="03000509000000000000" pitchFamily="65" charset="-120"/>
                <a:ea typeface="標楷體" panose="03000509000000000000" pitchFamily="65" charset="-120"/>
              </a:rPr>
              <a:t>、劍橋國際英語認證</a:t>
            </a:r>
            <a:r>
              <a:rPr lang="en-US" altLang="zh-TW" sz="3200" dirty="0">
                <a:solidFill>
                  <a:schemeClr val="tx1"/>
                </a:solidFill>
                <a:latin typeface="標楷體" panose="03000509000000000000" pitchFamily="65" charset="-120"/>
                <a:ea typeface="標楷體" panose="03000509000000000000" pitchFamily="65" charset="-120"/>
              </a:rPr>
              <a:t>(Cambridge Main Suite)</a:t>
            </a:r>
            <a:r>
              <a:rPr lang="zh-TW" altLang="en-US" sz="3200" dirty="0">
                <a:solidFill>
                  <a:schemeClr val="tx1"/>
                </a:solidFill>
                <a:latin typeface="標楷體" panose="03000509000000000000" pitchFamily="65" charset="-120"/>
                <a:ea typeface="標楷體" panose="03000509000000000000" pitchFamily="65" charset="-120"/>
              </a:rPr>
              <a:t>、外語能力測驗</a:t>
            </a:r>
            <a:r>
              <a:rPr lang="en-US" altLang="zh-TW" sz="3200" dirty="0">
                <a:solidFill>
                  <a:schemeClr val="tx1"/>
                </a:solidFill>
                <a:latin typeface="標楷體" panose="03000509000000000000" pitchFamily="65" charset="-120"/>
                <a:ea typeface="標楷體" panose="03000509000000000000" pitchFamily="65" charset="-120"/>
              </a:rPr>
              <a:t>(FLPT)</a:t>
            </a:r>
            <a:r>
              <a:rPr lang="zh-TW" altLang="en-US" sz="3200" dirty="0">
                <a:solidFill>
                  <a:schemeClr val="tx1"/>
                </a:solidFill>
                <a:latin typeface="標楷體" panose="03000509000000000000" pitchFamily="65" charset="-120"/>
                <a:ea typeface="標楷體" panose="03000509000000000000" pitchFamily="65" charset="-120"/>
              </a:rPr>
              <a:t>、雅思國際英語測驗</a:t>
            </a:r>
            <a:r>
              <a:rPr lang="en-US" altLang="zh-TW" sz="3200" dirty="0">
                <a:solidFill>
                  <a:schemeClr val="tx1"/>
                </a:solidFill>
                <a:latin typeface="標楷體" panose="03000509000000000000" pitchFamily="65" charset="-120"/>
                <a:ea typeface="標楷體" panose="03000509000000000000" pitchFamily="65" charset="-120"/>
              </a:rPr>
              <a:t>(IELTS) </a:t>
            </a:r>
            <a:endParaRPr lang="en-US" altLang="zh-TW" dirty="0"/>
          </a:p>
          <a:p>
            <a:pPr marL="0" indent="0" eaLnBrk="1" hangingPunct="1"/>
            <a:endParaRPr lang="en-US" altLang="zh-TW" dirty="0"/>
          </a:p>
          <a:p>
            <a:pPr marL="0" indent="0" eaLnBrk="1" hangingPunct="1"/>
            <a:endParaRPr lang="zh-TW" altLang="en-US" dirty="0"/>
          </a:p>
          <a:p>
            <a:pPr marL="0" indent="0" eaLnBrk="1" hangingPunct="1"/>
            <a:endParaRPr lang="en-US" altLang="zh-TW" dirty="0"/>
          </a:p>
        </p:txBody>
      </p:sp>
      <p:sp>
        <p:nvSpPr>
          <p:cNvPr id="132120" name="標題 1"/>
          <p:cNvSpPr txBox="1">
            <a:spLocks/>
          </p:cNvSpPr>
          <p:nvPr/>
        </p:nvSpPr>
        <p:spPr bwMode="auto">
          <a:xfrm>
            <a:off x="1757363" y="531813"/>
            <a:ext cx="9946957" cy="863600"/>
          </a:xfrm>
          <a:prstGeom prst="rect">
            <a:avLst/>
          </a:prstGeom>
          <a:solidFill>
            <a:srgbClr val="7030A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十</a:t>
            </a:r>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多元學習</a:t>
            </a:r>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語言認證</a:t>
            </a:r>
            <a:r>
              <a:rPr kumimoji="0" lang="en-US" altLang="zh-TW" sz="4000" dirty="0">
                <a:solidFill>
                  <a:srgbClr val="FFFF00"/>
                </a:solidFill>
                <a:latin typeface="標楷體" panose="03000509000000000000" pitchFamily="65" charset="-120"/>
                <a:ea typeface="標楷體" panose="03000509000000000000" pitchFamily="65" charset="-120"/>
              </a:rPr>
              <a:t>(5</a:t>
            </a:r>
            <a:r>
              <a:rPr kumimoji="0" lang="zh-TW" altLang="en-US" sz="4000" dirty="0">
                <a:solidFill>
                  <a:srgbClr val="FFFF00"/>
                </a:solidFill>
                <a:latin typeface="標楷體" panose="03000509000000000000" pitchFamily="65" charset="-120"/>
                <a:ea typeface="標楷體" panose="03000509000000000000" pitchFamily="65" charset="-120"/>
              </a:rPr>
              <a:t>分</a:t>
            </a:r>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（正向表列）</a:t>
            </a:r>
          </a:p>
        </p:txBody>
      </p:sp>
      <p:sp>
        <p:nvSpPr>
          <p:cNvPr id="132121" name="投影片編號版面配置區 1"/>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57007D3A-EEBA-4AF4-8054-B604127B6E3C}" type="slidenum">
              <a:rPr kumimoji="0" lang="zh-TW" altLang="en-US" smtClean="0">
                <a:solidFill>
                  <a:srgbClr val="FEFFFF"/>
                </a:solidFill>
                <a:latin typeface="Century Gothic" panose="020B0502020202020204" pitchFamily="34" charset="0"/>
              </a:rPr>
              <a:pPr/>
              <a:t>93</a:t>
            </a:fld>
            <a:endParaRPr kumimoji="0" lang="zh-TW" altLang="en-US">
              <a:solidFill>
                <a:srgbClr val="FEFFFF"/>
              </a:solidFill>
              <a:latin typeface="Century Gothic" panose="020B0502020202020204" pitchFamily="34" charset="0"/>
            </a:endParaRPr>
          </a:p>
        </p:txBody>
      </p:sp>
    </p:spTree>
    <p:extLst>
      <p:ext uri="{BB962C8B-B14F-4D97-AF65-F5344CB8AC3E}">
        <p14:creationId xmlns="" xmlns:p14="http://schemas.microsoft.com/office/powerpoint/2010/main" val="44446236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標題 1"/>
          <p:cNvSpPr>
            <a:spLocks noGrp="1"/>
          </p:cNvSpPr>
          <p:nvPr>
            <p:ph type="title"/>
          </p:nvPr>
        </p:nvSpPr>
        <p:spPr>
          <a:xfrm>
            <a:off x="1931988" y="455613"/>
            <a:ext cx="9247187" cy="863600"/>
          </a:xfrm>
          <a:solidFill>
            <a:srgbClr val="7030A0"/>
          </a:solidFill>
        </p:spPr>
        <p:txBody>
          <a:bodyPr/>
          <a:lstStyle/>
          <a:p>
            <a:r>
              <a:rPr lang="en-US" altLang="zh-TW" sz="4000" dirty="0">
                <a:solidFill>
                  <a:srgbClr val="FFFF00"/>
                </a:solidFill>
                <a:latin typeface="標楷體" panose="03000509000000000000" pitchFamily="65" charset="-120"/>
                <a:ea typeface="標楷體" panose="03000509000000000000" pitchFamily="65" charset="-120"/>
              </a:rPr>
              <a:t>(</a:t>
            </a:r>
            <a:r>
              <a:rPr lang="zh-TW" altLang="en-US" sz="4000" dirty="0">
                <a:solidFill>
                  <a:srgbClr val="FFFF00"/>
                </a:solidFill>
                <a:latin typeface="標楷體" panose="03000509000000000000" pitchFamily="65" charset="-120"/>
                <a:ea typeface="標楷體" panose="03000509000000000000" pitchFamily="65" charset="-120"/>
              </a:rPr>
              <a:t>十一</a:t>
            </a:r>
            <a:r>
              <a:rPr lang="en-US" altLang="zh-TW" sz="4000" dirty="0">
                <a:solidFill>
                  <a:srgbClr val="FFFF00"/>
                </a:solidFill>
                <a:latin typeface="標楷體" panose="03000509000000000000" pitchFamily="65" charset="-120"/>
                <a:ea typeface="標楷體" panose="03000509000000000000" pitchFamily="65" charset="-120"/>
              </a:rPr>
              <a:t>)</a:t>
            </a:r>
            <a:r>
              <a:rPr lang="zh-TW" altLang="en-US" sz="4000" dirty="0">
                <a:solidFill>
                  <a:srgbClr val="FFFF00"/>
                </a:solidFill>
                <a:latin typeface="標楷體" panose="03000509000000000000" pitchFamily="65" charset="-120"/>
                <a:ea typeface="標楷體" panose="03000509000000000000" pitchFamily="65" charset="-120"/>
              </a:rPr>
              <a:t>就近入學</a:t>
            </a:r>
            <a:r>
              <a:rPr lang="en-US" altLang="zh-TW" sz="4000" dirty="0">
                <a:solidFill>
                  <a:srgbClr val="FFFF00"/>
                </a:solidFill>
                <a:latin typeface="標楷體" panose="03000509000000000000" pitchFamily="65" charset="-120"/>
                <a:ea typeface="標楷體" panose="03000509000000000000" pitchFamily="65" charset="-120"/>
              </a:rPr>
              <a:t>(</a:t>
            </a:r>
            <a:r>
              <a:rPr lang="zh-TW" altLang="en-US" sz="4000" dirty="0">
                <a:solidFill>
                  <a:srgbClr val="FFFF00"/>
                </a:solidFill>
                <a:latin typeface="標楷體" panose="03000509000000000000" pitchFamily="65" charset="-120"/>
                <a:ea typeface="標楷體" panose="03000509000000000000" pitchFamily="65" charset="-120"/>
              </a:rPr>
              <a:t>以仁德區為例</a:t>
            </a:r>
            <a:r>
              <a:rPr lang="en-US" altLang="zh-TW" sz="4000" dirty="0">
                <a:solidFill>
                  <a:srgbClr val="FFFF00"/>
                </a:solidFill>
                <a:latin typeface="標楷體" panose="03000509000000000000" pitchFamily="65" charset="-120"/>
                <a:ea typeface="標楷體" panose="03000509000000000000" pitchFamily="65" charset="-120"/>
              </a:rPr>
              <a:t>)</a:t>
            </a:r>
            <a:endParaRPr lang="zh-TW" altLang="en-US" sz="4000" dirty="0">
              <a:solidFill>
                <a:srgbClr val="FFFF00"/>
              </a:solidFill>
              <a:latin typeface="標楷體" panose="03000509000000000000" pitchFamily="65" charset="-120"/>
              <a:ea typeface="標楷體" panose="03000509000000000000" pitchFamily="65" charset="-120"/>
            </a:endParaRPr>
          </a:p>
        </p:txBody>
      </p:sp>
      <p:graphicFrame>
        <p:nvGraphicFramePr>
          <p:cNvPr id="5" name="表格 4"/>
          <p:cNvGraphicFramePr>
            <a:graphicFrameLocks noGrp="1"/>
          </p:cNvGraphicFramePr>
          <p:nvPr>
            <p:extLst>
              <p:ext uri="{D42A27DB-BD31-4B8C-83A1-F6EECF244321}">
                <p14:modId xmlns="" xmlns:p14="http://schemas.microsoft.com/office/powerpoint/2010/main" val="4096991669"/>
              </p:ext>
            </p:extLst>
          </p:nvPr>
        </p:nvGraphicFramePr>
        <p:xfrm>
          <a:off x="1931988" y="1489075"/>
          <a:ext cx="9247187" cy="5173663"/>
        </p:xfrm>
        <a:graphic>
          <a:graphicData uri="http://schemas.openxmlformats.org/drawingml/2006/table">
            <a:tbl>
              <a:tblPr firstRow="1" firstCol="1" bandRow="1">
                <a:tableStyleId>{5C22544A-7EE6-4342-B048-85BDC9FD1C3A}</a:tableStyleId>
              </a:tblPr>
              <a:tblGrid>
                <a:gridCol w="2074666">
                  <a:extLst>
                    <a:ext uri="{9D8B030D-6E8A-4147-A177-3AD203B41FA5}">
                      <a16:colId xmlns="" xmlns:a16="http://schemas.microsoft.com/office/drawing/2014/main" val="20000"/>
                    </a:ext>
                  </a:extLst>
                </a:gridCol>
                <a:gridCol w="7172521">
                  <a:extLst>
                    <a:ext uri="{9D8B030D-6E8A-4147-A177-3AD203B41FA5}">
                      <a16:colId xmlns="" xmlns:a16="http://schemas.microsoft.com/office/drawing/2014/main" val="20001"/>
                    </a:ext>
                  </a:extLst>
                </a:gridCol>
              </a:tblGrid>
              <a:tr h="1993078">
                <a:tc rowSpan="3">
                  <a:txBody>
                    <a:bodyPr/>
                    <a:lstStyle/>
                    <a:p>
                      <a:pPr algn="ctr">
                        <a:spcAft>
                          <a:spcPts val="0"/>
                        </a:spcAft>
                      </a:pPr>
                      <a:r>
                        <a:rPr lang="zh-TW" sz="2400" kern="100" dirty="0">
                          <a:effectLst/>
                          <a:latin typeface="標楷體" panose="03000509000000000000" pitchFamily="65" charset="-120"/>
                          <a:ea typeface="標楷體" panose="03000509000000000000" pitchFamily="65" charset="-120"/>
                        </a:rPr>
                        <a:t>就近入學區</a:t>
                      </a:r>
                      <a:r>
                        <a:rPr lang="en-US" altLang="zh-TW" sz="2400" kern="100" dirty="0">
                          <a:effectLst/>
                          <a:latin typeface="標楷體" panose="03000509000000000000" pitchFamily="65" charset="-120"/>
                          <a:ea typeface="標楷體" panose="03000509000000000000" pitchFamily="65" charset="-120"/>
                        </a:rPr>
                        <a:t/>
                      </a:r>
                      <a:br>
                        <a:rPr lang="en-US" altLang="zh-TW" sz="2400" kern="100" dirty="0">
                          <a:effectLst/>
                          <a:latin typeface="標楷體" panose="03000509000000000000" pitchFamily="65" charset="-120"/>
                          <a:ea typeface="標楷體" panose="03000509000000000000" pitchFamily="65" charset="-120"/>
                        </a:rPr>
                      </a:br>
                      <a:r>
                        <a:rPr lang="zh-TW" sz="2400" kern="100" dirty="0">
                          <a:effectLst/>
                          <a:latin typeface="標楷體" panose="03000509000000000000" pitchFamily="65" charset="-120"/>
                          <a:ea typeface="標楷體" panose="03000509000000000000" pitchFamily="65" charset="-120"/>
                        </a:rPr>
                        <a:t>得</a:t>
                      </a:r>
                      <a:r>
                        <a:rPr lang="en-US" sz="2400" kern="100" dirty="0">
                          <a:effectLst/>
                          <a:latin typeface="標楷體" panose="03000509000000000000" pitchFamily="65" charset="-120"/>
                          <a:ea typeface="標楷體" panose="03000509000000000000" pitchFamily="65" charset="-120"/>
                        </a:rPr>
                        <a:t>10</a:t>
                      </a:r>
                      <a:r>
                        <a:rPr lang="zh-TW" sz="2400" kern="100" dirty="0">
                          <a:effectLst/>
                          <a:latin typeface="標楷體" panose="03000509000000000000" pitchFamily="65" charset="-120"/>
                          <a:ea typeface="標楷體" panose="03000509000000000000" pitchFamily="65" charset="-120"/>
                        </a:rPr>
                        <a:t>分</a:t>
                      </a:r>
                      <a:endParaRPr lang="zh-TW" sz="4000" kern="100" dirty="0">
                        <a:effectLst/>
                        <a:latin typeface="標楷體" panose="03000509000000000000" pitchFamily="65" charset="-120"/>
                        <a:ea typeface="標楷體" panose="03000509000000000000" pitchFamily="65" charset="-120"/>
                      </a:endParaRPr>
                    </a:p>
                  </a:txBody>
                  <a:tcPr marL="68580" marR="68580" marT="0" marB="0" anchor="ctr"/>
                </a:tc>
                <a:tc>
                  <a:txBody>
                    <a:bodyPr/>
                    <a:lstStyle/>
                    <a:p>
                      <a:pPr marL="0" marR="0" indent="0" algn="l" defTabSz="342900" rtl="0" eaLnBrk="1" fontAlgn="auto" latinLnBrk="0" hangingPunct="1">
                        <a:lnSpc>
                          <a:spcPct val="100000"/>
                        </a:lnSpc>
                        <a:spcBef>
                          <a:spcPts val="0"/>
                        </a:spcBef>
                        <a:spcAft>
                          <a:spcPts val="0"/>
                        </a:spcAft>
                        <a:buClrTx/>
                        <a:buSzTx/>
                        <a:buFontTx/>
                        <a:buNone/>
                        <a:tabLst/>
                        <a:defRPr/>
                      </a:pPr>
                      <a:r>
                        <a:rPr lang="zh-TW" altLang="zh-TW" sz="2400" b="0" kern="100" dirty="0">
                          <a:solidFill>
                            <a:schemeClr val="tx1"/>
                          </a:solidFill>
                          <a:effectLst/>
                          <a:latin typeface="標楷體" panose="03000509000000000000" pitchFamily="65" charset="-120"/>
                          <a:ea typeface="標楷體" panose="03000509000000000000" pitchFamily="65" charset="-120"/>
                          <a:cs typeface="+mn-cs"/>
                        </a:rPr>
                        <a:t>國立玉井工商、國立曾文家商、國立曾文農工、</a:t>
                      </a:r>
                      <a:endParaRPr lang="en-US" altLang="zh-TW" sz="2400" b="0" kern="100" dirty="0">
                        <a:solidFill>
                          <a:schemeClr val="tx1"/>
                        </a:solidFill>
                        <a:effectLst/>
                        <a:latin typeface="標楷體" panose="03000509000000000000" pitchFamily="65" charset="-120"/>
                        <a:ea typeface="標楷體" panose="03000509000000000000" pitchFamily="65" charset="-120"/>
                        <a:cs typeface="+mn-cs"/>
                      </a:endParaRPr>
                    </a:p>
                    <a:p>
                      <a:pPr marL="0" marR="0" indent="0" algn="l" defTabSz="342900" rtl="0" eaLnBrk="1" fontAlgn="auto" latinLnBrk="0" hangingPunct="1">
                        <a:lnSpc>
                          <a:spcPct val="100000"/>
                        </a:lnSpc>
                        <a:spcBef>
                          <a:spcPts val="0"/>
                        </a:spcBef>
                        <a:spcAft>
                          <a:spcPts val="0"/>
                        </a:spcAft>
                        <a:buClrTx/>
                        <a:buSzTx/>
                        <a:buFontTx/>
                        <a:buNone/>
                        <a:tabLst/>
                        <a:defRPr/>
                      </a:pPr>
                      <a:r>
                        <a:rPr lang="zh-TW" altLang="zh-TW" sz="2400" b="0" kern="100" dirty="0">
                          <a:solidFill>
                            <a:schemeClr val="tx1"/>
                          </a:solidFill>
                          <a:effectLst/>
                          <a:latin typeface="標楷體" panose="03000509000000000000" pitchFamily="65" charset="-120"/>
                          <a:ea typeface="標楷體" panose="03000509000000000000" pitchFamily="65" charset="-120"/>
                          <a:cs typeface="+mn-cs"/>
                        </a:rPr>
                        <a:t>市立土城高中、市立大灣高中、市立永仁高中、</a:t>
                      </a:r>
                      <a:endParaRPr lang="en-US" altLang="zh-TW" sz="2400" b="0" kern="100" dirty="0">
                        <a:solidFill>
                          <a:schemeClr val="tx1"/>
                        </a:solidFill>
                        <a:effectLst/>
                        <a:latin typeface="標楷體" panose="03000509000000000000" pitchFamily="65" charset="-120"/>
                        <a:ea typeface="標楷體" panose="03000509000000000000" pitchFamily="65" charset="-120"/>
                        <a:cs typeface="+mn-cs"/>
                      </a:endParaRPr>
                    </a:p>
                    <a:p>
                      <a:pPr marL="0" marR="0" indent="0" algn="l" defTabSz="342900" rtl="0" eaLnBrk="1" fontAlgn="auto" latinLnBrk="0" hangingPunct="1">
                        <a:lnSpc>
                          <a:spcPct val="100000"/>
                        </a:lnSpc>
                        <a:spcBef>
                          <a:spcPts val="0"/>
                        </a:spcBef>
                        <a:spcAft>
                          <a:spcPts val="0"/>
                        </a:spcAft>
                        <a:buClrTx/>
                        <a:buSzTx/>
                        <a:buFontTx/>
                        <a:buNone/>
                        <a:tabLst/>
                        <a:defRPr/>
                      </a:pPr>
                      <a:r>
                        <a:rPr lang="zh-TW" altLang="zh-TW" sz="2400" b="0" kern="100" dirty="0">
                          <a:solidFill>
                            <a:schemeClr val="tx1"/>
                          </a:solidFill>
                          <a:effectLst/>
                          <a:latin typeface="標楷體" panose="03000509000000000000" pitchFamily="65" charset="-120"/>
                          <a:ea typeface="標楷體" panose="03000509000000000000" pitchFamily="65" charset="-120"/>
                          <a:cs typeface="+mn-cs"/>
                        </a:rPr>
                        <a:t>國立南大附中</a:t>
                      </a:r>
                      <a:r>
                        <a:rPr lang="zh-TW" altLang="en-US" sz="2400" b="0" kern="100" dirty="0">
                          <a:solidFill>
                            <a:schemeClr val="tx1"/>
                          </a:solidFill>
                          <a:effectLst/>
                          <a:latin typeface="標楷體" panose="03000509000000000000" pitchFamily="65" charset="-120"/>
                          <a:ea typeface="標楷體" panose="03000509000000000000" pitchFamily="65" charset="-120"/>
                          <a:cs typeface="+mn-cs"/>
                        </a:rPr>
                        <a:t>、</a:t>
                      </a:r>
                      <a:r>
                        <a:rPr lang="zh-TW" altLang="zh-TW" sz="2400" b="0" kern="100" dirty="0">
                          <a:solidFill>
                            <a:schemeClr val="tx1"/>
                          </a:solidFill>
                          <a:effectLst/>
                          <a:latin typeface="標楷體" panose="03000509000000000000" pitchFamily="65" charset="-120"/>
                          <a:ea typeface="標楷體" panose="03000509000000000000" pitchFamily="65" charset="-120"/>
                          <a:cs typeface="+mn-cs"/>
                        </a:rPr>
                        <a:t>國立新化高中、</a:t>
                      </a:r>
                      <a:r>
                        <a:rPr lang="zh-TW" altLang="en-US" sz="2400" b="0" kern="100" dirty="0">
                          <a:solidFill>
                            <a:schemeClr val="tx1"/>
                          </a:solidFill>
                          <a:effectLst/>
                          <a:latin typeface="標楷體" panose="03000509000000000000" pitchFamily="65" charset="-120"/>
                          <a:ea typeface="標楷體" panose="03000509000000000000" pitchFamily="65" charset="-120"/>
                          <a:cs typeface="+mn-cs"/>
                        </a:rPr>
                        <a:t>國立新化高工、</a:t>
                      </a:r>
                      <a:endParaRPr lang="en-US" altLang="zh-TW" sz="2400" b="0" kern="100" dirty="0">
                        <a:solidFill>
                          <a:schemeClr val="tx1"/>
                        </a:solidFill>
                        <a:effectLst/>
                        <a:latin typeface="標楷體" panose="03000509000000000000" pitchFamily="65" charset="-120"/>
                        <a:ea typeface="標楷體" panose="03000509000000000000" pitchFamily="65" charset="-120"/>
                        <a:cs typeface="+mn-cs"/>
                      </a:endParaRPr>
                    </a:p>
                    <a:p>
                      <a:pPr marL="0" marR="0" indent="0" algn="l" defTabSz="342900" rtl="0" eaLnBrk="1" fontAlgn="auto" latinLnBrk="0" hangingPunct="1">
                        <a:lnSpc>
                          <a:spcPct val="100000"/>
                        </a:lnSpc>
                        <a:spcBef>
                          <a:spcPts val="0"/>
                        </a:spcBef>
                        <a:spcAft>
                          <a:spcPts val="0"/>
                        </a:spcAft>
                        <a:buClrTx/>
                        <a:buSzTx/>
                        <a:buFontTx/>
                        <a:buNone/>
                        <a:tabLst/>
                        <a:defRPr/>
                      </a:pPr>
                      <a:r>
                        <a:rPr lang="zh-TW" altLang="en-US" sz="2400" b="0" kern="100" dirty="0">
                          <a:solidFill>
                            <a:schemeClr val="tx1"/>
                          </a:solidFill>
                          <a:effectLst/>
                          <a:latin typeface="標楷體" panose="03000509000000000000" pitchFamily="65" charset="-120"/>
                          <a:ea typeface="標楷體" panose="03000509000000000000" pitchFamily="65" charset="-120"/>
                          <a:cs typeface="+mn-cs"/>
                        </a:rPr>
                        <a:t>國立新豐高中</a:t>
                      </a:r>
                      <a:r>
                        <a:rPr lang="zh-TW" altLang="zh-TW" sz="2400" b="0" kern="100" dirty="0">
                          <a:solidFill>
                            <a:schemeClr val="tx1"/>
                          </a:solidFill>
                          <a:effectLst/>
                          <a:latin typeface="標楷體" panose="03000509000000000000" pitchFamily="65" charset="-120"/>
                          <a:ea typeface="標楷體" panose="03000509000000000000" pitchFamily="65" charset="-120"/>
                          <a:cs typeface="+mn-cs"/>
                        </a:rPr>
                        <a:t>、市立南寧高中</a:t>
                      </a:r>
                      <a:endParaRPr lang="zh-TW" sz="2400" b="0" kern="100" dirty="0">
                        <a:solidFill>
                          <a:schemeClr val="tx1"/>
                        </a:solidFill>
                        <a:effectLst/>
                        <a:latin typeface="標楷體" panose="03000509000000000000" pitchFamily="65" charset="-120"/>
                        <a:ea typeface="標楷體" panose="03000509000000000000" pitchFamily="65" charset="-120"/>
                        <a:cs typeface="+mn-cs"/>
                      </a:endParaRPr>
                    </a:p>
                  </a:txBody>
                  <a:tcPr marL="68580" marR="68580" marT="0" marB="0" anchor="ctr">
                    <a:solidFill>
                      <a:srgbClr val="F6F6E7"/>
                    </a:solidFill>
                  </a:tcPr>
                </a:tc>
                <a:extLst>
                  <a:ext uri="{0D108BD9-81ED-4DB2-BD59-A6C34878D82A}">
                    <a16:rowId xmlns="" xmlns:a16="http://schemas.microsoft.com/office/drawing/2014/main" val="10000"/>
                  </a:ext>
                </a:extLst>
              </a:tr>
              <a:tr h="1097327">
                <a:tc vMerge="1">
                  <a:txBody>
                    <a:bodyPr/>
                    <a:lstStyle/>
                    <a:p>
                      <a:endParaRPr lang="zh-TW" altLang="en-US"/>
                    </a:p>
                  </a:txBody>
                  <a:tcPr/>
                </a:tc>
                <a:tc>
                  <a:txBody>
                    <a:bodyPr/>
                    <a:lstStyle/>
                    <a:p>
                      <a:pPr>
                        <a:spcAft>
                          <a:spcPts val="0"/>
                        </a:spcAft>
                      </a:pPr>
                      <a:r>
                        <a:rPr lang="zh-TW" sz="2400" kern="100" dirty="0">
                          <a:effectLst/>
                          <a:latin typeface="標楷體" panose="03000509000000000000" pitchFamily="65" charset="-120"/>
                          <a:ea typeface="標楷體" panose="03000509000000000000" pitchFamily="65" charset="-120"/>
                        </a:rPr>
                        <a:t>全區型學校：</a:t>
                      </a:r>
                      <a:endParaRPr lang="en-US" altLang="zh-TW" sz="2400" kern="100" dirty="0">
                        <a:effectLst/>
                        <a:latin typeface="標楷體" panose="03000509000000000000" pitchFamily="65" charset="-120"/>
                        <a:ea typeface="標楷體" panose="03000509000000000000" pitchFamily="65" charset="-120"/>
                      </a:endParaRPr>
                    </a:p>
                    <a:p>
                      <a:pPr>
                        <a:spcAft>
                          <a:spcPts val="0"/>
                        </a:spcAft>
                      </a:pPr>
                      <a:r>
                        <a:rPr lang="zh-TW" sz="2400" kern="100" dirty="0">
                          <a:effectLst/>
                          <a:latin typeface="標楷體" panose="03000509000000000000" pitchFamily="65" charset="-120"/>
                          <a:ea typeface="標楷體" panose="03000509000000000000" pitchFamily="65" charset="-120"/>
                        </a:rPr>
                        <a:t>臺南一中、臺南女中、臺南二中、家齊女中、</a:t>
                      </a:r>
                      <a:endParaRPr lang="en-US" altLang="zh-TW" sz="2400" kern="100" dirty="0">
                        <a:effectLst/>
                        <a:latin typeface="標楷體" panose="03000509000000000000" pitchFamily="65" charset="-120"/>
                        <a:ea typeface="標楷體" panose="03000509000000000000" pitchFamily="65" charset="-120"/>
                      </a:endParaRPr>
                    </a:p>
                    <a:p>
                      <a:pPr>
                        <a:spcAft>
                          <a:spcPts val="0"/>
                        </a:spcAft>
                      </a:pPr>
                      <a:r>
                        <a:rPr lang="zh-TW" sz="2400" kern="100" dirty="0">
                          <a:effectLst/>
                          <a:latin typeface="標楷體" panose="03000509000000000000" pitchFamily="65" charset="-120"/>
                          <a:ea typeface="標楷體" panose="03000509000000000000" pitchFamily="65" charset="-120"/>
                        </a:rPr>
                        <a:t>南科實中、臺南高工、臺南高商、臺南海事</a:t>
                      </a:r>
                      <a:endParaRPr lang="zh-TW" sz="4000" kern="100" dirty="0">
                        <a:effectLst/>
                        <a:latin typeface="標楷體" panose="03000509000000000000" pitchFamily="65" charset="-120"/>
                        <a:ea typeface="標楷體" panose="03000509000000000000" pitchFamily="65" charset="-120"/>
                      </a:endParaRPr>
                    </a:p>
                  </a:txBody>
                  <a:tcPr marL="68580" marR="68580" marT="0" marB="0" anchor="ctr"/>
                </a:tc>
                <a:extLst>
                  <a:ext uri="{0D108BD9-81ED-4DB2-BD59-A6C34878D82A}">
                    <a16:rowId xmlns="" xmlns:a16="http://schemas.microsoft.com/office/drawing/2014/main" val="10001"/>
                  </a:ext>
                </a:extLst>
              </a:tr>
              <a:tr h="708201">
                <a:tc vMerge="1">
                  <a:txBody>
                    <a:bodyPr/>
                    <a:lstStyle/>
                    <a:p>
                      <a:endParaRPr lang="zh-TW" altLang="en-US"/>
                    </a:p>
                  </a:txBody>
                  <a:tcPr/>
                </a:tc>
                <a:tc>
                  <a:txBody>
                    <a:bodyPr/>
                    <a:lstStyle/>
                    <a:p>
                      <a:pPr>
                        <a:spcAft>
                          <a:spcPts val="0"/>
                        </a:spcAft>
                      </a:pPr>
                      <a:r>
                        <a:rPr lang="zh-TW" sz="2400" kern="100" dirty="0">
                          <a:effectLst/>
                          <a:latin typeface="標楷體" panose="03000509000000000000" pitchFamily="65" charset="-120"/>
                          <a:ea typeface="標楷體" panose="03000509000000000000" pitchFamily="65" charset="-120"/>
                        </a:rPr>
                        <a:t>私立高中職：所有私立高中、所有私立高職</a:t>
                      </a:r>
                      <a:endParaRPr lang="zh-TW" sz="4000" kern="100" dirty="0">
                        <a:effectLst/>
                        <a:latin typeface="標楷體" panose="03000509000000000000" pitchFamily="65" charset="-120"/>
                        <a:ea typeface="標楷體" panose="03000509000000000000" pitchFamily="65" charset="-120"/>
                      </a:endParaRPr>
                    </a:p>
                  </a:txBody>
                  <a:tcPr marL="68580" marR="68580" marT="0" marB="0" anchor="ctr"/>
                </a:tc>
                <a:extLst>
                  <a:ext uri="{0D108BD9-81ED-4DB2-BD59-A6C34878D82A}">
                    <a16:rowId xmlns="" xmlns:a16="http://schemas.microsoft.com/office/drawing/2014/main" val="10002"/>
                  </a:ext>
                </a:extLst>
              </a:tr>
              <a:tr h="1375057">
                <a:tc>
                  <a:txBody>
                    <a:bodyPr/>
                    <a:lstStyle/>
                    <a:p>
                      <a:pPr algn="ctr">
                        <a:spcAft>
                          <a:spcPts val="0"/>
                        </a:spcAft>
                      </a:pPr>
                      <a:r>
                        <a:rPr lang="zh-TW" sz="2400" kern="100" dirty="0">
                          <a:effectLst/>
                          <a:latin typeface="標楷體" panose="03000509000000000000" pitchFamily="65" charset="-120"/>
                          <a:ea typeface="標楷體" panose="03000509000000000000" pitchFamily="65" charset="-120"/>
                        </a:rPr>
                        <a:t>非就近入學</a:t>
                      </a:r>
                      <a:r>
                        <a:rPr lang="en-US" altLang="zh-TW" sz="2400" kern="100" dirty="0">
                          <a:effectLst/>
                          <a:latin typeface="標楷體" panose="03000509000000000000" pitchFamily="65" charset="-120"/>
                          <a:ea typeface="標楷體" panose="03000509000000000000" pitchFamily="65" charset="-120"/>
                        </a:rPr>
                        <a:t/>
                      </a:r>
                      <a:br>
                        <a:rPr lang="en-US" altLang="zh-TW" sz="2400" kern="100" dirty="0">
                          <a:effectLst/>
                          <a:latin typeface="標楷體" panose="03000509000000000000" pitchFamily="65" charset="-120"/>
                          <a:ea typeface="標楷體" panose="03000509000000000000" pitchFamily="65" charset="-120"/>
                        </a:rPr>
                      </a:br>
                      <a:r>
                        <a:rPr lang="zh-TW" sz="2400" kern="100" dirty="0">
                          <a:effectLst/>
                          <a:latin typeface="標楷體" panose="03000509000000000000" pitchFamily="65" charset="-120"/>
                          <a:ea typeface="標楷體" panose="03000509000000000000" pitchFamily="65" charset="-120"/>
                        </a:rPr>
                        <a:t>得</a:t>
                      </a:r>
                      <a:r>
                        <a:rPr lang="en-US" sz="2400" kern="100" dirty="0">
                          <a:effectLst/>
                          <a:latin typeface="標楷體" panose="03000509000000000000" pitchFamily="65" charset="-120"/>
                          <a:ea typeface="標楷體" panose="03000509000000000000" pitchFamily="65" charset="-120"/>
                        </a:rPr>
                        <a:t>0</a:t>
                      </a:r>
                      <a:r>
                        <a:rPr lang="zh-TW" sz="2400" kern="100" dirty="0">
                          <a:effectLst/>
                          <a:latin typeface="標楷體" panose="03000509000000000000" pitchFamily="65" charset="-120"/>
                          <a:ea typeface="標楷體" panose="03000509000000000000" pitchFamily="65" charset="-120"/>
                        </a:rPr>
                        <a:t>分</a:t>
                      </a:r>
                      <a:endParaRPr lang="zh-TW" sz="4000" kern="100" dirty="0">
                        <a:effectLst/>
                        <a:latin typeface="標楷體" panose="03000509000000000000" pitchFamily="65" charset="-120"/>
                        <a:ea typeface="標楷體" panose="03000509000000000000" pitchFamily="65" charset="-120"/>
                      </a:endParaRPr>
                    </a:p>
                  </a:txBody>
                  <a:tcPr marL="68580" marR="68580" marT="0" marB="0" anchor="ctr"/>
                </a:tc>
                <a:tc>
                  <a:txBody>
                    <a:bodyPr/>
                    <a:lstStyle/>
                    <a:p>
                      <a:pPr marL="0" marR="0" indent="0" algn="l" defTabSz="342900" rtl="0" eaLnBrk="1" fontAlgn="auto" latinLnBrk="0" hangingPunct="1">
                        <a:lnSpc>
                          <a:spcPct val="100000"/>
                        </a:lnSpc>
                        <a:spcBef>
                          <a:spcPts val="0"/>
                        </a:spcBef>
                        <a:spcAft>
                          <a:spcPts val="0"/>
                        </a:spcAft>
                        <a:buClrTx/>
                        <a:buSzTx/>
                        <a:buFontTx/>
                        <a:buNone/>
                        <a:tabLst/>
                        <a:defRPr/>
                      </a:pPr>
                      <a:r>
                        <a:rPr lang="zh-TW" altLang="zh-TW" sz="2400" b="0" kern="100" dirty="0">
                          <a:solidFill>
                            <a:schemeClr val="tx1"/>
                          </a:solidFill>
                          <a:effectLst/>
                          <a:latin typeface="標楷體" panose="03000509000000000000" pitchFamily="65" charset="-120"/>
                          <a:ea typeface="標楷體" panose="03000509000000000000" pitchFamily="65" charset="-120"/>
                        </a:rPr>
                        <a:t>國立白河商工、國立後壁高中</a:t>
                      </a:r>
                      <a:r>
                        <a:rPr lang="zh-TW" altLang="en-US" sz="2400" b="0" kern="100" dirty="0">
                          <a:solidFill>
                            <a:schemeClr val="tx1"/>
                          </a:solidFill>
                          <a:effectLst/>
                          <a:latin typeface="標楷體" panose="03000509000000000000" pitchFamily="65" charset="-120"/>
                          <a:ea typeface="標楷體" panose="03000509000000000000" pitchFamily="65" charset="-120"/>
                        </a:rPr>
                        <a:t>、</a:t>
                      </a:r>
                      <a:r>
                        <a:rPr lang="zh-TW" altLang="zh-TW" sz="2400" b="0" kern="100" dirty="0">
                          <a:solidFill>
                            <a:schemeClr val="tx1"/>
                          </a:solidFill>
                          <a:effectLst/>
                          <a:latin typeface="標楷體" panose="03000509000000000000" pitchFamily="65" charset="-120"/>
                          <a:ea typeface="標楷體" panose="03000509000000000000" pitchFamily="65" charset="-120"/>
                        </a:rPr>
                        <a:t>國立新營高中、</a:t>
                      </a:r>
                      <a:endParaRPr lang="en-US" altLang="zh-TW" sz="2400" b="0" kern="100" dirty="0">
                        <a:solidFill>
                          <a:schemeClr val="tx1"/>
                        </a:solidFill>
                        <a:effectLst/>
                        <a:latin typeface="標楷體" panose="03000509000000000000" pitchFamily="65" charset="-120"/>
                        <a:ea typeface="標楷體" panose="03000509000000000000" pitchFamily="65" charset="-120"/>
                      </a:endParaRPr>
                    </a:p>
                    <a:p>
                      <a:pPr marL="0" marR="0" indent="0" algn="l" defTabSz="342900" rtl="0" eaLnBrk="1" fontAlgn="auto" latinLnBrk="0" hangingPunct="1">
                        <a:lnSpc>
                          <a:spcPct val="100000"/>
                        </a:lnSpc>
                        <a:spcBef>
                          <a:spcPts val="0"/>
                        </a:spcBef>
                        <a:spcAft>
                          <a:spcPts val="0"/>
                        </a:spcAft>
                        <a:buClrTx/>
                        <a:buSzTx/>
                        <a:buFontTx/>
                        <a:buNone/>
                        <a:tabLst/>
                        <a:defRPr/>
                      </a:pPr>
                      <a:r>
                        <a:rPr lang="zh-TW" altLang="zh-TW" sz="2400" b="0" kern="100" dirty="0">
                          <a:solidFill>
                            <a:schemeClr val="tx1"/>
                          </a:solidFill>
                          <a:effectLst/>
                          <a:latin typeface="標楷體" panose="03000509000000000000" pitchFamily="65" charset="-120"/>
                          <a:ea typeface="標楷體" panose="03000509000000000000" pitchFamily="65" charset="-120"/>
                        </a:rPr>
                        <a:t>國立新營高工</a:t>
                      </a:r>
                      <a:r>
                        <a:rPr lang="zh-TW" altLang="en-US" sz="2400" b="0" kern="100" dirty="0">
                          <a:solidFill>
                            <a:schemeClr val="tx1"/>
                          </a:solidFill>
                          <a:effectLst/>
                          <a:latin typeface="標楷體" panose="03000509000000000000" pitchFamily="65" charset="-120"/>
                          <a:ea typeface="標楷體" panose="03000509000000000000" pitchFamily="65" charset="-120"/>
                        </a:rPr>
                        <a:t>、</a:t>
                      </a:r>
                      <a:r>
                        <a:rPr lang="zh-TW" altLang="zh-TW" sz="2400" b="0" kern="100" dirty="0">
                          <a:solidFill>
                            <a:schemeClr val="tx1"/>
                          </a:solidFill>
                          <a:effectLst/>
                          <a:latin typeface="標楷體" panose="03000509000000000000" pitchFamily="65" charset="-120"/>
                          <a:ea typeface="標楷體" panose="03000509000000000000" pitchFamily="65" charset="-120"/>
                          <a:cs typeface="+mn-cs"/>
                        </a:rPr>
                        <a:t>國立北門高中、國立北門農工</a:t>
                      </a:r>
                      <a:r>
                        <a:rPr lang="zh-TW" altLang="en-US" sz="2400" b="0" kern="100" dirty="0">
                          <a:solidFill>
                            <a:schemeClr val="tx1"/>
                          </a:solidFill>
                          <a:effectLst/>
                          <a:latin typeface="標楷體" panose="03000509000000000000" pitchFamily="65" charset="-120"/>
                          <a:ea typeface="標楷體" panose="03000509000000000000" pitchFamily="65" charset="-120"/>
                          <a:cs typeface="+mn-cs"/>
                        </a:rPr>
                        <a:t>、</a:t>
                      </a:r>
                      <a:endParaRPr lang="en-US" altLang="zh-TW" sz="2400" b="0" kern="100" dirty="0">
                        <a:solidFill>
                          <a:schemeClr val="tx1"/>
                        </a:solidFill>
                        <a:effectLst/>
                        <a:latin typeface="標楷體" panose="03000509000000000000" pitchFamily="65" charset="-120"/>
                        <a:ea typeface="標楷體" panose="03000509000000000000" pitchFamily="65" charset="-120"/>
                        <a:cs typeface="+mn-cs"/>
                      </a:endParaRPr>
                    </a:p>
                    <a:p>
                      <a:pPr marL="0" marR="0" indent="0" algn="l" defTabSz="342900" rtl="0" eaLnBrk="1" fontAlgn="auto" latinLnBrk="0" hangingPunct="1">
                        <a:lnSpc>
                          <a:spcPct val="100000"/>
                        </a:lnSpc>
                        <a:spcBef>
                          <a:spcPts val="0"/>
                        </a:spcBef>
                        <a:spcAft>
                          <a:spcPts val="0"/>
                        </a:spcAft>
                        <a:buClrTx/>
                        <a:buSzTx/>
                        <a:buFontTx/>
                        <a:buNone/>
                        <a:tabLst/>
                        <a:defRPr/>
                      </a:pPr>
                      <a:r>
                        <a:rPr lang="zh-TW" altLang="zh-TW" sz="2400" b="0" kern="100" dirty="0">
                          <a:solidFill>
                            <a:schemeClr val="tx1"/>
                          </a:solidFill>
                          <a:effectLst/>
                          <a:latin typeface="標楷體" panose="03000509000000000000" pitchFamily="65" charset="-120"/>
                          <a:ea typeface="標楷體" panose="03000509000000000000" pitchFamily="65" charset="-120"/>
                        </a:rPr>
                        <a:t>國立善化高中</a:t>
                      </a:r>
                      <a:endParaRPr lang="zh-TW" sz="2400" b="0" kern="100" dirty="0">
                        <a:solidFill>
                          <a:schemeClr val="tx1"/>
                        </a:solidFill>
                        <a:effectLst/>
                        <a:latin typeface="標楷體" panose="03000509000000000000" pitchFamily="65" charset="-120"/>
                        <a:ea typeface="標楷體" panose="03000509000000000000" pitchFamily="65" charset="-120"/>
                        <a:cs typeface="+mn-cs"/>
                      </a:endParaRPr>
                    </a:p>
                  </a:txBody>
                  <a:tcPr marL="68580" marR="68580" marT="0" marB="0" anchor="ctr"/>
                </a:tc>
                <a:extLst>
                  <a:ext uri="{0D108BD9-81ED-4DB2-BD59-A6C34878D82A}">
                    <a16:rowId xmlns="" xmlns:a16="http://schemas.microsoft.com/office/drawing/2014/main" val="10003"/>
                  </a:ext>
                </a:extLst>
              </a:tr>
            </a:tbl>
          </a:graphicData>
        </a:graphic>
      </p:graphicFrame>
      <p:sp>
        <p:nvSpPr>
          <p:cNvPr id="134165" name="投影片編號版面配置區 1"/>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3B1BD9E7-BA30-49FA-AF4F-7F5D65EF2E61}" type="slidenum">
              <a:rPr kumimoji="0" lang="zh-TW" altLang="en-US" smtClean="0">
                <a:solidFill>
                  <a:srgbClr val="FEFFFF"/>
                </a:solidFill>
                <a:latin typeface="Century Gothic" panose="020B0502020202020204" pitchFamily="34" charset="0"/>
              </a:rPr>
              <a:pPr/>
              <a:t>94</a:t>
            </a:fld>
            <a:endParaRPr kumimoji="0" lang="zh-TW" altLang="en-US">
              <a:solidFill>
                <a:srgbClr val="FEFFFF"/>
              </a:solidFill>
              <a:latin typeface="Century Gothic" panose="020B0502020202020204" pitchFamily="34" charset="0"/>
            </a:endParaRPr>
          </a:p>
        </p:txBody>
      </p:sp>
    </p:spTree>
    <p:extLst>
      <p:ext uri="{BB962C8B-B14F-4D97-AF65-F5344CB8AC3E}">
        <p14:creationId xmlns="" xmlns:p14="http://schemas.microsoft.com/office/powerpoint/2010/main" val="20390582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標題 1"/>
          <p:cNvSpPr>
            <a:spLocks noGrp="1"/>
          </p:cNvSpPr>
          <p:nvPr>
            <p:ph type="title"/>
          </p:nvPr>
        </p:nvSpPr>
        <p:spPr>
          <a:xfrm>
            <a:off x="1931990" y="455613"/>
            <a:ext cx="9247187" cy="863600"/>
          </a:xfrm>
          <a:solidFill>
            <a:srgbClr val="7030A0"/>
          </a:solidFill>
        </p:spPr>
        <p:txBody>
          <a:bodyPr/>
          <a:lstStyle/>
          <a:p>
            <a:r>
              <a:rPr lang="en-US" altLang="zh-TW" sz="4000" dirty="0">
                <a:solidFill>
                  <a:srgbClr val="FFFF00"/>
                </a:solidFill>
                <a:latin typeface="標楷體" panose="03000509000000000000" pitchFamily="65" charset="-120"/>
                <a:ea typeface="標楷體" panose="03000509000000000000" pitchFamily="65" charset="-120"/>
              </a:rPr>
              <a:t>(</a:t>
            </a:r>
            <a:r>
              <a:rPr lang="zh-TW" altLang="en-US" sz="4000" dirty="0">
                <a:solidFill>
                  <a:srgbClr val="FFFF00"/>
                </a:solidFill>
                <a:latin typeface="標楷體" panose="03000509000000000000" pitchFamily="65" charset="-120"/>
                <a:ea typeface="標楷體" panose="03000509000000000000" pitchFamily="65" charset="-120"/>
              </a:rPr>
              <a:t>十一</a:t>
            </a:r>
            <a:r>
              <a:rPr lang="en-US" altLang="zh-TW" sz="4000" dirty="0">
                <a:solidFill>
                  <a:srgbClr val="FFFF00"/>
                </a:solidFill>
                <a:latin typeface="標楷體" panose="03000509000000000000" pitchFamily="65" charset="-120"/>
                <a:ea typeface="標楷體" panose="03000509000000000000" pitchFamily="65" charset="-120"/>
              </a:rPr>
              <a:t>)</a:t>
            </a:r>
            <a:r>
              <a:rPr lang="zh-TW" altLang="en-US" sz="4000" dirty="0">
                <a:solidFill>
                  <a:srgbClr val="FFFF00"/>
                </a:solidFill>
                <a:latin typeface="標楷體" panose="03000509000000000000" pitchFamily="65" charset="-120"/>
                <a:ea typeface="標楷體" panose="03000509000000000000" pitchFamily="65" charset="-120"/>
              </a:rPr>
              <a:t>就近入學</a:t>
            </a:r>
            <a:r>
              <a:rPr lang="en-US" altLang="zh-TW" sz="4000" dirty="0">
                <a:solidFill>
                  <a:srgbClr val="FFFF00"/>
                </a:solidFill>
                <a:latin typeface="標楷體" panose="03000509000000000000" pitchFamily="65" charset="-120"/>
                <a:ea typeface="標楷體" panose="03000509000000000000" pitchFamily="65" charset="-120"/>
              </a:rPr>
              <a:t>(</a:t>
            </a:r>
            <a:r>
              <a:rPr lang="zh-TW" altLang="en-US" sz="4000" dirty="0">
                <a:solidFill>
                  <a:srgbClr val="FFFF00"/>
                </a:solidFill>
                <a:latin typeface="標楷體" panose="03000509000000000000" pitchFamily="65" charset="-120"/>
                <a:ea typeface="標楷體" panose="03000509000000000000" pitchFamily="65" charset="-120"/>
              </a:rPr>
              <a:t>以東區為例</a:t>
            </a:r>
            <a:r>
              <a:rPr lang="en-US" altLang="zh-TW" sz="4000" dirty="0">
                <a:solidFill>
                  <a:srgbClr val="FFFF00"/>
                </a:solidFill>
                <a:latin typeface="標楷體" panose="03000509000000000000" pitchFamily="65" charset="-120"/>
                <a:ea typeface="標楷體" panose="03000509000000000000" pitchFamily="65" charset="-120"/>
              </a:rPr>
              <a:t>)</a:t>
            </a:r>
            <a:endParaRPr lang="zh-TW" altLang="en-US" sz="4000" dirty="0">
              <a:solidFill>
                <a:srgbClr val="FFFF00"/>
              </a:solidFill>
              <a:latin typeface="標楷體" panose="03000509000000000000" pitchFamily="65" charset="-120"/>
              <a:ea typeface="標楷體" panose="03000509000000000000" pitchFamily="65" charset="-120"/>
            </a:endParaRPr>
          </a:p>
        </p:txBody>
      </p:sp>
      <p:sp>
        <p:nvSpPr>
          <p:cNvPr id="134165" name="投影片編號版面配置區 1"/>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3B1BD9E7-BA30-49FA-AF4F-7F5D65EF2E61}" type="slidenum">
              <a:rPr kumimoji="0" lang="zh-TW" altLang="en-US" sz="2000" b="0" i="0" u="none" strike="noStrike" kern="1200" cap="none" spc="0" normalizeH="0" baseline="0" noProof="0" smtClean="0">
                <a:ln>
                  <a:noFill/>
                </a:ln>
                <a:solidFill>
                  <a:srgbClr val="FEFFFF"/>
                </a:solidFill>
                <a:effectLst/>
                <a:uLnTx/>
                <a:uFillTx/>
                <a:latin typeface="Century Gothic" panose="020B0502020202020204" pitchFamily="34" charset="0"/>
                <a:ea typeface="微軟正黑體" panose="020B0604030504040204" pitchFamily="34"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95</a:t>
            </a:fld>
            <a:endParaRPr kumimoji="0" lang="zh-TW" altLang="en-US" sz="2000" b="0" i="0" u="none" strike="noStrike" kern="1200" cap="none" spc="0" normalizeH="0" baseline="0" noProof="0">
              <a:ln>
                <a:noFill/>
              </a:ln>
              <a:solidFill>
                <a:srgbClr val="FEFFFF"/>
              </a:solidFill>
              <a:effectLst/>
              <a:uLnTx/>
              <a:uFillTx/>
              <a:latin typeface="Century Gothic" panose="020B0502020202020204" pitchFamily="34" charset="0"/>
              <a:ea typeface="微軟正黑體" panose="020B0604030504040204" pitchFamily="34" charset="-120"/>
              <a:cs typeface="+mn-cs"/>
            </a:endParaRPr>
          </a:p>
        </p:txBody>
      </p:sp>
      <p:graphicFrame>
        <p:nvGraphicFramePr>
          <p:cNvPr id="5" name="表格 4"/>
          <p:cNvGraphicFramePr>
            <a:graphicFrameLocks noGrp="1"/>
          </p:cNvGraphicFramePr>
          <p:nvPr>
            <p:extLst>
              <p:ext uri="{D42A27DB-BD31-4B8C-83A1-F6EECF244321}">
                <p14:modId xmlns="" xmlns:p14="http://schemas.microsoft.com/office/powerpoint/2010/main" val="265193478"/>
              </p:ext>
            </p:extLst>
          </p:nvPr>
        </p:nvGraphicFramePr>
        <p:xfrm>
          <a:off x="2031142" y="1482857"/>
          <a:ext cx="8666239" cy="5375145"/>
        </p:xfrm>
        <a:graphic>
          <a:graphicData uri="http://schemas.openxmlformats.org/drawingml/2006/table">
            <a:tbl>
              <a:tblPr firstRow="1" firstCol="1" bandRow="1">
                <a:tableStyleId>{5C22544A-7EE6-4342-B048-85BDC9FD1C3A}</a:tableStyleId>
              </a:tblPr>
              <a:tblGrid>
                <a:gridCol w="1944326">
                  <a:extLst>
                    <a:ext uri="{9D8B030D-6E8A-4147-A177-3AD203B41FA5}">
                      <a16:colId xmlns="" xmlns:a16="http://schemas.microsoft.com/office/drawing/2014/main" val="20000"/>
                    </a:ext>
                  </a:extLst>
                </a:gridCol>
                <a:gridCol w="6721913">
                  <a:extLst>
                    <a:ext uri="{9D8B030D-6E8A-4147-A177-3AD203B41FA5}">
                      <a16:colId xmlns="" xmlns:a16="http://schemas.microsoft.com/office/drawing/2014/main" val="20001"/>
                    </a:ext>
                  </a:extLst>
                </a:gridCol>
              </a:tblGrid>
              <a:tr h="1993078">
                <a:tc rowSpan="3">
                  <a:txBody>
                    <a:bodyPr/>
                    <a:lstStyle/>
                    <a:p>
                      <a:pPr algn="ctr">
                        <a:spcAft>
                          <a:spcPts val="0"/>
                        </a:spcAft>
                      </a:pPr>
                      <a:r>
                        <a:rPr lang="zh-TW" sz="2400" kern="100" dirty="0">
                          <a:effectLst/>
                          <a:latin typeface="標楷體" panose="03000509000000000000" pitchFamily="65" charset="-120"/>
                          <a:ea typeface="標楷體" panose="03000509000000000000" pitchFamily="65" charset="-120"/>
                        </a:rPr>
                        <a:t>就近入學區</a:t>
                      </a:r>
                      <a:r>
                        <a:rPr lang="en-US" altLang="zh-TW" sz="2400" kern="100" dirty="0">
                          <a:effectLst/>
                          <a:latin typeface="標楷體" panose="03000509000000000000" pitchFamily="65" charset="-120"/>
                          <a:ea typeface="標楷體" panose="03000509000000000000" pitchFamily="65" charset="-120"/>
                        </a:rPr>
                        <a:t/>
                      </a:r>
                      <a:br>
                        <a:rPr lang="en-US" altLang="zh-TW" sz="2400" kern="100" dirty="0">
                          <a:effectLst/>
                          <a:latin typeface="標楷體" panose="03000509000000000000" pitchFamily="65" charset="-120"/>
                          <a:ea typeface="標楷體" panose="03000509000000000000" pitchFamily="65" charset="-120"/>
                        </a:rPr>
                      </a:br>
                      <a:r>
                        <a:rPr lang="zh-TW" sz="2400" kern="100" dirty="0">
                          <a:effectLst/>
                          <a:latin typeface="標楷體" panose="03000509000000000000" pitchFamily="65" charset="-120"/>
                          <a:ea typeface="標楷體" panose="03000509000000000000" pitchFamily="65" charset="-120"/>
                        </a:rPr>
                        <a:t>得</a:t>
                      </a:r>
                      <a:r>
                        <a:rPr lang="en-US" sz="2400" kern="100" dirty="0">
                          <a:effectLst/>
                          <a:latin typeface="標楷體" panose="03000509000000000000" pitchFamily="65" charset="-120"/>
                          <a:ea typeface="標楷體" panose="03000509000000000000" pitchFamily="65" charset="-120"/>
                        </a:rPr>
                        <a:t>10</a:t>
                      </a:r>
                      <a:r>
                        <a:rPr lang="zh-TW" sz="2400" kern="100" dirty="0">
                          <a:effectLst/>
                          <a:latin typeface="標楷體" panose="03000509000000000000" pitchFamily="65" charset="-120"/>
                          <a:ea typeface="標楷體" panose="03000509000000000000" pitchFamily="65" charset="-120"/>
                        </a:rPr>
                        <a:t>分</a:t>
                      </a:r>
                      <a:endParaRPr lang="zh-TW" sz="4000" kern="100" dirty="0">
                        <a:effectLst/>
                        <a:latin typeface="標楷體" panose="03000509000000000000" pitchFamily="65" charset="-120"/>
                        <a:ea typeface="標楷體" panose="03000509000000000000" pitchFamily="65" charset="-120"/>
                      </a:endParaRPr>
                    </a:p>
                  </a:txBody>
                  <a:tcPr marL="68580" marR="68580" marT="0" marB="0" anchor="ctr"/>
                </a:tc>
                <a:tc>
                  <a:txBody>
                    <a:bodyPr/>
                    <a:lstStyle/>
                    <a:p>
                      <a:pPr marL="0" marR="0" indent="0" algn="l" defTabSz="342900" rtl="0" eaLnBrk="1" fontAlgn="auto" latinLnBrk="0" hangingPunct="1">
                        <a:lnSpc>
                          <a:spcPct val="100000"/>
                        </a:lnSpc>
                        <a:spcBef>
                          <a:spcPts val="0"/>
                        </a:spcBef>
                        <a:spcAft>
                          <a:spcPts val="0"/>
                        </a:spcAft>
                        <a:buClrTx/>
                        <a:buSzTx/>
                        <a:buFontTx/>
                        <a:buNone/>
                        <a:tabLst/>
                        <a:defRPr/>
                      </a:pPr>
                      <a:r>
                        <a:rPr lang="zh-TW" altLang="zh-TW" sz="2400" b="0" kern="100" dirty="0">
                          <a:solidFill>
                            <a:schemeClr val="tx1"/>
                          </a:solidFill>
                          <a:effectLst/>
                          <a:latin typeface="標楷體" panose="03000509000000000000" pitchFamily="65" charset="-120"/>
                          <a:ea typeface="標楷體" panose="03000509000000000000" pitchFamily="65" charset="-120"/>
                          <a:cs typeface="+mn-cs"/>
                        </a:rPr>
                        <a:t>國立玉井工商、國立曾文家商、國立曾文農工、</a:t>
                      </a:r>
                      <a:endParaRPr lang="en-US" altLang="zh-TW" sz="2400" b="0" kern="100" dirty="0">
                        <a:solidFill>
                          <a:schemeClr val="tx1"/>
                        </a:solidFill>
                        <a:effectLst/>
                        <a:latin typeface="標楷體" panose="03000509000000000000" pitchFamily="65" charset="-120"/>
                        <a:ea typeface="標楷體" panose="03000509000000000000" pitchFamily="65" charset="-120"/>
                        <a:cs typeface="+mn-cs"/>
                      </a:endParaRPr>
                    </a:p>
                    <a:p>
                      <a:pPr marL="0" marR="0" indent="0" algn="l" defTabSz="342900" rtl="0" eaLnBrk="1" fontAlgn="auto" latinLnBrk="0" hangingPunct="1">
                        <a:lnSpc>
                          <a:spcPct val="100000"/>
                        </a:lnSpc>
                        <a:spcBef>
                          <a:spcPts val="0"/>
                        </a:spcBef>
                        <a:spcAft>
                          <a:spcPts val="0"/>
                        </a:spcAft>
                        <a:buClrTx/>
                        <a:buSzTx/>
                        <a:buFontTx/>
                        <a:buNone/>
                        <a:tabLst/>
                        <a:defRPr/>
                      </a:pPr>
                      <a:r>
                        <a:rPr lang="zh-TW" altLang="zh-TW" sz="2400" b="0" kern="100" dirty="0">
                          <a:solidFill>
                            <a:schemeClr val="tx1"/>
                          </a:solidFill>
                          <a:effectLst/>
                          <a:latin typeface="標楷體" panose="03000509000000000000" pitchFamily="65" charset="-120"/>
                          <a:ea typeface="標楷體" panose="03000509000000000000" pitchFamily="65" charset="-120"/>
                          <a:cs typeface="+mn-cs"/>
                        </a:rPr>
                        <a:t>市立土城高中、市立大灣高中、市立永仁高中、</a:t>
                      </a:r>
                      <a:endParaRPr lang="en-US" altLang="zh-TW" sz="2400" b="0" kern="100" dirty="0">
                        <a:solidFill>
                          <a:schemeClr val="tx1"/>
                        </a:solidFill>
                        <a:effectLst/>
                        <a:latin typeface="標楷體" panose="03000509000000000000" pitchFamily="65" charset="-120"/>
                        <a:ea typeface="標楷體" panose="03000509000000000000" pitchFamily="65" charset="-120"/>
                        <a:cs typeface="+mn-cs"/>
                      </a:endParaRPr>
                    </a:p>
                    <a:p>
                      <a:pPr marL="0" marR="0" indent="0" algn="l" defTabSz="342900" rtl="0" eaLnBrk="1" fontAlgn="auto" latinLnBrk="0" hangingPunct="1">
                        <a:lnSpc>
                          <a:spcPct val="100000"/>
                        </a:lnSpc>
                        <a:spcBef>
                          <a:spcPts val="0"/>
                        </a:spcBef>
                        <a:spcAft>
                          <a:spcPts val="0"/>
                        </a:spcAft>
                        <a:buClrTx/>
                        <a:buSzTx/>
                        <a:buFontTx/>
                        <a:buNone/>
                        <a:tabLst/>
                        <a:defRPr/>
                      </a:pPr>
                      <a:r>
                        <a:rPr lang="zh-TW" altLang="zh-TW" sz="2400" b="0" kern="100" dirty="0">
                          <a:solidFill>
                            <a:schemeClr val="tx1"/>
                          </a:solidFill>
                          <a:effectLst/>
                          <a:latin typeface="標楷體" panose="03000509000000000000" pitchFamily="65" charset="-120"/>
                          <a:ea typeface="標楷體" panose="03000509000000000000" pitchFamily="65" charset="-120"/>
                          <a:cs typeface="+mn-cs"/>
                        </a:rPr>
                        <a:t>國立南大附中</a:t>
                      </a:r>
                      <a:r>
                        <a:rPr lang="zh-TW" altLang="en-US" sz="2400" b="0" kern="100" dirty="0">
                          <a:solidFill>
                            <a:schemeClr val="tx1"/>
                          </a:solidFill>
                          <a:effectLst/>
                          <a:latin typeface="標楷體" panose="03000509000000000000" pitchFamily="65" charset="-120"/>
                          <a:ea typeface="標楷體" panose="03000509000000000000" pitchFamily="65" charset="-120"/>
                          <a:cs typeface="+mn-cs"/>
                        </a:rPr>
                        <a:t>、</a:t>
                      </a:r>
                      <a:r>
                        <a:rPr lang="zh-TW" altLang="zh-TW" sz="2400" b="0" kern="100" dirty="0">
                          <a:solidFill>
                            <a:schemeClr val="tx1"/>
                          </a:solidFill>
                          <a:effectLst/>
                          <a:latin typeface="標楷體" panose="03000509000000000000" pitchFamily="65" charset="-120"/>
                          <a:ea typeface="標楷體" panose="03000509000000000000" pitchFamily="65" charset="-120"/>
                          <a:cs typeface="+mn-cs"/>
                        </a:rPr>
                        <a:t>國立新化高中、</a:t>
                      </a:r>
                      <a:r>
                        <a:rPr lang="zh-TW" altLang="en-US" sz="2400" b="0" kern="100" dirty="0">
                          <a:solidFill>
                            <a:schemeClr val="tx1"/>
                          </a:solidFill>
                          <a:effectLst/>
                          <a:latin typeface="標楷體" panose="03000509000000000000" pitchFamily="65" charset="-120"/>
                          <a:ea typeface="標楷體" panose="03000509000000000000" pitchFamily="65" charset="-120"/>
                          <a:cs typeface="+mn-cs"/>
                        </a:rPr>
                        <a:t>國立新化高工、</a:t>
                      </a:r>
                      <a:endParaRPr lang="en-US" altLang="zh-TW" sz="2400" b="0" kern="100" dirty="0">
                        <a:solidFill>
                          <a:schemeClr val="tx1"/>
                        </a:solidFill>
                        <a:effectLst/>
                        <a:latin typeface="標楷體" panose="03000509000000000000" pitchFamily="65" charset="-120"/>
                        <a:ea typeface="標楷體" panose="03000509000000000000" pitchFamily="65" charset="-120"/>
                        <a:cs typeface="+mn-cs"/>
                      </a:endParaRPr>
                    </a:p>
                    <a:p>
                      <a:pPr marL="0" marR="0" indent="0" algn="l" defTabSz="342900" rtl="0" eaLnBrk="1" fontAlgn="auto" latinLnBrk="0" hangingPunct="1">
                        <a:lnSpc>
                          <a:spcPct val="100000"/>
                        </a:lnSpc>
                        <a:spcBef>
                          <a:spcPts val="0"/>
                        </a:spcBef>
                        <a:spcAft>
                          <a:spcPts val="0"/>
                        </a:spcAft>
                        <a:buClrTx/>
                        <a:buSzTx/>
                        <a:buFontTx/>
                        <a:buNone/>
                        <a:tabLst/>
                        <a:defRPr/>
                      </a:pPr>
                      <a:r>
                        <a:rPr lang="zh-TW" altLang="en-US" sz="2400" b="0" kern="100" dirty="0">
                          <a:solidFill>
                            <a:schemeClr val="tx1"/>
                          </a:solidFill>
                          <a:effectLst/>
                          <a:latin typeface="標楷體" panose="03000509000000000000" pitchFamily="65" charset="-120"/>
                          <a:ea typeface="標楷體" panose="03000509000000000000" pitchFamily="65" charset="-120"/>
                          <a:cs typeface="+mn-cs"/>
                        </a:rPr>
                        <a:t>國立新豐高中</a:t>
                      </a:r>
                      <a:r>
                        <a:rPr lang="zh-TW" altLang="zh-TW" sz="2400" b="0" kern="100" dirty="0">
                          <a:solidFill>
                            <a:schemeClr val="tx1"/>
                          </a:solidFill>
                          <a:effectLst/>
                          <a:latin typeface="標楷體" panose="03000509000000000000" pitchFamily="65" charset="-120"/>
                          <a:ea typeface="標楷體" panose="03000509000000000000" pitchFamily="65" charset="-120"/>
                          <a:cs typeface="+mn-cs"/>
                        </a:rPr>
                        <a:t>、市立南寧高中</a:t>
                      </a:r>
                      <a:r>
                        <a:rPr lang="zh-TW" altLang="en-US" sz="2400" b="0" kern="100" dirty="0">
                          <a:solidFill>
                            <a:schemeClr val="tx1"/>
                          </a:solidFill>
                          <a:effectLst/>
                          <a:latin typeface="標楷體" panose="03000509000000000000" pitchFamily="65" charset="-120"/>
                          <a:ea typeface="標楷體" panose="03000509000000000000" pitchFamily="65" charset="-120"/>
                          <a:cs typeface="+mn-cs"/>
                        </a:rPr>
                        <a:t>、國立新營高中、</a:t>
                      </a:r>
                    </a:p>
                    <a:p>
                      <a:pPr marL="0" marR="0" indent="0" algn="l" defTabSz="342900" rtl="0" eaLnBrk="1" fontAlgn="auto" latinLnBrk="0" hangingPunct="1">
                        <a:lnSpc>
                          <a:spcPct val="100000"/>
                        </a:lnSpc>
                        <a:spcBef>
                          <a:spcPts val="0"/>
                        </a:spcBef>
                        <a:spcAft>
                          <a:spcPts val="0"/>
                        </a:spcAft>
                        <a:buClrTx/>
                        <a:buSzTx/>
                        <a:buFontTx/>
                        <a:buNone/>
                        <a:tabLst/>
                        <a:defRPr/>
                      </a:pPr>
                      <a:r>
                        <a:rPr lang="zh-TW" altLang="en-US" sz="2400" b="0" kern="100" dirty="0">
                          <a:solidFill>
                            <a:schemeClr val="tx1"/>
                          </a:solidFill>
                          <a:effectLst/>
                          <a:latin typeface="標楷體" panose="03000509000000000000" pitchFamily="65" charset="-120"/>
                          <a:ea typeface="標楷體" panose="03000509000000000000" pitchFamily="65" charset="-120"/>
                          <a:cs typeface="+mn-cs"/>
                        </a:rPr>
                        <a:t>國立新營高工、國立北門高中、國立北門農工、</a:t>
                      </a:r>
                    </a:p>
                    <a:p>
                      <a:pPr marL="0" marR="0" indent="0" algn="l" defTabSz="342900" rtl="0" eaLnBrk="1" fontAlgn="auto" latinLnBrk="0" hangingPunct="1">
                        <a:lnSpc>
                          <a:spcPct val="100000"/>
                        </a:lnSpc>
                        <a:spcBef>
                          <a:spcPts val="0"/>
                        </a:spcBef>
                        <a:spcAft>
                          <a:spcPts val="0"/>
                        </a:spcAft>
                        <a:buClrTx/>
                        <a:buSzTx/>
                        <a:buFontTx/>
                        <a:buNone/>
                        <a:tabLst/>
                        <a:defRPr/>
                      </a:pPr>
                      <a:r>
                        <a:rPr lang="zh-TW" altLang="en-US" sz="2400" b="0" kern="100" dirty="0">
                          <a:solidFill>
                            <a:schemeClr val="tx1"/>
                          </a:solidFill>
                          <a:effectLst/>
                          <a:latin typeface="標楷體" panose="03000509000000000000" pitchFamily="65" charset="-120"/>
                          <a:ea typeface="標楷體" panose="03000509000000000000" pitchFamily="65" charset="-120"/>
                          <a:cs typeface="+mn-cs"/>
                        </a:rPr>
                        <a:t>國立善化高中</a:t>
                      </a:r>
                      <a:endParaRPr lang="zh-TW" sz="2400" b="0" kern="100" dirty="0">
                        <a:solidFill>
                          <a:schemeClr val="tx1"/>
                        </a:solidFill>
                        <a:effectLst/>
                        <a:latin typeface="標楷體" panose="03000509000000000000" pitchFamily="65" charset="-120"/>
                        <a:ea typeface="標楷體" panose="03000509000000000000" pitchFamily="65" charset="-120"/>
                        <a:cs typeface="+mn-cs"/>
                      </a:endParaRPr>
                    </a:p>
                  </a:txBody>
                  <a:tcPr marL="68580" marR="68580" marT="0" marB="0" anchor="ctr">
                    <a:solidFill>
                      <a:srgbClr val="F6F6E7"/>
                    </a:solidFill>
                  </a:tcPr>
                </a:tc>
                <a:extLst>
                  <a:ext uri="{0D108BD9-81ED-4DB2-BD59-A6C34878D82A}">
                    <a16:rowId xmlns="" xmlns:a16="http://schemas.microsoft.com/office/drawing/2014/main" val="10000"/>
                  </a:ext>
                </a:extLst>
              </a:tr>
              <a:tr h="1097327">
                <a:tc vMerge="1">
                  <a:txBody>
                    <a:bodyPr/>
                    <a:lstStyle/>
                    <a:p>
                      <a:endParaRPr lang="zh-TW" altLang="en-US"/>
                    </a:p>
                  </a:txBody>
                  <a:tcPr/>
                </a:tc>
                <a:tc>
                  <a:txBody>
                    <a:bodyPr/>
                    <a:lstStyle/>
                    <a:p>
                      <a:pPr>
                        <a:spcAft>
                          <a:spcPts val="0"/>
                        </a:spcAft>
                      </a:pPr>
                      <a:r>
                        <a:rPr lang="zh-TW" sz="2400" kern="100" dirty="0">
                          <a:effectLst/>
                          <a:latin typeface="標楷體" panose="03000509000000000000" pitchFamily="65" charset="-120"/>
                          <a:ea typeface="標楷體" panose="03000509000000000000" pitchFamily="65" charset="-120"/>
                        </a:rPr>
                        <a:t>全區型學校：</a:t>
                      </a:r>
                      <a:endParaRPr lang="en-US" altLang="zh-TW" sz="2400" kern="100" dirty="0">
                        <a:effectLst/>
                        <a:latin typeface="標楷體" panose="03000509000000000000" pitchFamily="65" charset="-120"/>
                        <a:ea typeface="標楷體" panose="03000509000000000000" pitchFamily="65" charset="-120"/>
                      </a:endParaRPr>
                    </a:p>
                    <a:p>
                      <a:pPr>
                        <a:spcAft>
                          <a:spcPts val="0"/>
                        </a:spcAft>
                      </a:pPr>
                      <a:r>
                        <a:rPr lang="zh-TW" sz="2400" kern="100" dirty="0">
                          <a:effectLst/>
                          <a:latin typeface="標楷體" panose="03000509000000000000" pitchFamily="65" charset="-120"/>
                          <a:ea typeface="標楷體" panose="03000509000000000000" pitchFamily="65" charset="-120"/>
                        </a:rPr>
                        <a:t>臺南一中、臺南女中、臺南二中、家齊女中、</a:t>
                      </a:r>
                      <a:endParaRPr lang="en-US" altLang="zh-TW" sz="2400" kern="100" dirty="0">
                        <a:effectLst/>
                        <a:latin typeface="標楷體" panose="03000509000000000000" pitchFamily="65" charset="-120"/>
                        <a:ea typeface="標楷體" panose="03000509000000000000" pitchFamily="65" charset="-120"/>
                      </a:endParaRPr>
                    </a:p>
                    <a:p>
                      <a:pPr>
                        <a:spcAft>
                          <a:spcPts val="0"/>
                        </a:spcAft>
                      </a:pPr>
                      <a:r>
                        <a:rPr lang="zh-TW" sz="2400" kern="100" dirty="0">
                          <a:effectLst/>
                          <a:latin typeface="標楷體" panose="03000509000000000000" pitchFamily="65" charset="-120"/>
                          <a:ea typeface="標楷體" panose="03000509000000000000" pitchFamily="65" charset="-120"/>
                        </a:rPr>
                        <a:t>南科實中、臺南高工、臺南高商、臺南海事</a:t>
                      </a:r>
                      <a:endParaRPr lang="zh-TW" sz="4000" kern="100" dirty="0">
                        <a:effectLst/>
                        <a:latin typeface="標楷體" panose="03000509000000000000" pitchFamily="65" charset="-120"/>
                        <a:ea typeface="標楷體" panose="03000509000000000000" pitchFamily="65" charset="-120"/>
                      </a:endParaRPr>
                    </a:p>
                  </a:txBody>
                  <a:tcPr marL="68580" marR="68580" marT="0" marB="0" anchor="ctr"/>
                </a:tc>
                <a:extLst>
                  <a:ext uri="{0D108BD9-81ED-4DB2-BD59-A6C34878D82A}">
                    <a16:rowId xmlns="" xmlns:a16="http://schemas.microsoft.com/office/drawing/2014/main" val="10001"/>
                  </a:ext>
                </a:extLst>
              </a:tr>
              <a:tr h="708201">
                <a:tc vMerge="1">
                  <a:txBody>
                    <a:bodyPr/>
                    <a:lstStyle/>
                    <a:p>
                      <a:endParaRPr lang="zh-TW" altLang="en-US"/>
                    </a:p>
                  </a:txBody>
                  <a:tcPr/>
                </a:tc>
                <a:tc>
                  <a:txBody>
                    <a:bodyPr/>
                    <a:lstStyle/>
                    <a:p>
                      <a:pPr>
                        <a:spcAft>
                          <a:spcPts val="0"/>
                        </a:spcAft>
                      </a:pPr>
                      <a:r>
                        <a:rPr lang="zh-TW" sz="2400" kern="100" dirty="0">
                          <a:effectLst/>
                          <a:latin typeface="標楷體" panose="03000509000000000000" pitchFamily="65" charset="-120"/>
                          <a:ea typeface="標楷體" panose="03000509000000000000" pitchFamily="65" charset="-120"/>
                        </a:rPr>
                        <a:t>私立高中職：所有私立高中、所有私立高職</a:t>
                      </a:r>
                      <a:endParaRPr lang="zh-TW" sz="4000" kern="100" dirty="0">
                        <a:effectLst/>
                        <a:latin typeface="標楷體" panose="03000509000000000000" pitchFamily="65" charset="-120"/>
                        <a:ea typeface="標楷體" panose="03000509000000000000" pitchFamily="65" charset="-120"/>
                      </a:endParaRPr>
                    </a:p>
                  </a:txBody>
                  <a:tcPr marL="68580" marR="68580" marT="0" marB="0" anchor="ctr"/>
                </a:tc>
                <a:extLst>
                  <a:ext uri="{0D108BD9-81ED-4DB2-BD59-A6C34878D82A}">
                    <a16:rowId xmlns="" xmlns:a16="http://schemas.microsoft.com/office/drawing/2014/main" val="10002"/>
                  </a:ext>
                </a:extLst>
              </a:tr>
              <a:tr h="1375057">
                <a:tc>
                  <a:txBody>
                    <a:bodyPr/>
                    <a:lstStyle/>
                    <a:p>
                      <a:pPr algn="ctr">
                        <a:spcAft>
                          <a:spcPts val="0"/>
                        </a:spcAft>
                      </a:pPr>
                      <a:r>
                        <a:rPr lang="zh-TW" sz="2400" kern="100" dirty="0">
                          <a:effectLst/>
                          <a:latin typeface="標楷體" panose="03000509000000000000" pitchFamily="65" charset="-120"/>
                          <a:ea typeface="標楷體" panose="03000509000000000000" pitchFamily="65" charset="-120"/>
                        </a:rPr>
                        <a:t>非就近入學</a:t>
                      </a:r>
                      <a:r>
                        <a:rPr lang="en-US" altLang="zh-TW" sz="2400" kern="100" dirty="0">
                          <a:effectLst/>
                          <a:latin typeface="標楷體" panose="03000509000000000000" pitchFamily="65" charset="-120"/>
                          <a:ea typeface="標楷體" panose="03000509000000000000" pitchFamily="65" charset="-120"/>
                        </a:rPr>
                        <a:t/>
                      </a:r>
                      <a:br>
                        <a:rPr lang="en-US" altLang="zh-TW" sz="2400" kern="100" dirty="0">
                          <a:effectLst/>
                          <a:latin typeface="標楷體" panose="03000509000000000000" pitchFamily="65" charset="-120"/>
                          <a:ea typeface="標楷體" panose="03000509000000000000" pitchFamily="65" charset="-120"/>
                        </a:rPr>
                      </a:br>
                      <a:r>
                        <a:rPr lang="zh-TW" sz="2400" kern="100" dirty="0">
                          <a:effectLst/>
                          <a:latin typeface="標楷體" panose="03000509000000000000" pitchFamily="65" charset="-120"/>
                          <a:ea typeface="標楷體" panose="03000509000000000000" pitchFamily="65" charset="-120"/>
                        </a:rPr>
                        <a:t>得</a:t>
                      </a:r>
                      <a:r>
                        <a:rPr lang="en-US" sz="2400" kern="100" dirty="0">
                          <a:effectLst/>
                          <a:latin typeface="標楷體" panose="03000509000000000000" pitchFamily="65" charset="-120"/>
                          <a:ea typeface="標楷體" panose="03000509000000000000" pitchFamily="65" charset="-120"/>
                        </a:rPr>
                        <a:t>0</a:t>
                      </a:r>
                      <a:r>
                        <a:rPr lang="zh-TW" sz="2400" kern="100" dirty="0">
                          <a:effectLst/>
                          <a:latin typeface="標楷體" panose="03000509000000000000" pitchFamily="65" charset="-120"/>
                          <a:ea typeface="標楷體" panose="03000509000000000000" pitchFamily="65" charset="-120"/>
                        </a:rPr>
                        <a:t>分</a:t>
                      </a:r>
                      <a:endParaRPr lang="zh-TW" sz="4000" kern="100" dirty="0">
                        <a:effectLst/>
                        <a:latin typeface="標楷體" panose="03000509000000000000" pitchFamily="65" charset="-120"/>
                        <a:ea typeface="標楷體" panose="03000509000000000000" pitchFamily="65" charset="-120"/>
                      </a:endParaRPr>
                    </a:p>
                  </a:txBody>
                  <a:tcPr marL="68580" marR="68580" marT="0" marB="0" anchor="ctr"/>
                </a:tc>
                <a:tc>
                  <a:txBody>
                    <a:bodyPr/>
                    <a:lstStyle/>
                    <a:p>
                      <a:pPr marL="0" marR="0" indent="0" algn="l" defTabSz="342900" rtl="0" eaLnBrk="1" fontAlgn="auto" latinLnBrk="0" hangingPunct="1">
                        <a:lnSpc>
                          <a:spcPct val="100000"/>
                        </a:lnSpc>
                        <a:spcBef>
                          <a:spcPts val="0"/>
                        </a:spcBef>
                        <a:spcAft>
                          <a:spcPts val="0"/>
                        </a:spcAft>
                        <a:buClrTx/>
                        <a:buSzTx/>
                        <a:buFontTx/>
                        <a:buNone/>
                        <a:tabLst/>
                        <a:defRPr/>
                      </a:pPr>
                      <a:r>
                        <a:rPr lang="zh-TW" altLang="zh-TW" sz="2400" b="0" kern="100" dirty="0">
                          <a:solidFill>
                            <a:schemeClr val="tx1"/>
                          </a:solidFill>
                          <a:effectLst/>
                          <a:latin typeface="標楷體" panose="03000509000000000000" pitchFamily="65" charset="-120"/>
                          <a:ea typeface="標楷體" panose="03000509000000000000" pitchFamily="65" charset="-120"/>
                        </a:rPr>
                        <a:t>國立白河商工、國立後壁高中</a:t>
                      </a:r>
                      <a:endParaRPr lang="zh-TW" sz="2400" b="0" kern="100" dirty="0">
                        <a:solidFill>
                          <a:schemeClr val="tx1"/>
                        </a:solidFill>
                        <a:effectLst/>
                        <a:latin typeface="標楷體" panose="03000509000000000000" pitchFamily="65" charset="-120"/>
                        <a:ea typeface="標楷體" panose="03000509000000000000" pitchFamily="65" charset="-120"/>
                        <a:cs typeface="+mn-cs"/>
                      </a:endParaRPr>
                    </a:p>
                  </a:txBody>
                  <a:tcPr marL="68580" marR="68580" marT="0" marB="0" anchor="ctr"/>
                </a:tc>
                <a:extLst>
                  <a:ext uri="{0D108BD9-81ED-4DB2-BD59-A6C34878D82A}">
                    <a16:rowId xmlns="" xmlns:a16="http://schemas.microsoft.com/office/drawing/2014/main" val="10003"/>
                  </a:ext>
                </a:extLst>
              </a:tr>
            </a:tbl>
          </a:graphicData>
        </a:graphic>
      </p:graphicFrame>
    </p:spTree>
    <p:extLst>
      <p:ext uri="{BB962C8B-B14F-4D97-AF65-F5344CB8AC3E}">
        <p14:creationId xmlns="" xmlns:p14="http://schemas.microsoft.com/office/powerpoint/2010/main" val="174281021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標題 1"/>
          <p:cNvSpPr>
            <a:spLocks noGrp="1"/>
          </p:cNvSpPr>
          <p:nvPr>
            <p:ph type="title"/>
          </p:nvPr>
        </p:nvSpPr>
        <p:spPr>
          <a:xfrm>
            <a:off x="1931990" y="455613"/>
            <a:ext cx="9247187" cy="863600"/>
          </a:xfrm>
          <a:solidFill>
            <a:srgbClr val="7030A0"/>
          </a:solidFill>
        </p:spPr>
        <p:txBody>
          <a:bodyPr/>
          <a:lstStyle/>
          <a:p>
            <a:r>
              <a:rPr lang="en-US" altLang="zh-TW" sz="4000" dirty="0">
                <a:solidFill>
                  <a:srgbClr val="FFFF00"/>
                </a:solidFill>
                <a:latin typeface="標楷體" panose="03000509000000000000" pitchFamily="65" charset="-120"/>
                <a:ea typeface="標楷體" panose="03000509000000000000" pitchFamily="65" charset="-120"/>
              </a:rPr>
              <a:t>(</a:t>
            </a:r>
            <a:r>
              <a:rPr lang="zh-TW" altLang="en-US" sz="4000" dirty="0">
                <a:solidFill>
                  <a:srgbClr val="FFFF00"/>
                </a:solidFill>
                <a:latin typeface="標楷體" panose="03000509000000000000" pitchFamily="65" charset="-120"/>
                <a:ea typeface="標楷體" panose="03000509000000000000" pitchFamily="65" charset="-120"/>
              </a:rPr>
              <a:t>十一</a:t>
            </a:r>
            <a:r>
              <a:rPr lang="en-US" altLang="zh-TW" sz="4000" dirty="0">
                <a:solidFill>
                  <a:srgbClr val="FFFF00"/>
                </a:solidFill>
                <a:latin typeface="標楷體" panose="03000509000000000000" pitchFamily="65" charset="-120"/>
                <a:ea typeface="標楷體" panose="03000509000000000000" pitchFamily="65" charset="-120"/>
              </a:rPr>
              <a:t>)</a:t>
            </a:r>
            <a:r>
              <a:rPr lang="zh-TW" altLang="en-US" sz="4000" dirty="0">
                <a:solidFill>
                  <a:srgbClr val="FFFF00"/>
                </a:solidFill>
                <a:latin typeface="標楷體" panose="03000509000000000000" pitchFamily="65" charset="-120"/>
                <a:ea typeface="標楷體" panose="03000509000000000000" pitchFamily="65" charset="-120"/>
              </a:rPr>
              <a:t>就近入學</a:t>
            </a:r>
            <a:r>
              <a:rPr lang="en-US" altLang="zh-TW" sz="4000" dirty="0">
                <a:solidFill>
                  <a:srgbClr val="FFFF00"/>
                </a:solidFill>
                <a:latin typeface="標楷體" panose="03000509000000000000" pitchFamily="65" charset="-120"/>
                <a:ea typeface="標楷體" panose="03000509000000000000" pitchFamily="65" charset="-120"/>
              </a:rPr>
              <a:t>(</a:t>
            </a:r>
            <a:r>
              <a:rPr lang="zh-TW" altLang="en-US" sz="4000" dirty="0">
                <a:solidFill>
                  <a:srgbClr val="FFFF00"/>
                </a:solidFill>
                <a:latin typeface="標楷體" panose="03000509000000000000" pitchFamily="65" charset="-120"/>
                <a:ea typeface="標楷體" panose="03000509000000000000" pitchFamily="65" charset="-120"/>
              </a:rPr>
              <a:t>以安平區為例</a:t>
            </a:r>
            <a:r>
              <a:rPr lang="en-US" altLang="zh-TW" sz="4000" dirty="0">
                <a:solidFill>
                  <a:srgbClr val="FFFF00"/>
                </a:solidFill>
                <a:latin typeface="標楷體" panose="03000509000000000000" pitchFamily="65" charset="-120"/>
                <a:ea typeface="標楷體" panose="03000509000000000000" pitchFamily="65" charset="-120"/>
              </a:rPr>
              <a:t>)</a:t>
            </a:r>
            <a:endParaRPr lang="zh-TW" altLang="en-US" sz="4000" dirty="0">
              <a:solidFill>
                <a:srgbClr val="FFFF00"/>
              </a:solidFill>
              <a:latin typeface="標楷體" panose="03000509000000000000" pitchFamily="65" charset="-120"/>
              <a:ea typeface="標楷體" panose="03000509000000000000" pitchFamily="65" charset="-120"/>
            </a:endParaRPr>
          </a:p>
        </p:txBody>
      </p:sp>
      <p:sp>
        <p:nvSpPr>
          <p:cNvPr id="134165" name="投影片編號版面配置區 1"/>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3B1BD9E7-BA30-49FA-AF4F-7F5D65EF2E61}" type="slidenum">
              <a:rPr kumimoji="0" lang="zh-TW" altLang="en-US" sz="2000" b="0" i="0" u="none" strike="noStrike" kern="1200" cap="none" spc="0" normalizeH="0" baseline="0" noProof="0" smtClean="0">
                <a:ln>
                  <a:noFill/>
                </a:ln>
                <a:solidFill>
                  <a:srgbClr val="FEFFFF"/>
                </a:solidFill>
                <a:effectLst/>
                <a:uLnTx/>
                <a:uFillTx/>
                <a:latin typeface="Century Gothic" panose="020B0502020202020204" pitchFamily="34" charset="0"/>
                <a:ea typeface="微軟正黑體" panose="020B0604030504040204" pitchFamily="34"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96</a:t>
            </a:fld>
            <a:endParaRPr kumimoji="0" lang="zh-TW" altLang="en-US" sz="2000" b="0" i="0" u="none" strike="noStrike" kern="1200" cap="none" spc="0" normalizeH="0" baseline="0" noProof="0">
              <a:ln>
                <a:noFill/>
              </a:ln>
              <a:solidFill>
                <a:srgbClr val="FEFFFF"/>
              </a:solidFill>
              <a:effectLst/>
              <a:uLnTx/>
              <a:uFillTx/>
              <a:latin typeface="Century Gothic" panose="020B0502020202020204" pitchFamily="34" charset="0"/>
              <a:ea typeface="微軟正黑體" panose="020B0604030504040204" pitchFamily="34" charset="-120"/>
              <a:cs typeface="+mn-cs"/>
            </a:endParaRPr>
          </a:p>
        </p:txBody>
      </p:sp>
      <p:graphicFrame>
        <p:nvGraphicFramePr>
          <p:cNvPr id="5" name="表格 4"/>
          <p:cNvGraphicFramePr>
            <a:graphicFrameLocks noGrp="1"/>
          </p:cNvGraphicFramePr>
          <p:nvPr>
            <p:extLst>
              <p:ext uri="{D42A27DB-BD31-4B8C-83A1-F6EECF244321}">
                <p14:modId xmlns="" xmlns:p14="http://schemas.microsoft.com/office/powerpoint/2010/main" val="3941393535"/>
              </p:ext>
            </p:extLst>
          </p:nvPr>
        </p:nvGraphicFramePr>
        <p:xfrm>
          <a:off x="2031142" y="1482857"/>
          <a:ext cx="8666239" cy="5173663"/>
        </p:xfrm>
        <a:graphic>
          <a:graphicData uri="http://schemas.openxmlformats.org/drawingml/2006/table">
            <a:tbl>
              <a:tblPr firstRow="1" firstCol="1" bandRow="1">
                <a:tableStyleId>{5C22544A-7EE6-4342-B048-85BDC9FD1C3A}</a:tableStyleId>
              </a:tblPr>
              <a:tblGrid>
                <a:gridCol w="1944326">
                  <a:extLst>
                    <a:ext uri="{9D8B030D-6E8A-4147-A177-3AD203B41FA5}">
                      <a16:colId xmlns="" xmlns:a16="http://schemas.microsoft.com/office/drawing/2014/main" val="20000"/>
                    </a:ext>
                  </a:extLst>
                </a:gridCol>
                <a:gridCol w="6721913">
                  <a:extLst>
                    <a:ext uri="{9D8B030D-6E8A-4147-A177-3AD203B41FA5}">
                      <a16:colId xmlns="" xmlns:a16="http://schemas.microsoft.com/office/drawing/2014/main" val="20001"/>
                    </a:ext>
                  </a:extLst>
                </a:gridCol>
              </a:tblGrid>
              <a:tr h="1993078">
                <a:tc rowSpan="3">
                  <a:txBody>
                    <a:bodyPr/>
                    <a:lstStyle/>
                    <a:p>
                      <a:pPr algn="ctr">
                        <a:spcAft>
                          <a:spcPts val="0"/>
                        </a:spcAft>
                      </a:pPr>
                      <a:r>
                        <a:rPr lang="zh-TW" sz="2400" kern="100" dirty="0">
                          <a:effectLst/>
                          <a:latin typeface="標楷體" panose="03000509000000000000" pitchFamily="65" charset="-120"/>
                          <a:ea typeface="標楷體" panose="03000509000000000000" pitchFamily="65" charset="-120"/>
                        </a:rPr>
                        <a:t>就近入學區</a:t>
                      </a:r>
                      <a:r>
                        <a:rPr lang="en-US" altLang="zh-TW" sz="2400" kern="100" dirty="0">
                          <a:effectLst/>
                          <a:latin typeface="標楷體" panose="03000509000000000000" pitchFamily="65" charset="-120"/>
                          <a:ea typeface="標楷體" panose="03000509000000000000" pitchFamily="65" charset="-120"/>
                        </a:rPr>
                        <a:t/>
                      </a:r>
                      <a:br>
                        <a:rPr lang="en-US" altLang="zh-TW" sz="2400" kern="100" dirty="0">
                          <a:effectLst/>
                          <a:latin typeface="標楷體" panose="03000509000000000000" pitchFamily="65" charset="-120"/>
                          <a:ea typeface="標楷體" panose="03000509000000000000" pitchFamily="65" charset="-120"/>
                        </a:rPr>
                      </a:br>
                      <a:r>
                        <a:rPr lang="zh-TW" sz="2400" kern="100" dirty="0">
                          <a:effectLst/>
                          <a:latin typeface="標楷體" panose="03000509000000000000" pitchFamily="65" charset="-120"/>
                          <a:ea typeface="標楷體" panose="03000509000000000000" pitchFamily="65" charset="-120"/>
                        </a:rPr>
                        <a:t>得</a:t>
                      </a:r>
                      <a:r>
                        <a:rPr lang="en-US" sz="2400" kern="100" dirty="0">
                          <a:effectLst/>
                          <a:latin typeface="標楷體" panose="03000509000000000000" pitchFamily="65" charset="-120"/>
                          <a:ea typeface="標楷體" panose="03000509000000000000" pitchFamily="65" charset="-120"/>
                        </a:rPr>
                        <a:t>10</a:t>
                      </a:r>
                      <a:r>
                        <a:rPr lang="zh-TW" sz="2400" kern="100" dirty="0">
                          <a:effectLst/>
                          <a:latin typeface="標楷體" panose="03000509000000000000" pitchFamily="65" charset="-120"/>
                          <a:ea typeface="標楷體" panose="03000509000000000000" pitchFamily="65" charset="-120"/>
                        </a:rPr>
                        <a:t>分</a:t>
                      </a:r>
                      <a:endParaRPr lang="zh-TW" sz="4000" kern="100" dirty="0">
                        <a:effectLst/>
                        <a:latin typeface="標楷體" panose="03000509000000000000" pitchFamily="65" charset="-120"/>
                        <a:ea typeface="標楷體" panose="03000509000000000000" pitchFamily="65" charset="-120"/>
                      </a:endParaRPr>
                    </a:p>
                  </a:txBody>
                  <a:tcPr marL="68580" marR="68580" marT="0" marB="0" anchor="ctr"/>
                </a:tc>
                <a:tc>
                  <a:txBody>
                    <a:bodyPr/>
                    <a:lstStyle/>
                    <a:p>
                      <a:pPr marL="0" marR="0" indent="0" algn="l" defTabSz="342900" rtl="0" eaLnBrk="1" fontAlgn="auto" latinLnBrk="0" hangingPunct="1">
                        <a:lnSpc>
                          <a:spcPct val="100000"/>
                        </a:lnSpc>
                        <a:spcBef>
                          <a:spcPts val="0"/>
                        </a:spcBef>
                        <a:spcAft>
                          <a:spcPts val="0"/>
                        </a:spcAft>
                        <a:buClrTx/>
                        <a:buSzTx/>
                        <a:buFontTx/>
                        <a:buNone/>
                        <a:tabLst/>
                        <a:defRPr/>
                      </a:pPr>
                      <a:r>
                        <a:rPr lang="zh-TW" altLang="zh-TW" sz="2400" b="0" kern="100" dirty="0">
                          <a:solidFill>
                            <a:schemeClr val="tx1"/>
                          </a:solidFill>
                          <a:effectLst/>
                          <a:latin typeface="標楷體" panose="03000509000000000000" pitchFamily="65" charset="-120"/>
                          <a:ea typeface="標楷體" panose="03000509000000000000" pitchFamily="65" charset="-120"/>
                          <a:cs typeface="+mn-cs"/>
                        </a:rPr>
                        <a:t>國立玉井工商、國立曾文家商、國立曾文農工、</a:t>
                      </a:r>
                      <a:endParaRPr lang="en-US" altLang="zh-TW" sz="2400" b="0" kern="100" dirty="0">
                        <a:solidFill>
                          <a:schemeClr val="tx1"/>
                        </a:solidFill>
                        <a:effectLst/>
                        <a:latin typeface="標楷體" panose="03000509000000000000" pitchFamily="65" charset="-120"/>
                        <a:ea typeface="標楷體" panose="03000509000000000000" pitchFamily="65" charset="-120"/>
                        <a:cs typeface="+mn-cs"/>
                      </a:endParaRPr>
                    </a:p>
                    <a:p>
                      <a:pPr marL="0" marR="0" indent="0" algn="l" defTabSz="342900" rtl="0" eaLnBrk="1" fontAlgn="auto" latinLnBrk="0" hangingPunct="1">
                        <a:lnSpc>
                          <a:spcPct val="100000"/>
                        </a:lnSpc>
                        <a:spcBef>
                          <a:spcPts val="0"/>
                        </a:spcBef>
                        <a:spcAft>
                          <a:spcPts val="0"/>
                        </a:spcAft>
                        <a:buClrTx/>
                        <a:buSzTx/>
                        <a:buFontTx/>
                        <a:buNone/>
                        <a:tabLst/>
                        <a:defRPr/>
                      </a:pPr>
                      <a:r>
                        <a:rPr lang="zh-TW" altLang="zh-TW" sz="2400" b="0" kern="100" dirty="0">
                          <a:solidFill>
                            <a:schemeClr val="tx1"/>
                          </a:solidFill>
                          <a:effectLst/>
                          <a:latin typeface="標楷體" panose="03000509000000000000" pitchFamily="65" charset="-120"/>
                          <a:ea typeface="標楷體" panose="03000509000000000000" pitchFamily="65" charset="-120"/>
                          <a:cs typeface="+mn-cs"/>
                        </a:rPr>
                        <a:t>市立土城高中、市立大灣高中、市立永仁高中、</a:t>
                      </a:r>
                      <a:endParaRPr lang="en-US" altLang="zh-TW" sz="2400" b="0" kern="100" dirty="0">
                        <a:solidFill>
                          <a:schemeClr val="tx1"/>
                        </a:solidFill>
                        <a:effectLst/>
                        <a:latin typeface="標楷體" panose="03000509000000000000" pitchFamily="65" charset="-120"/>
                        <a:ea typeface="標楷體" panose="03000509000000000000" pitchFamily="65" charset="-120"/>
                        <a:cs typeface="+mn-cs"/>
                      </a:endParaRPr>
                    </a:p>
                    <a:p>
                      <a:pPr marL="0" marR="0" indent="0" algn="l" defTabSz="342900" rtl="0" eaLnBrk="1" fontAlgn="auto" latinLnBrk="0" hangingPunct="1">
                        <a:lnSpc>
                          <a:spcPct val="100000"/>
                        </a:lnSpc>
                        <a:spcBef>
                          <a:spcPts val="0"/>
                        </a:spcBef>
                        <a:spcAft>
                          <a:spcPts val="0"/>
                        </a:spcAft>
                        <a:buClrTx/>
                        <a:buSzTx/>
                        <a:buFontTx/>
                        <a:buNone/>
                        <a:tabLst/>
                        <a:defRPr/>
                      </a:pPr>
                      <a:r>
                        <a:rPr lang="zh-TW" altLang="zh-TW" sz="2400" b="0" kern="100" dirty="0">
                          <a:solidFill>
                            <a:schemeClr val="tx1"/>
                          </a:solidFill>
                          <a:effectLst/>
                          <a:latin typeface="標楷體" panose="03000509000000000000" pitchFamily="65" charset="-120"/>
                          <a:ea typeface="標楷體" panose="03000509000000000000" pitchFamily="65" charset="-120"/>
                          <a:cs typeface="+mn-cs"/>
                        </a:rPr>
                        <a:t>國立南大附中</a:t>
                      </a:r>
                      <a:r>
                        <a:rPr lang="zh-TW" altLang="en-US" sz="2400" b="0" kern="100" dirty="0">
                          <a:solidFill>
                            <a:schemeClr val="tx1"/>
                          </a:solidFill>
                          <a:effectLst/>
                          <a:latin typeface="標楷體" panose="03000509000000000000" pitchFamily="65" charset="-120"/>
                          <a:ea typeface="標楷體" panose="03000509000000000000" pitchFamily="65" charset="-120"/>
                          <a:cs typeface="+mn-cs"/>
                        </a:rPr>
                        <a:t>、</a:t>
                      </a:r>
                      <a:r>
                        <a:rPr lang="zh-TW" altLang="zh-TW" sz="2400" b="0" kern="100" dirty="0">
                          <a:solidFill>
                            <a:schemeClr val="tx1"/>
                          </a:solidFill>
                          <a:effectLst/>
                          <a:latin typeface="標楷體" panose="03000509000000000000" pitchFamily="65" charset="-120"/>
                          <a:ea typeface="標楷體" panose="03000509000000000000" pitchFamily="65" charset="-120"/>
                          <a:cs typeface="+mn-cs"/>
                        </a:rPr>
                        <a:t>國立新化高中、</a:t>
                      </a:r>
                      <a:r>
                        <a:rPr lang="zh-TW" altLang="en-US" sz="2400" b="0" kern="100" dirty="0">
                          <a:solidFill>
                            <a:schemeClr val="tx1"/>
                          </a:solidFill>
                          <a:effectLst/>
                          <a:latin typeface="標楷體" panose="03000509000000000000" pitchFamily="65" charset="-120"/>
                          <a:ea typeface="標楷體" panose="03000509000000000000" pitchFamily="65" charset="-120"/>
                          <a:cs typeface="+mn-cs"/>
                        </a:rPr>
                        <a:t>國立新化高工、</a:t>
                      </a:r>
                      <a:endParaRPr lang="en-US" altLang="zh-TW" sz="2400" b="0" kern="100" dirty="0">
                        <a:solidFill>
                          <a:schemeClr val="tx1"/>
                        </a:solidFill>
                        <a:effectLst/>
                        <a:latin typeface="標楷體" panose="03000509000000000000" pitchFamily="65" charset="-120"/>
                        <a:ea typeface="標楷體" panose="03000509000000000000" pitchFamily="65" charset="-120"/>
                        <a:cs typeface="+mn-cs"/>
                      </a:endParaRPr>
                    </a:p>
                    <a:p>
                      <a:pPr marL="0" marR="0" indent="0" algn="l" defTabSz="342900" rtl="0" eaLnBrk="1" fontAlgn="auto" latinLnBrk="0" hangingPunct="1">
                        <a:lnSpc>
                          <a:spcPct val="100000"/>
                        </a:lnSpc>
                        <a:spcBef>
                          <a:spcPts val="0"/>
                        </a:spcBef>
                        <a:spcAft>
                          <a:spcPts val="0"/>
                        </a:spcAft>
                        <a:buClrTx/>
                        <a:buSzTx/>
                        <a:buFontTx/>
                        <a:buNone/>
                        <a:tabLst/>
                        <a:defRPr/>
                      </a:pPr>
                      <a:r>
                        <a:rPr lang="zh-TW" altLang="en-US" sz="2400" b="0" kern="100" dirty="0">
                          <a:solidFill>
                            <a:schemeClr val="tx1"/>
                          </a:solidFill>
                          <a:effectLst/>
                          <a:latin typeface="標楷體" panose="03000509000000000000" pitchFamily="65" charset="-120"/>
                          <a:ea typeface="標楷體" panose="03000509000000000000" pitchFamily="65" charset="-120"/>
                          <a:cs typeface="+mn-cs"/>
                        </a:rPr>
                        <a:t>國立新豐高中</a:t>
                      </a:r>
                      <a:r>
                        <a:rPr lang="zh-TW" altLang="zh-TW" sz="2400" b="0" kern="100" dirty="0">
                          <a:solidFill>
                            <a:schemeClr val="tx1"/>
                          </a:solidFill>
                          <a:effectLst/>
                          <a:latin typeface="標楷體" panose="03000509000000000000" pitchFamily="65" charset="-120"/>
                          <a:ea typeface="標楷體" panose="03000509000000000000" pitchFamily="65" charset="-120"/>
                          <a:cs typeface="+mn-cs"/>
                        </a:rPr>
                        <a:t>、市立南寧高中</a:t>
                      </a:r>
                      <a:r>
                        <a:rPr lang="zh-TW" altLang="en-US" sz="2400" b="0" kern="100" dirty="0">
                          <a:solidFill>
                            <a:schemeClr val="tx1"/>
                          </a:solidFill>
                          <a:effectLst/>
                          <a:latin typeface="標楷體" panose="03000509000000000000" pitchFamily="65" charset="-120"/>
                          <a:ea typeface="標楷體" panose="03000509000000000000" pitchFamily="65" charset="-120"/>
                          <a:cs typeface="+mn-cs"/>
                        </a:rPr>
                        <a:t>、國立新營高中、</a:t>
                      </a:r>
                    </a:p>
                    <a:p>
                      <a:pPr marL="0" marR="0" indent="0" algn="l" defTabSz="342900" rtl="0" eaLnBrk="1" fontAlgn="auto" latinLnBrk="0" hangingPunct="1">
                        <a:lnSpc>
                          <a:spcPct val="100000"/>
                        </a:lnSpc>
                        <a:spcBef>
                          <a:spcPts val="0"/>
                        </a:spcBef>
                        <a:spcAft>
                          <a:spcPts val="0"/>
                        </a:spcAft>
                        <a:buClrTx/>
                        <a:buSzTx/>
                        <a:buFontTx/>
                        <a:buNone/>
                        <a:tabLst/>
                        <a:defRPr/>
                      </a:pPr>
                      <a:r>
                        <a:rPr lang="zh-TW" altLang="en-US" sz="2400" b="0" kern="100" dirty="0">
                          <a:solidFill>
                            <a:schemeClr val="tx1"/>
                          </a:solidFill>
                          <a:effectLst/>
                          <a:latin typeface="標楷體" panose="03000509000000000000" pitchFamily="65" charset="-120"/>
                          <a:ea typeface="標楷體" panose="03000509000000000000" pitchFamily="65" charset="-120"/>
                          <a:cs typeface="+mn-cs"/>
                        </a:rPr>
                        <a:t>國立新營高工、國立北門高中、國立北門農</a:t>
                      </a:r>
                      <a:r>
                        <a:rPr lang="zh-TW" altLang="en-US" sz="2400" b="0" kern="100">
                          <a:solidFill>
                            <a:schemeClr val="tx1"/>
                          </a:solidFill>
                          <a:effectLst/>
                          <a:latin typeface="標楷體" panose="03000509000000000000" pitchFamily="65" charset="-120"/>
                          <a:ea typeface="標楷體" panose="03000509000000000000" pitchFamily="65" charset="-120"/>
                          <a:cs typeface="+mn-cs"/>
                        </a:rPr>
                        <a:t>工、</a:t>
                      </a:r>
                      <a:endParaRPr lang="zh-TW" altLang="en-US" sz="2400" b="0" kern="100" dirty="0">
                        <a:solidFill>
                          <a:schemeClr val="tx1"/>
                        </a:solidFill>
                        <a:effectLst/>
                        <a:latin typeface="標楷體" panose="03000509000000000000" pitchFamily="65" charset="-120"/>
                        <a:ea typeface="標楷體" panose="03000509000000000000" pitchFamily="65" charset="-120"/>
                        <a:cs typeface="+mn-cs"/>
                      </a:endParaRPr>
                    </a:p>
                  </a:txBody>
                  <a:tcPr marL="68580" marR="68580" marT="0" marB="0" anchor="ctr">
                    <a:solidFill>
                      <a:srgbClr val="F6F6E7"/>
                    </a:solidFill>
                  </a:tcPr>
                </a:tc>
                <a:extLst>
                  <a:ext uri="{0D108BD9-81ED-4DB2-BD59-A6C34878D82A}">
                    <a16:rowId xmlns="" xmlns:a16="http://schemas.microsoft.com/office/drawing/2014/main" val="10000"/>
                  </a:ext>
                </a:extLst>
              </a:tr>
              <a:tr h="1097327">
                <a:tc vMerge="1">
                  <a:txBody>
                    <a:bodyPr/>
                    <a:lstStyle/>
                    <a:p>
                      <a:endParaRPr lang="zh-TW" altLang="en-US"/>
                    </a:p>
                  </a:txBody>
                  <a:tcPr/>
                </a:tc>
                <a:tc>
                  <a:txBody>
                    <a:bodyPr/>
                    <a:lstStyle/>
                    <a:p>
                      <a:pPr>
                        <a:spcAft>
                          <a:spcPts val="0"/>
                        </a:spcAft>
                      </a:pPr>
                      <a:r>
                        <a:rPr lang="zh-TW" sz="2400" kern="100" dirty="0">
                          <a:effectLst/>
                          <a:latin typeface="標楷體" panose="03000509000000000000" pitchFamily="65" charset="-120"/>
                          <a:ea typeface="標楷體" panose="03000509000000000000" pitchFamily="65" charset="-120"/>
                        </a:rPr>
                        <a:t>全區型學校：</a:t>
                      </a:r>
                      <a:endParaRPr lang="en-US" altLang="zh-TW" sz="2400" kern="100" dirty="0">
                        <a:effectLst/>
                        <a:latin typeface="標楷體" panose="03000509000000000000" pitchFamily="65" charset="-120"/>
                        <a:ea typeface="標楷體" panose="03000509000000000000" pitchFamily="65" charset="-120"/>
                      </a:endParaRPr>
                    </a:p>
                    <a:p>
                      <a:pPr>
                        <a:spcAft>
                          <a:spcPts val="0"/>
                        </a:spcAft>
                      </a:pPr>
                      <a:r>
                        <a:rPr lang="zh-TW" sz="2400" kern="100" dirty="0">
                          <a:effectLst/>
                          <a:latin typeface="標楷體" panose="03000509000000000000" pitchFamily="65" charset="-120"/>
                          <a:ea typeface="標楷體" panose="03000509000000000000" pitchFamily="65" charset="-120"/>
                        </a:rPr>
                        <a:t>臺南一中、臺南女中、臺南二中、家齊女中、</a:t>
                      </a:r>
                      <a:endParaRPr lang="en-US" altLang="zh-TW" sz="2400" kern="100" dirty="0">
                        <a:effectLst/>
                        <a:latin typeface="標楷體" panose="03000509000000000000" pitchFamily="65" charset="-120"/>
                        <a:ea typeface="標楷體" panose="03000509000000000000" pitchFamily="65" charset="-120"/>
                      </a:endParaRPr>
                    </a:p>
                    <a:p>
                      <a:pPr>
                        <a:spcAft>
                          <a:spcPts val="0"/>
                        </a:spcAft>
                      </a:pPr>
                      <a:r>
                        <a:rPr lang="zh-TW" sz="2400" kern="100" dirty="0">
                          <a:effectLst/>
                          <a:latin typeface="標楷體" panose="03000509000000000000" pitchFamily="65" charset="-120"/>
                          <a:ea typeface="標楷體" panose="03000509000000000000" pitchFamily="65" charset="-120"/>
                        </a:rPr>
                        <a:t>南科實中、臺南高工、臺南高商、臺南海事</a:t>
                      </a:r>
                      <a:endParaRPr lang="zh-TW" sz="4000" kern="100" dirty="0">
                        <a:effectLst/>
                        <a:latin typeface="標楷體" panose="03000509000000000000" pitchFamily="65" charset="-120"/>
                        <a:ea typeface="標楷體" panose="03000509000000000000" pitchFamily="65" charset="-120"/>
                      </a:endParaRPr>
                    </a:p>
                  </a:txBody>
                  <a:tcPr marL="68580" marR="68580" marT="0" marB="0" anchor="ctr"/>
                </a:tc>
                <a:extLst>
                  <a:ext uri="{0D108BD9-81ED-4DB2-BD59-A6C34878D82A}">
                    <a16:rowId xmlns="" xmlns:a16="http://schemas.microsoft.com/office/drawing/2014/main" val="10001"/>
                  </a:ext>
                </a:extLst>
              </a:tr>
              <a:tr h="708201">
                <a:tc vMerge="1">
                  <a:txBody>
                    <a:bodyPr/>
                    <a:lstStyle/>
                    <a:p>
                      <a:endParaRPr lang="zh-TW" altLang="en-US"/>
                    </a:p>
                  </a:txBody>
                  <a:tcPr/>
                </a:tc>
                <a:tc>
                  <a:txBody>
                    <a:bodyPr/>
                    <a:lstStyle/>
                    <a:p>
                      <a:pPr>
                        <a:spcAft>
                          <a:spcPts val="0"/>
                        </a:spcAft>
                      </a:pPr>
                      <a:r>
                        <a:rPr lang="zh-TW" sz="2400" kern="100" dirty="0">
                          <a:effectLst/>
                          <a:latin typeface="標楷體" panose="03000509000000000000" pitchFamily="65" charset="-120"/>
                          <a:ea typeface="標楷體" panose="03000509000000000000" pitchFamily="65" charset="-120"/>
                        </a:rPr>
                        <a:t>私立高中職：所有私立高中、所有私立高職</a:t>
                      </a:r>
                      <a:endParaRPr lang="zh-TW" sz="4000" kern="100" dirty="0">
                        <a:effectLst/>
                        <a:latin typeface="標楷體" panose="03000509000000000000" pitchFamily="65" charset="-120"/>
                        <a:ea typeface="標楷體" panose="03000509000000000000" pitchFamily="65" charset="-120"/>
                      </a:endParaRPr>
                    </a:p>
                  </a:txBody>
                  <a:tcPr marL="68580" marR="68580" marT="0" marB="0" anchor="ctr"/>
                </a:tc>
                <a:extLst>
                  <a:ext uri="{0D108BD9-81ED-4DB2-BD59-A6C34878D82A}">
                    <a16:rowId xmlns="" xmlns:a16="http://schemas.microsoft.com/office/drawing/2014/main" val="10002"/>
                  </a:ext>
                </a:extLst>
              </a:tr>
              <a:tr h="1375057">
                <a:tc>
                  <a:txBody>
                    <a:bodyPr/>
                    <a:lstStyle/>
                    <a:p>
                      <a:pPr algn="ctr">
                        <a:spcAft>
                          <a:spcPts val="0"/>
                        </a:spcAft>
                      </a:pPr>
                      <a:r>
                        <a:rPr lang="zh-TW" sz="2400" kern="100" dirty="0">
                          <a:effectLst/>
                          <a:latin typeface="標楷體" panose="03000509000000000000" pitchFamily="65" charset="-120"/>
                          <a:ea typeface="標楷體" panose="03000509000000000000" pitchFamily="65" charset="-120"/>
                        </a:rPr>
                        <a:t>非就近入學</a:t>
                      </a:r>
                      <a:r>
                        <a:rPr lang="en-US" altLang="zh-TW" sz="2400" kern="100" dirty="0">
                          <a:effectLst/>
                          <a:latin typeface="標楷體" panose="03000509000000000000" pitchFamily="65" charset="-120"/>
                          <a:ea typeface="標楷體" panose="03000509000000000000" pitchFamily="65" charset="-120"/>
                        </a:rPr>
                        <a:t/>
                      </a:r>
                      <a:br>
                        <a:rPr lang="en-US" altLang="zh-TW" sz="2400" kern="100" dirty="0">
                          <a:effectLst/>
                          <a:latin typeface="標楷體" panose="03000509000000000000" pitchFamily="65" charset="-120"/>
                          <a:ea typeface="標楷體" panose="03000509000000000000" pitchFamily="65" charset="-120"/>
                        </a:rPr>
                      </a:br>
                      <a:r>
                        <a:rPr lang="zh-TW" sz="2400" kern="100" dirty="0">
                          <a:effectLst/>
                          <a:latin typeface="標楷體" panose="03000509000000000000" pitchFamily="65" charset="-120"/>
                          <a:ea typeface="標楷體" panose="03000509000000000000" pitchFamily="65" charset="-120"/>
                        </a:rPr>
                        <a:t>得</a:t>
                      </a:r>
                      <a:r>
                        <a:rPr lang="en-US" sz="2400" kern="100" dirty="0">
                          <a:effectLst/>
                          <a:latin typeface="標楷體" panose="03000509000000000000" pitchFamily="65" charset="-120"/>
                          <a:ea typeface="標楷體" panose="03000509000000000000" pitchFamily="65" charset="-120"/>
                        </a:rPr>
                        <a:t>0</a:t>
                      </a:r>
                      <a:r>
                        <a:rPr lang="zh-TW" sz="2400" kern="100" dirty="0">
                          <a:effectLst/>
                          <a:latin typeface="標楷體" panose="03000509000000000000" pitchFamily="65" charset="-120"/>
                          <a:ea typeface="標楷體" panose="03000509000000000000" pitchFamily="65" charset="-120"/>
                        </a:rPr>
                        <a:t>分</a:t>
                      </a:r>
                      <a:endParaRPr lang="zh-TW" sz="4000" kern="100" dirty="0">
                        <a:effectLst/>
                        <a:latin typeface="標楷體" panose="03000509000000000000" pitchFamily="65" charset="-120"/>
                        <a:ea typeface="標楷體" panose="03000509000000000000" pitchFamily="65" charset="-120"/>
                      </a:endParaRPr>
                    </a:p>
                  </a:txBody>
                  <a:tcPr marL="68580" marR="68580" marT="0" marB="0" anchor="ctr"/>
                </a:tc>
                <a:tc>
                  <a:txBody>
                    <a:bodyPr/>
                    <a:lstStyle/>
                    <a:p>
                      <a:pPr marL="0" marR="0" indent="0" algn="l" defTabSz="342900" rtl="0" eaLnBrk="1" fontAlgn="auto" latinLnBrk="0" hangingPunct="1">
                        <a:lnSpc>
                          <a:spcPct val="100000"/>
                        </a:lnSpc>
                        <a:spcBef>
                          <a:spcPts val="0"/>
                        </a:spcBef>
                        <a:spcAft>
                          <a:spcPts val="0"/>
                        </a:spcAft>
                        <a:buClrTx/>
                        <a:buSzTx/>
                        <a:buFontTx/>
                        <a:buNone/>
                        <a:tabLst/>
                        <a:defRPr/>
                      </a:pPr>
                      <a:r>
                        <a:rPr lang="zh-TW" altLang="zh-TW" sz="2400" b="0" kern="100" dirty="0">
                          <a:solidFill>
                            <a:schemeClr val="tx1"/>
                          </a:solidFill>
                          <a:effectLst/>
                          <a:latin typeface="標楷體" panose="03000509000000000000" pitchFamily="65" charset="-120"/>
                          <a:ea typeface="標楷體" panose="03000509000000000000" pitchFamily="65" charset="-120"/>
                        </a:rPr>
                        <a:t>國立白河商工、國立後壁高中</a:t>
                      </a:r>
                      <a:r>
                        <a:rPr lang="zh-TW" altLang="en-US" sz="2400" b="0" kern="100" dirty="0">
                          <a:solidFill>
                            <a:schemeClr val="tx1"/>
                          </a:solidFill>
                          <a:effectLst/>
                          <a:latin typeface="標楷體" panose="03000509000000000000" pitchFamily="65" charset="-120"/>
                          <a:ea typeface="標楷體" panose="03000509000000000000" pitchFamily="65" charset="-120"/>
                        </a:rPr>
                        <a:t>、國立玉井工商、</a:t>
                      </a:r>
                      <a:endParaRPr lang="en-US" altLang="zh-TW" sz="2400" b="0" kern="100" dirty="0">
                        <a:solidFill>
                          <a:schemeClr val="tx1"/>
                        </a:solidFill>
                        <a:effectLst/>
                        <a:latin typeface="標楷體" panose="03000509000000000000" pitchFamily="65" charset="-120"/>
                        <a:ea typeface="標楷體" panose="03000509000000000000" pitchFamily="65" charset="-120"/>
                      </a:endParaRPr>
                    </a:p>
                    <a:p>
                      <a:pPr marL="0" marR="0" indent="0" algn="l" defTabSz="342900" rtl="0" eaLnBrk="1" fontAlgn="auto" latinLnBrk="0" hangingPunct="1">
                        <a:lnSpc>
                          <a:spcPct val="100000"/>
                        </a:lnSpc>
                        <a:spcBef>
                          <a:spcPts val="0"/>
                        </a:spcBef>
                        <a:spcAft>
                          <a:spcPts val="0"/>
                        </a:spcAft>
                        <a:buClrTx/>
                        <a:buSzTx/>
                        <a:buFontTx/>
                        <a:buNone/>
                        <a:tabLst/>
                        <a:defRPr/>
                      </a:pPr>
                      <a:r>
                        <a:rPr lang="zh-TW" altLang="en-US" sz="2400" b="0" kern="100" dirty="0">
                          <a:solidFill>
                            <a:schemeClr val="tx1"/>
                          </a:solidFill>
                          <a:effectLst/>
                          <a:latin typeface="標楷體" panose="03000509000000000000" pitchFamily="65" charset="-120"/>
                          <a:ea typeface="標楷體" panose="03000509000000000000" pitchFamily="65" charset="-120"/>
                          <a:cs typeface="+mn-cs"/>
                        </a:rPr>
                        <a:t>國立善化高中</a:t>
                      </a:r>
                      <a:endParaRPr lang="zh-TW" sz="2400" b="0" kern="100" dirty="0">
                        <a:solidFill>
                          <a:schemeClr val="tx1"/>
                        </a:solidFill>
                        <a:effectLst/>
                        <a:latin typeface="標楷體" panose="03000509000000000000" pitchFamily="65" charset="-120"/>
                        <a:ea typeface="標楷體" panose="03000509000000000000" pitchFamily="65" charset="-120"/>
                        <a:cs typeface="+mn-cs"/>
                      </a:endParaRPr>
                    </a:p>
                  </a:txBody>
                  <a:tcPr marL="68580" marR="68580" marT="0" marB="0" anchor="ctr"/>
                </a:tc>
                <a:extLst>
                  <a:ext uri="{0D108BD9-81ED-4DB2-BD59-A6C34878D82A}">
                    <a16:rowId xmlns="" xmlns:a16="http://schemas.microsoft.com/office/drawing/2014/main" val="10003"/>
                  </a:ext>
                </a:extLst>
              </a:tr>
            </a:tbl>
          </a:graphicData>
        </a:graphic>
      </p:graphicFrame>
    </p:spTree>
    <p:extLst>
      <p:ext uri="{BB962C8B-B14F-4D97-AF65-F5344CB8AC3E}">
        <p14:creationId xmlns="" xmlns:p14="http://schemas.microsoft.com/office/powerpoint/2010/main" val="85971249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標題 1"/>
          <p:cNvSpPr>
            <a:spLocks noGrp="1"/>
          </p:cNvSpPr>
          <p:nvPr>
            <p:ph type="title"/>
          </p:nvPr>
        </p:nvSpPr>
        <p:spPr>
          <a:xfrm>
            <a:off x="1566863" y="0"/>
            <a:ext cx="9772650" cy="835025"/>
          </a:xfrm>
          <a:solidFill>
            <a:srgbClr val="7030A0"/>
          </a:solidFill>
        </p:spPr>
        <p:txBody>
          <a:bodyPr/>
          <a:lstStyle/>
          <a:p>
            <a:r>
              <a:rPr lang="en-US" altLang="zh-TW" sz="4000" dirty="0">
                <a:solidFill>
                  <a:srgbClr val="FFFF00"/>
                </a:solidFill>
                <a:latin typeface="標楷體" panose="03000509000000000000" pitchFamily="65" charset="-120"/>
                <a:ea typeface="標楷體" panose="03000509000000000000" pitchFamily="65" charset="-120"/>
              </a:rPr>
              <a:t>(</a:t>
            </a:r>
            <a:r>
              <a:rPr lang="zh-TW" altLang="en-US" sz="4000" dirty="0">
                <a:solidFill>
                  <a:srgbClr val="FFFF00"/>
                </a:solidFill>
                <a:latin typeface="標楷體" panose="03000509000000000000" pitchFamily="65" charset="-120"/>
                <a:ea typeface="標楷體" panose="03000509000000000000" pitchFamily="65" charset="-120"/>
              </a:rPr>
              <a:t>十二</a:t>
            </a:r>
            <a:r>
              <a:rPr lang="en-US" altLang="zh-TW" sz="4000" dirty="0">
                <a:solidFill>
                  <a:srgbClr val="FFFF00"/>
                </a:solidFill>
                <a:latin typeface="標楷體" panose="03000509000000000000" pitchFamily="65" charset="-120"/>
                <a:ea typeface="標楷體" panose="03000509000000000000" pitchFamily="65" charset="-120"/>
              </a:rPr>
              <a:t>)</a:t>
            </a:r>
            <a:r>
              <a:rPr lang="zh-TW" altLang="en-US" sz="4000" dirty="0">
                <a:solidFill>
                  <a:srgbClr val="FFFF00"/>
                </a:solidFill>
                <a:latin typeface="標楷體" panose="03000509000000000000" pitchFamily="65" charset="-120"/>
                <a:ea typeface="標楷體" panose="03000509000000000000" pitchFamily="65" charset="-120"/>
              </a:rPr>
              <a:t>免試入學報名流程</a:t>
            </a:r>
          </a:p>
        </p:txBody>
      </p:sp>
      <p:sp>
        <p:nvSpPr>
          <p:cNvPr id="4" name="矩形 3"/>
          <p:cNvSpPr/>
          <p:nvPr/>
        </p:nvSpPr>
        <p:spPr>
          <a:xfrm>
            <a:off x="1790700" y="5233988"/>
            <a:ext cx="2444750" cy="1219200"/>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r>
              <a:rPr lang="zh-TW" altLang="en-US" sz="2000" dirty="0">
                <a:solidFill>
                  <a:prstClr val="white"/>
                </a:solidFill>
                <a:latin typeface="標楷體" panose="03000509000000000000" pitchFamily="65" charset="-120"/>
                <a:ea typeface="標楷體" panose="03000509000000000000" pitchFamily="65" charset="-120"/>
              </a:rPr>
              <a:t>參加國中教育會考</a:t>
            </a:r>
          </a:p>
        </p:txBody>
      </p:sp>
      <p:sp>
        <p:nvSpPr>
          <p:cNvPr id="5" name="矩形 4"/>
          <p:cNvSpPr/>
          <p:nvPr/>
        </p:nvSpPr>
        <p:spPr>
          <a:xfrm>
            <a:off x="1790700" y="1420813"/>
            <a:ext cx="2444750" cy="1223962"/>
          </a:xfrm>
          <a:prstGeom prst="rect">
            <a:avLst/>
          </a:prstGeom>
          <a:solidFill>
            <a:schemeClr val="accent1">
              <a:lumMod val="50000"/>
            </a:schemeClr>
          </a:solidFill>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r>
              <a:rPr lang="zh-TW" altLang="en-US" dirty="0">
                <a:solidFill>
                  <a:prstClr val="white"/>
                </a:solidFill>
                <a:latin typeface="標楷體" panose="03000509000000000000" pitchFamily="65" charset="-120"/>
                <a:ea typeface="標楷體" panose="03000509000000000000" pitchFamily="65" charset="-120"/>
              </a:rPr>
              <a:t>多元學習表現</a:t>
            </a:r>
            <a:endParaRPr lang="en-US" altLang="zh-TW" dirty="0">
              <a:solidFill>
                <a:prstClr val="white"/>
              </a:solidFill>
              <a:latin typeface="標楷體" panose="03000509000000000000" pitchFamily="65" charset="-120"/>
              <a:ea typeface="標楷體" panose="03000509000000000000" pitchFamily="65" charset="-120"/>
            </a:endParaRPr>
          </a:p>
          <a:p>
            <a:pPr algn="ctr" eaLnBrk="1" hangingPunct="1">
              <a:defRPr/>
            </a:pPr>
            <a:r>
              <a:rPr lang="zh-TW" altLang="en-US" dirty="0">
                <a:solidFill>
                  <a:prstClr val="white"/>
                </a:solidFill>
                <a:latin typeface="標楷體" panose="03000509000000000000" pitchFamily="65" charset="-120"/>
                <a:ea typeface="標楷體" panose="03000509000000000000" pitchFamily="65" charset="-120"/>
              </a:rPr>
              <a:t>競賽成績審查</a:t>
            </a:r>
          </a:p>
        </p:txBody>
      </p:sp>
      <p:sp>
        <p:nvSpPr>
          <p:cNvPr id="6" name="矩形 5"/>
          <p:cNvSpPr/>
          <p:nvPr/>
        </p:nvSpPr>
        <p:spPr>
          <a:xfrm>
            <a:off x="1790700" y="3346450"/>
            <a:ext cx="2444750" cy="1223963"/>
          </a:xfrm>
          <a:prstGeom prst="rect">
            <a:avLst/>
          </a:prstGeom>
          <a:solidFill>
            <a:schemeClr val="accent1">
              <a:lumMod val="50000"/>
            </a:schemeClr>
          </a:solidFill>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r>
              <a:rPr lang="zh-TW" altLang="en-US" dirty="0">
                <a:solidFill>
                  <a:prstClr val="white"/>
                </a:solidFill>
                <a:latin typeface="標楷體" panose="03000509000000000000" pitchFamily="65" charset="-120"/>
                <a:ea typeface="標楷體" panose="03000509000000000000" pitchFamily="65" charset="-120"/>
              </a:rPr>
              <a:t>申請變更就學區</a:t>
            </a:r>
            <a:endParaRPr lang="en-US" altLang="zh-TW" dirty="0">
              <a:solidFill>
                <a:prstClr val="white"/>
              </a:solidFill>
              <a:latin typeface="標楷體" panose="03000509000000000000" pitchFamily="65" charset="-120"/>
              <a:ea typeface="標楷體" panose="03000509000000000000" pitchFamily="65" charset="-120"/>
            </a:endParaRPr>
          </a:p>
          <a:p>
            <a:pPr algn="ctr" eaLnBrk="1" hangingPunct="1">
              <a:defRPr/>
            </a:pPr>
            <a:endParaRPr lang="en-US" altLang="zh-TW" sz="1067" dirty="0">
              <a:solidFill>
                <a:prstClr val="white"/>
              </a:solidFill>
              <a:latin typeface="標楷體" panose="03000509000000000000" pitchFamily="65" charset="-120"/>
              <a:ea typeface="標楷體" panose="03000509000000000000" pitchFamily="65" charset="-120"/>
            </a:endParaRPr>
          </a:p>
          <a:p>
            <a:pPr algn="ctr" eaLnBrk="1" hangingPunct="1">
              <a:defRPr/>
            </a:pPr>
            <a:r>
              <a:rPr lang="en-US" altLang="zh-TW" dirty="0">
                <a:solidFill>
                  <a:prstClr val="white"/>
                </a:solidFill>
                <a:latin typeface="標楷體" panose="03000509000000000000" pitchFamily="65" charset="-120"/>
                <a:ea typeface="標楷體" panose="03000509000000000000" pitchFamily="65" charset="-120"/>
              </a:rPr>
              <a:t>(</a:t>
            </a:r>
            <a:r>
              <a:rPr lang="zh-TW" altLang="en-US" dirty="0">
                <a:solidFill>
                  <a:prstClr val="white"/>
                </a:solidFill>
                <a:latin typeface="標楷體" panose="03000509000000000000" pitchFamily="65" charset="-120"/>
                <a:ea typeface="標楷體" panose="03000509000000000000" pitchFamily="65" charset="-120"/>
              </a:rPr>
              <a:t>有需要者申請</a:t>
            </a:r>
            <a:r>
              <a:rPr lang="en-US" altLang="zh-TW" dirty="0">
                <a:solidFill>
                  <a:prstClr val="white"/>
                </a:solidFill>
                <a:latin typeface="標楷體" panose="03000509000000000000" pitchFamily="65" charset="-120"/>
                <a:ea typeface="標楷體" panose="03000509000000000000" pitchFamily="65" charset="-120"/>
              </a:rPr>
              <a:t>)</a:t>
            </a:r>
            <a:endParaRPr lang="zh-TW" altLang="en-US" dirty="0">
              <a:solidFill>
                <a:prstClr val="white"/>
              </a:solidFill>
              <a:latin typeface="標楷體" panose="03000509000000000000" pitchFamily="65" charset="-120"/>
              <a:ea typeface="標楷體" panose="03000509000000000000" pitchFamily="65" charset="-120"/>
            </a:endParaRPr>
          </a:p>
        </p:txBody>
      </p:sp>
      <p:cxnSp>
        <p:nvCxnSpPr>
          <p:cNvPr id="8" name="直線單箭頭接點 7"/>
          <p:cNvCxnSpPr>
            <a:stCxn id="6" idx="2"/>
            <a:endCxn id="4" idx="0"/>
          </p:cNvCxnSpPr>
          <p:nvPr/>
        </p:nvCxnSpPr>
        <p:spPr>
          <a:xfrm>
            <a:off x="3013075" y="4570413"/>
            <a:ext cx="0" cy="663575"/>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11" name="直線單箭頭接點 10"/>
          <p:cNvCxnSpPr>
            <a:stCxn id="5" idx="2"/>
          </p:cNvCxnSpPr>
          <p:nvPr/>
        </p:nvCxnSpPr>
        <p:spPr>
          <a:xfrm>
            <a:off x="3013075" y="2644775"/>
            <a:ext cx="0" cy="701675"/>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a:off x="4868863" y="1420813"/>
            <a:ext cx="2397125" cy="1223962"/>
          </a:xfrm>
          <a:prstGeom prst="rect">
            <a:avLst/>
          </a:prstGeom>
          <a:solidFill>
            <a:schemeClr val="accent1">
              <a:lumMod val="50000"/>
            </a:schemeClr>
          </a:solidFill>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r>
              <a:rPr lang="zh-TW" altLang="en-US" dirty="0">
                <a:solidFill>
                  <a:prstClr val="white"/>
                </a:solidFill>
                <a:latin typeface="標楷體" panose="03000509000000000000" pitchFamily="65" charset="-120"/>
                <a:ea typeface="標楷體" panose="03000509000000000000" pitchFamily="65" charset="-120"/>
              </a:rPr>
              <a:t>個別序位查詢</a:t>
            </a:r>
          </a:p>
        </p:txBody>
      </p:sp>
      <p:sp>
        <p:nvSpPr>
          <p:cNvPr id="14" name="矩形 13"/>
          <p:cNvSpPr/>
          <p:nvPr/>
        </p:nvSpPr>
        <p:spPr>
          <a:xfrm>
            <a:off x="4868863" y="3313113"/>
            <a:ext cx="2397125" cy="1225550"/>
          </a:xfrm>
          <a:prstGeom prst="rect">
            <a:avLst/>
          </a:prstGeom>
          <a:solidFill>
            <a:schemeClr val="accent1">
              <a:lumMod val="50000"/>
            </a:schemeClr>
          </a:solidFill>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r>
              <a:rPr lang="zh-TW" altLang="en-US" dirty="0">
                <a:solidFill>
                  <a:prstClr val="white"/>
                </a:solidFill>
                <a:latin typeface="標楷體" panose="03000509000000000000" pitchFamily="65" charset="-120"/>
                <a:ea typeface="標楷體" panose="03000509000000000000" pitchFamily="65" charset="-120"/>
              </a:rPr>
              <a:t>選填志願</a:t>
            </a:r>
          </a:p>
        </p:txBody>
      </p:sp>
      <p:sp>
        <p:nvSpPr>
          <p:cNvPr id="15" name="矩形 14"/>
          <p:cNvSpPr/>
          <p:nvPr/>
        </p:nvSpPr>
        <p:spPr>
          <a:xfrm>
            <a:off x="4873625" y="5233988"/>
            <a:ext cx="2397125" cy="1223962"/>
          </a:xfrm>
          <a:prstGeom prst="rect">
            <a:avLst/>
          </a:prstGeom>
          <a:solidFill>
            <a:schemeClr val="accent1">
              <a:lumMod val="50000"/>
            </a:schemeClr>
          </a:solidFill>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r>
              <a:rPr lang="zh-TW" altLang="en-US" sz="2000" dirty="0">
                <a:solidFill>
                  <a:prstClr val="white"/>
                </a:solidFill>
                <a:latin typeface="標楷體" panose="03000509000000000000" pitchFamily="65" charset="-120"/>
                <a:ea typeface="標楷體" panose="03000509000000000000" pitchFamily="65" charset="-120"/>
              </a:rPr>
              <a:t>報名</a:t>
            </a:r>
            <a:endParaRPr lang="en-US" altLang="zh-TW" sz="2000" dirty="0">
              <a:solidFill>
                <a:prstClr val="white"/>
              </a:solidFill>
              <a:latin typeface="標楷體" panose="03000509000000000000" pitchFamily="65" charset="-120"/>
              <a:ea typeface="標楷體" panose="03000509000000000000" pitchFamily="65" charset="-120"/>
            </a:endParaRPr>
          </a:p>
          <a:p>
            <a:pPr algn="ctr" eaLnBrk="1" hangingPunct="1">
              <a:defRPr/>
            </a:pPr>
            <a:r>
              <a:rPr lang="zh-TW" altLang="en-US" sz="2000" dirty="0">
                <a:solidFill>
                  <a:prstClr val="white"/>
                </a:solidFill>
                <a:latin typeface="標楷體" panose="03000509000000000000" pitchFamily="65" charset="-120"/>
                <a:ea typeface="標楷體" panose="03000509000000000000" pitchFamily="65" charset="-120"/>
              </a:rPr>
              <a:t>集體報名</a:t>
            </a:r>
            <a:endParaRPr lang="en-US" altLang="zh-TW" sz="2000" dirty="0">
              <a:solidFill>
                <a:prstClr val="white"/>
              </a:solidFill>
              <a:latin typeface="標楷體" panose="03000509000000000000" pitchFamily="65" charset="-120"/>
              <a:ea typeface="標楷體" panose="03000509000000000000" pitchFamily="65" charset="-120"/>
            </a:endParaRPr>
          </a:p>
          <a:p>
            <a:pPr algn="ctr" eaLnBrk="1" hangingPunct="1">
              <a:defRPr/>
            </a:pPr>
            <a:r>
              <a:rPr lang="zh-TW" altLang="en-US" sz="2000" dirty="0">
                <a:solidFill>
                  <a:prstClr val="white"/>
                </a:solidFill>
                <a:latin typeface="標楷體" panose="03000509000000000000" pitchFamily="65" charset="-120"/>
                <a:ea typeface="標楷體" panose="03000509000000000000" pitchFamily="65" charset="-120"/>
              </a:rPr>
              <a:t>個別報名</a:t>
            </a:r>
          </a:p>
        </p:txBody>
      </p:sp>
      <p:cxnSp>
        <p:nvCxnSpPr>
          <p:cNvPr id="19" name="肘形接點 18"/>
          <p:cNvCxnSpPr>
            <a:stCxn id="4" idx="3"/>
            <a:endCxn id="13" idx="1"/>
          </p:cNvCxnSpPr>
          <p:nvPr/>
        </p:nvCxnSpPr>
        <p:spPr>
          <a:xfrm flipV="1">
            <a:off x="4235450" y="2032000"/>
            <a:ext cx="633413" cy="3811588"/>
          </a:xfrm>
          <a:prstGeom prst="bentConnector3">
            <a:avLst>
              <a:gd name="adj1" fmla="val 50000"/>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21" name="直線單箭頭接點 20"/>
          <p:cNvCxnSpPr>
            <a:stCxn id="13" idx="2"/>
            <a:endCxn id="14" idx="0"/>
          </p:cNvCxnSpPr>
          <p:nvPr/>
        </p:nvCxnSpPr>
        <p:spPr>
          <a:xfrm>
            <a:off x="6067425" y="2644775"/>
            <a:ext cx="0" cy="668338"/>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23" name="直線單箭頭接點 22"/>
          <p:cNvCxnSpPr>
            <a:stCxn id="14" idx="2"/>
            <a:endCxn id="15" idx="0"/>
          </p:cNvCxnSpPr>
          <p:nvPr/>
        </p:nvCxnSpPr>
        <p:spPr>
          <a:xfrm>
            <a:off x="6067425" y="4538663"/>
            <a:ext cx="4763" cy="695325"/>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26" name="矩形 25"/>
          <p:cNvSpPr/>
          <p:nvPr/>
        </p:nvSpPr>
        <p:spPr>
          <a:xfrm>
            <a:off x="8058150" y="1385888"/>
            <a:ext cx="2397125" cy="1225550"/>
          </a:xfrm>
          <a:prstGeom prst="rect">
            <a:avLst/>
          </a:prstGeom>
          <a:solidFill>
            <a:schemeClr val="accent3">
              <a:lumMod val="50000"/>
            </a:schemeClr>
          </a:solidFill>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r>
              <a:rPr lang="zh-TW" altLang="en-US" sz="2800" dirty="0">
                <a:solidFill>
                  <a:prstClr val="white"/>
                </a:solidFill>
                <a:latin typeface="標楷體" panose="03000509000000000000" pitchFamily="65" charset="-120"/>
                <a:ea typeface="標楷體" panose="03000509000000000000" pitchFamily="65" charset="-120"/>
              </a:rPr>
              <a:t>放榜</a:t>
            </a:r>
          </a:p>
        </p:txBody>
      </p:sp>
      <p:sp>
        <p:nvSpPr>
          <p:cNvPr id="35" name="矩形 34"/>
          <p:cNvSpPr/>
          <p:nvPr/>
        </p:nvSpPr>
        <p:spPr>
          <a:xfrm>
            <a:off x="8058150" y="3313113"/>
            <a:ext cx="2397125" cy="1225550"/>
          </a:xfrm>
          <a:prstGeom prst="rect">
            <a:avLst/>
          </a:prstGeom>
          <a:solidFill>
            <a:schemeClr val="accent3">
              <a:lumMod val="50000"/>
            </a:schemeClr>
          </a:solidFill>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r>
              <a:rPr lang="zh-TW" altLang="en-US" sz="2800" dirty="0">
                <a:solidFill>
                  <a:prstClr val="white"/>
                </a:solidFill>
                <a:latin typeface="標楷體" panose="03000509000000000000" pitchFamily="65" charset="-120"/>
                <a:ea typeface="標楷體" panose="03000509000000000000" pitchFamily="65" charset="-120"/>
              </a:rPr>
              <a:t>報到</a:t>
            </a:r>
          </a:p>
        </p:txBody>
      </p:sp>
      <p:sp>
        <p:nvSpPr>
          <p:cNvPr id="36" name="矩形 35"/>
          <p:cNvSpPr/>
          <p:nvPr/>
        </p:nvSpPr>
        <p:spPr>
          <a:xfrm>
            <a:off x="8040688" y="5237163"/>
            <a:ext cx="2397125" cy="1223962"/>
          </a:xfrm>
          <a:prstGeom prst="rect">
            <a:avLst/>
          </a:prstGeom>
          <a:solidFill>
            <a:schemeClr val="accent3">
              <a:lumMod val="50000"/>
            </a:schemeClr>
          </a:solidFill>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r>
              <a:rPr lang="zh-TW" altLang="en-US" dirty="0">
                <a:solidFill>
                  <a:prstClr val="white"/>
                </a:solidFill>
                <a:latin typeface="標楷體" panose="03000509000000000000" pitchFamily="65" charset="-120"/>
                <a:ea typeface="標楷體" panose="03000509000000000000" pitchFamily="65" charset="-120"/>
              </a:rPr>
              <a:t>放棄錄取資格</a:t>
            </a:r>
          </a:p>
        </p:txBody>
      </p:sp>
      <p:cxnSp>
        <p:nvCxnSpPr>
          <p:cNvPr id="38" name="直線單箭頭接點 37"/>
          <p:cNvCxnSpPr>
            <a:stCxn id="26" idx="2"/>
            <a:endCxn id="35" idx="0"/>
          </p:cNvCxnSpPr>
          <p:nvPr/>
        </p:nvCxnSpPr>
        <p:spPr>
          <a:xfrm>
            <a:off x="9256713" y="2611438"/>
            <a:ext cx="0" cy="701675"/>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39" name="直線單箭頭接點 38"/>
          <p:cNvCxnSpPr/>
          <p:nvPr/>
        </p:nvCxnSpPr>
        <p:spPr>
          <a:xfrm>
            <a:off x="9239250" y="4533900"/>
            <a:ext cx="0" cy="703263"/>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42" name="肘形接點 41"/>
          <p:cNvCxnSpPr>
            <a:stCxn id="15" idx="3"/>
            <a:endCxn id="26" idx="1"/>
          </p:cNvCxnSpPr>
          <p:nvPr/>
        </p:nvCxnSpPr>
        <p:spPr>
          <a:xfrm flipV="1">
            <a:off x="7270750" y="1998663"/>
            <a:ext cx="787400" cy="3846512"/>
          </a:xfrm>
          <a:prstGeom prst="bentConnector3">
            <a:avLst>
              <a:gd name="adj1" fmla="val 50000"/>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136212" name="文字方塊 2"/>
          <p:cNvSpPr txBox="1">
            <a:spLocks noChangeArrowheads="1"/>
          </p:cNvSpPr>
          <p:nvPr/>
        </p:nvSpPr>
        <p:spPr bwMode="auto">
          <a:xfrm>
            <a:off x="1566863" y="942975"/>
            <a:ext cx="10118725"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en-US" altLang="zh-TW">
                <a:latin typeface="標楷體" panose="03000509000000000000" pitchFamily="65" charset="-120"/>
                <a:ea typeface="標楷體" panose="03000509000000000000" pitchFamily="65" charset="-120"/>
              </a:rPr>
              <a:t>(</a:t>
            </a:r>
            <a:r>
              <a:rPr lang="zh-TW" altLang="en-US">
                <a:latin typeface="標楷體" panose="03000509000000000000" pitchFamily="65" charset="-120"/>
                <a:ea typeface="標楷體" panose="03000509000000000000" pitchFamily="65" charset="-120"/>
              </a:rPr>
              <a:t>多元學習表現分數原採計期間自七上開學日起，至九下開學前一日止</a:t>
            </a:r>
            <a:r>
              <a:rPr lang="en-US" altLang="zh-TW">
                <a:latin typeface="標楷體" panose="03000509000000000000" pitchFamily="65" charset="-120"/>
                <a:ea typeface="標楷體" panose="03000509000000000000" pitchFamily="65" charset="-120"/>
              </a:rPr>
              <a:t>)</a:t>
            </a:r>
            <a:endParaRPr lang="zh-TW" altLang="en-US">
              <a:latin typeface="標楷體" panose="03000509000000000000" pitchFamily="65" charset="-120"/>
              <a:ea typeface="標楷體" panose="03000509000000000000" pitchFamily="65" charset="-120"/>
            </a:endParaRPr>
          </a:p>
        </p:txBody>
      </p:sp>
      <p:sp>
        <p:nvSpPr>
          <p:cNvPr id="136213" name="投影片編號版面配置區 1"/>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F0C4F616-EA0E-4288-8D37-21FFC4C1FE83}" type="slidenum">
              <a:rPr kumimoji="0" lang="zh-TW" altLang="en-US" smtClean="0">
                <a:solidFill>
                  <a:srgbClr val="FEFFFF"/>
                </a:solidFill>
                <a:latin typeface="Century Gothic" panose="020B0502020202020204" pitchFamily="34" charset="0"/>
              </a:rPr>
              <a:pPr/>
              <a:t>97</a:t>
            </a:fld>
            <a:endParaRPr kumimoji="0" lang="zh-TW" altLang="en-US">
              <a:solidFill>
                <a:srgbClr val="FEFFFF"/>
              </a:solidFill>
              <a:latin typeface="Century Gothic" panose="020B0502020202020204" pitchFamily="34" charset="0"/>
            </a:endParaRPr>
          </a:p>
        </p:txBody>
      </p:sp>
    </p:spTree>
  </p:cSld>
  <p:clrMapOvr>
    <a:masterClrMapping/>
  </p:clrMapOvr>
  <p:transition spd="slow"/>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標題 1"/>
          <p:cNvSpPr>
            <a:spLocks noGrp="1"/>
          </p:cNvSpPr>
          <p:nvPr>
            <p:ph type="ctrTitle"/>
          </p:nvPr>
        </p:nvSpPr>
        <p:spPr>
          <a:xfrm>
            <a:off x="1945532" y="3794125"/>
            <a:ext cx="10363200" cy="1470025"/>
          </a:xfrm>
        </p:spPr>
        <p:txBody>
          <a:bodyPr/>
          <a:lstStyle/>
          <a:p>
            <a:r>
              <a:rPr lang="zh-TW" altLang="en-US" sz="5400" dirty="0">
                <a:solidFill>
                  <a:srgbClr val="C00000"/>
                </a:solidFill>
                <a:latin typeface="華康華綜體W5" panose="020B0509000000000000" pitchFamily="49" charset="-120"/>
                <a:ea typeface="華康華綜體W5" panose="020B0509000000000000" pitchFamily="49" charset="-120"/>
              </a:rPr>
              <a:t>免試入學之個別序位</a:t>
            </a:r>
          </a:p>
        </p:txBody>
      </p:sp>
      <p:sp>
        <p:nvSpPr>
          <p:cNvPr id="137219" name="投影片編號版面配置區 2"/>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5A3A51DA-2D61-4432-903F-2B57650F6202}" type="slidenum">
              <a:rPr kumimoji="0" lang="zh-TW" altLang="en-US" smtClean="0">
                <a:solidFill>
                  <a:srgbClr val="FEFFFF"/>
                </a:solidFill>
                <a:latin typeface="Century Gothic" panose="020B0502020202020204" pitchFamily="34" charset="0"/>
              </a:rPr>
              <a:pPr/>
              <a:t>98</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8242" name="群組 4"/>
          <p:cNvGrpSpPr>
            <a:grpSpLocks/>
          </p:cNvGrpSpPr>
          <p:nvPr/>
        </p:nvGrpSpPr>
        <p:grpSpPr bwMode="auto">
          <a:xfrm>
            <a:off x="1595438" y="836613"/>
            <a:ext cx="9037637" cy="5905500"/>
            <a:chOff x="72008" y="44624"/>
            <a:chExt cx="9036496" cy="6696744"/>
          </a:xfrm>
        </p:grpSpPr>
        <p:sp>
          <p:nvSpPr>
            <p:cNvPr id="3" name="按鈕形 2"/>
            <p:cNvSpPr/>
            <p:nvPr/>
          </p:nvSpPr>
          <p:spPr>
            <a:xfrm>
              <a:off x="72008" y="44624"/>
              <a:ext cx="9036496" cy="6696744"/>
            </a:xfrm>
            <a:prstGeom prst="bevel">
              <a:avLst>
                <a:gd name="adj" fmla="val 2964"/>
              </a:avLst>
            </a:prstGeom>
            <a:ln w="38100"/>
          </p:spPr>
          <p:style>
            <a:lnRef idx="1">
              <a:schemeClr val="accent3"/>
            </a:lnRef>
            <a:fillRef idx="2">
              <a:schemeClr val="accent3"/>
            </a:fillRef>
            <a:effectRef idx="1">
              <a:schemeClr val="accent3"/>
            </a:effectRef>
            <a:fontRef idx="minor">
              <a:schemeClr val="dk1"/>
            </a:fontRef>
          </p:style>
          <p:txBody>
            <a:bodyPr/>
            <a:lstStyle/>
            <a:p>
              <a:pPr algn="ctr">
                <a:defRPr/>
              </a:pPr>
              <a:r>
                <a:rPr lang="zh-TW" altLang="en-US" sz="2000" b="1" dirty="0">
                  <a:solidFill>
                    <a:prstClr val="black"/>
                  </a:solidFill>
                  <a:latin typeface="微軟正黑體" panose="020B0604030504040204" pitchFamily="34" charset="-120"/>
                </a:rPr>
                <a:t>「</a:t>
              </a:r>
              <a:r>
                <a:rPr lang="en-US" altLang="zh-TW" sz="2000" b="1" dirty="0">
                  <a:solidFill>
                    <a:prstClr val="black"/>
                  </a:solidFill>
                  <a:latin typeface="微軟正黑體" panose="020B0604030504040204" pitchFamily="34" charset="-120"/>
                </a:rPr>
                <a:t>108</a:t>
              </a:r>
              <a:r>
                <a:rPr lang="zh-TW" altLang="zh-TW" sz="2000" b="1" dirty="0">
                  <a:solidFill>
                    <a:prstClr val="black"/>
                  </a:solidFill>
                  <a:latin typeface="微軟正黑體" panose="020B0604030504040204" pitchFamily="34" charset="-120"/>
                </a:rPr>
                <a:t>學年度○○就學區學生免試入學超額比序（未含志願序）</a:t>
              </a:r>
              <a:endParaRPr lang="en-US" altLang="zh-TW" sz="2000" b="1" dirty="0">
                <a:solidFill>
                  <a:prstClr val="black"/>
                </a:solidFill>
                <a:latin typeface="微軟正黑體" panose="020B0604030504040204" pitchFamily="34" charset="-120"/>
              </a:endParaRPr>
            </a:p>
            <a:p>
              <a:pPr algn="ctr">
                <a:defRPr/>
              </a:pPr>
              <a:r>
                <a:rPr lang="zh-TW" altLang="zh-TW" sz="2000" b="1" u="sng" dirty="0">
                  <a:solidFill>
                    <a:srgbClr val="FF0000"/>
                  </a:solidFill>
                  <a:latin typeface="微軟正黑體" panose="020B0604030504040204" pitchFamily="34" charset="-120"/>
                </a:rPr>
                <a:t>個別序位</a:t>
              </a:r>
              <a:r>
                <a:rPr lang="zh-TW" altLang="zh-TW" sz="2000" b="1" dirty="0">
                  <a:solidFill>
                    <a:prstClr val="black"/>
                  </a:solidFill>
                  <a:latin typeface="微軟正黑體" panose="020B0604030504040204" pitchFamily="34" charset="-120"/>
                </a:rPr>
                <a:t>之比率及</a:t>
              </a:r>
              <a:r>
                <a:rPr lang="zh-TW" altLang="en-US" sz="2000" b="1" dirty="0">
                  <a:solidFill>
                    <a:prstClr val="black"/>
                  </a:solidFill>
                  <a:latin typeface="微軟正黑體" panose="020B0604030504040204" pitchFamily="34" charset="-120"/>
                </a:rPr>
                <a:t>累積</a:t>
              </a:r>
              <a:r>
                <a:rPr lang="zh-TW" altLang="zh-TW" sz="2000" b="1" dirty="0">
                  <a:solidFill>
                    <a:prstClr val="black"/>
                  </a:solidFill>
                  <a:latin typeface="微軟正黑體" panose="020B0604030504040204" pitchFamily="34" charset="-120"/>
                </a:rPr>
                <a:t>人數區間</a:t>
              </a:r>
              <a:r>
                <a:rPr lang="zh-TW" altLang="en-US" sz="2000" dirty="0">
                  <a:solidFill>
                    <a:prstClr val="black"/>
                  </a:solidFill>
                  <a:latin typeface="微軟正黑體" panose="020B0604030504040204" pitchFamily="34" charset="-120"/>
                </a:rPr>
                <a:t>」</a:t>
              </a:r>
              <a:r>
                <a:rPr lang="zh-TW" altLang="zh-TW" sz="2000" b="1" dirty="0">
                  <a:solidFill>
                    <a:prstClr val="black"/>
                  </a:solidFill>
                  <a:latin typeface="微軟正黑體" panose="020B0604030504040204" pitchFamily="34" charset="-120"/>
                </a:rPr>
                <a:t>查詢服務</a:t>
              </a:r>
              <a:endParaRPr lang="en-US" altLang="zh-TW" sz="2000" dirty="0">
                <a:solidFill>
                  <a:prstClr val="black"/>
                </a:solidFill>
                <a:latin typeface="微軟正黑體" panose="020B0604030504040204" pitchFamily="34" charset="-120"/>
              </a:endParaRPr>
            </a:p>
            <a:p>
              <a:pPr>
                <a:defRPr/>
              </a:pPr>
              <a:r>
                <a:rPr lang="zh-TW" altLang="en-US" sz="2000" b="1" dirty="0">
                  <a:solidFill>
                    <a:prstClr val="black"/>
                  </a:solidFill>
                  <a:latin typeface="標楷體" panose="03000509000000000000" pitchFamily="65" charset="-120"/>
                  <a:ea typeface="標楷體" panose="03000509000000000000" pitchFamily="65" charset="-120"/>
                </a:rPr>
                <a:t>說明：</a:t>
              </a:r>
              <a:r>
                <a:rPr lang="zh-TW" altLang="en-US" sz="2000" dirty="0">
                  <a:solidFill>
                    <a:prstClr val="black"/>
                  </a:solidFill>
                </a:rPr>
                <a:t>以下</a:t>
              </a:r>
              <a:r>
                <a:rPr lang="zh-TW" altLang="zh-TW" sz="2000" dirty="0">
                  <a:solidFill>
                    <a:prstClr val="black"/>
                  </a:solidFill>
                </a:rPr>
                <a:t>服務</a:t>
              </a:r>
              <a:r>
                <a:rPr lang="zh-TW" altLang="en-US" sz="2000" dirty="0">
                  <a:solidFill>
                    <a:prstClr val="black"/>
                  </a:solidFill>
                </a:rPr>
                <a:t>資訊</a:t>
              </a:r>
              <a:endParaRPr lang="en-US" altLang="zh-TW" sz="2000" b="1" dirty="0">
                <a:solidFill>
                  <a:prstClr val="black"/>
                </a:solidFill>
                <a:latin typeface="標楷體" panose="03000509000000000000" pitchFamily="65" charset="-120"/>
                <a:ea typeface="標楷體" panose="03000509000000000000" pitchFamily="65" charset="-120"/>
              </a:endParaRPr>
            </a:p>
            <a:p>
              <a:pPr>
                <a:defRPr/>
              </a:pPr>
              <a:r>
                <a:rPr lang="en-US" altLang="zh-TW" sz="2000" dirty="0">
                  <a:solidFill>
                    <a:prstClr val="black"/>
                  </a:solidFill>
                  <a:latin typeface="標楷體" panose="03000509000000000000" pitchFamily="65" charset="-120"/>
                  <a:ea typeface="標楷體" panose="03000509000000000000" pitchFamily="65" charset="-120"/>
                </a:rPr>
                <a:t>1.</a:t>
              </a:r>
              <a:r>
                <a:rPr lang="zh-TW" altLang="en-US" sz="2000" b="1" u="sng" dirty="0">
                  <a:solidFill>
                    <a:prstClr val="black"/>
                  </a:solidFill>
                  <a:latin typeface="標楷體" panose="03000509000000000000" pitchFamily="65" charset="-120"/>
                  <a:ea typeface="標楷體" panose="03000509000000000000" pitchFamily="65" charset="-120"/>
                </a:rPr>
                <a:t>因為免試入學尚未報名，故</a:t>
              </a:r>
              <a:r>
                <a:rPr lang="zh-TW" altLang="zh-TW" sz="2000" b="1" u="sng" dirty="0">
                  <a:solidFill>
                    <a:prstClr val="black"/>
                  </a:solidFill>
                  <a:latin typeface="標楷體" panose="03000509000000000000" pitchFamily="65" charset="-120"/>
                  <a:ea typeface="標楷體" panose="03000509000000000000" pitchFamily="65" charset="-120"/>
                </a:rPr>
                <a:t>以國中教育會考報名人數為計算</a:t>
              </a:r>
              <a:r>
                <a:rPr lang="zh-TW" altLang="en-US" sz="2000" b="1" u="sng" dirty="0">
                  <a:solidFill>
                    <a:prstClr val="black"/>
                  </a:solidFill>
                  <a:latin typeface="標楷體" panose="03000509000000000000" pitchFamily="65" charset="-120"/>
                  <a:ea typeface="標楷體" panose="03000509000000000000" pitchFamily="65" charset="-120"/>
                </a:rPr>
                <a:t>基</a:t>
              </a:r>
              <a:r>
                <a:rPr lang="zh-TW" altLang="zh-TW" sz="2000" b="1" u="sng" dirty="0">
                  <a:solidFill>
                    <a:prstClr val="black"/>
                  </a:solidFill>
                  <a:latin typeface="標楷體" panose="03000509000000000000" pitchFamily="65" charset="-120"/>
                  <a:ea typeface="標楷體" panose="03000509000000000000" pitchFamily="65" charset="-120"/>
                </a:rPr>
                <a:t>準</a:t>
              </a:r>
              <a:r>
                <a:rPr lang="zh-TW" altLang="zh-TW" sz="2000" dirty="0">
                  <a:solidFill>
                    <a:prstClr val="black"/>
                  </a:solidFill>
                  <a:latin typeface="標楷體" panose="03000509000000000000" pitchFamily="65" charset="-120"/>
                  <a:ea typeface="標楷體" panose="03000509000000000000" pitchFamily="65" charset="-120"/>
                </a:rPr>
                <a:t>。</a:t>
              </a:r>
              <a:endParaRPr lang="en-US" altLang="zh-TW" sz="2000" dirty="0">
                <a:solidFill>
                  <a:prstClr val="black"/>
                </a:solidFill>
                <a:latin typeface="標楷體" panose="03000509000000000000" pitchFamily="65" charset="-120"/>
                <a:ea typeface="標楷體" panose="03000509000000000000" pitchFamily="65" charset="-120"/>
              </a:endParaRPr>
            </a:p>
            <a:p>
              <a:pPr>
                <a:defRPr/>
              </a:pPr>
              <a:r>
                <a:rPr lang="en-US" altLang="zh-TW" sz="2000" dirty="0">
                  <a:solidFill>
                    <a:prstClr val="black"/>
                  </a:solidFill>
                  <a:latin typeface="標楷體" panose="03000509000000000000" pitchFamily="65" charset="-120"/>
                  <a:ea typeface="標楷體" panose="03000509000000000000" pitchFamily="65" charset="-120"/>
                </a:rPr>
                <a:t>2.</a:t>
              </a:r>
              <a:r>
                <a:rPr lang="zh-TW" altLang="zh-TW" sz="2000" dirty="0">
                  <a:solidFill>
                    <a:prstClr val="black"/>
                  </a:solidFill>
                  <a:latin typeface="標楷體" panose="03000509000000000000" pitchFamily="65" charset="-120"/>
                  <a:ea typeface="標楷體" panose="03000509000000000000" pitchFamily="65" charset="-120"/>
                </a:rPr>
                <a:t>根據該區超額比序項目之分配及比序順次，計算該區學生之整體表現，由前至後排序，並以每一區間比率</a:t>
              </a:r>
              <a:r>
                <a:rPr lang="zh-TW" altLang="zh-TW" sz="2400" dirty="0">
                  <a:solidFill>
                    <a:srgbClr val="FF0000"/>
                  </a:solidFill>
                  <a:latin typeface="標楷體" panose="03000509000000000000" pitchFamily="65" charset="-120"/>
                  <a:ea typeface="標楷體" panose="03000509000000000000" pitchFamily="65" charset="-120"/>
                </a:rPr>
                <a:t>不低於百分之一</a:t>
              </a:r>
              <a:r>
                <a:rPr lang="zh-TW" altLang="zh-TW" sz="2000" dirty="0">
                  <a:solidFill>
                    <a:prstClr val="black"/>
                  </a:solidFill>
                  <a:latin typeface="標楷體" panose="03000509000000000000" pitchFamily="65" charset="-120"/>
                  <a:ea typeface="標楷體" panose="03000509000000000000" pitchFamily="65" charset="-120"/>
                </a:rPr>
                <a:t>且</a:t>
              </a:r>
              <a:r>
                <a:rPr lang="zh-TW" altLang="zh-TW" sz="2400" dirty="0">
                  <a:solidFill>
                    <a:srgbClr val="FF0000"/>
                  </a:solidFill>
                  <a:latin typeface="標楷體" panose="03000509000000000000" pitchFamily="65" charset="-120"/>
                  <a:ea typeface="標楷體" panose="03000509000000000000" pitchFamily="65" charset="-120"/>
                </a:rPr>
                <a:t>人數不少於一百人</a:t>
              </a:r>
              <a:r>
                <a:rPr lang="zh-TW" altLang="zh-TW" sz="2000" dirty="0">
                  <a:solidFill>
                    <a:prstClr val="black"/>
                  </a:solidFill>
                  <a:latin typeface="標楷體" panose="03000509000000000000" pitchFamily="65" charset="-120"/>
                  <a:ea typeface="標楷體" panose="03000509000000000000" pitchFamily="65" charset="-120"/>
                </a:rPr>
                <a:t>，計算其個別序位所屬區間</a:t>
              </a:r>
              <a:r>
                <a:rPr lang="zh-TW" altLang="en-US" sz="2000" dirty="0">
                  <a:solidFill>
                    <a:prstClr val="black"/>
                  </a:solidFill>
                  <a:latin typeface="標楷體" panose="03000509000000000000" pitchFamily="65" charset="-120"/>
                  <a:ea typeface="標楷體" panose="03000509000000000000" pitchFamily="65" charset="-120"/>
                </a:rPr>
                <a:t>，</a:t>
              </a:r>
              <a:r>
                <a:rPr lang="zh-TW" altLang="zh-TW" sz="2000" dirty="0">
                  <a:solidFill>
                    <a:prstClr val="black"/>
                  </a:solidFill>
                  <a:latin typeface="標楷體" panose="03000509000000000000" pitchFamily="65" charset="-120"/>
                  <a:ea typeface="標楷體" panose="03000509000000000000" pitchFamily="65" charset="-120"/>
                </a:rPr>
                <a:t>其比率均算至小數點第二位，第三位以下四捨五入</a:t>
              </a:r>
              <a:r>
                <a:rPr lang="zh-TW" altLang="en-US" sz="2000" dirty="0">
                  <a:solidFill>
                    <a:prstClr val="black"/>
                  </a:solidFill>
                  <a:latin typeface="標楷體" panose="03000509000000000000" pitchFamily="65" charset="-120"/>
                  <a:ea typeface="標楷體" panose="03000509000000000000" pitchFamily="65" charset="-120"/>
                </a:rPr>
                <a:t>，</a:t>
              </a:r>
              <a:r>
                <a:rPr lang="zh-TW" altLang="zh-TW" sz="2000" dirty="0">
                  <a:solidFill>
                    <a:prstClr val="black"/>
                  </a:solidFill>
                  <a:latin typeface="標楷體" panose="03000509000000000000" pitchFamily="65" charset="-120"/>
                  <a:ea typeface="標楷體" panose="03000509000000000000" pitchFamily="65" charset="-120"/>
                </a:rPr>
                <a:t>另就序位比率為後百分之二十以下者，得以同一比率區間呈現。</a:t>
              </a:r>
              <a:endParaRPr lang="en-US" altLang="zh-TW" sz="2000" dirty="0">
                <a:solidFill>
                  <a:prstClr val="black"/>
                </a:solidFill>
                <a:latin typeface="標楷體" panose="03000509000000000000" pitchFamily="65" charset="-120"/>
                <a:ea typeface="標楷體" panose="03000509000000000000" pitchFamily="65" charset="-120"/>
              </a:endParaRPr>
            </a:p>
            <a:p>
              <a:pPr>
                <a:defRPr/>
              </a:pPr>
              <a:r>
                <a:rPr lang="en-US" altLang="zh-TW" sz="2000" dirty="0">
                  <a:solidFill>
                    <a:prstClr val="black"/>
                  </a:solidFill>
                  <a:latin typeface="標楷體" panose="03000509000000000000" pitchFamily="65" charset="-120"/>
                  <a:ea typeface="標楷體" panose="03000509000000000000" pitchFamily="65" charset="-120"/>
                </a:rPr>
                <a:t>3.</a:t>
              </a:r>
              <a:r>
                <a:rPr lang="zh-TW" altLang="zh-TW" sz="2000" dirty="0">
                  <a:solidFill>
                    <a:prstClr val="black"/>
                  </a:solidFill>
                  <a:latin typeface="標楷體" panose="03000509000000000000" pitchFamily="65" charset="-120"/>
                  <a:ea typeface="標楷體" panose="03000509000000000000" pitchFamily="65" charset="-120"/>
                </a:rPr>
                <a:t>僅供個人進行志願選填參考，任何個人、團體、學校或機關不得蒐集處理、公開呈現或做其他目的之使用。</a:t>
              </a:r>
            </a:p>
            <a:p>
              <a:pPr>
                <a:defRPr/>
              </a:pPr>
              <a:r>
                <a:rPr lang="en-US" altLang="zh-TW" sz="2000" dirty="0">
                  <a:solidFill>
                    <a:prstClr val="black"/>
                  </a:solidFill>
                  <a:latin typeface="標楷體" panose="03000509000000000000" pitchFamily="65" charset="-120"/>
                  <a:ea typeface="標楷體" panose="03000509000000000000" pitchFamily="65" charset="-120"/>
                </a:rPr>
                <a:t>4.</a:t>
              </a:r>
              <a:r>
                <a:rPr lang="zh-TW" altLang="en-US" sz="2000" dirty="0">
                  <a:solidFill>
                    <a:prstClr val="black"/>
                  </a:solidFill>
                  <a:latin typeface="標楷體" panose="03000509000000000000" pitchFamily="65" charset="-120"/>
                  <a:ea typeface="標楷體" panose="03000509000000000000" pitchFamily="65" charset="-120"/>
                </a:rPr>
                <a:t>於</a:t>
              </a:r>
              <a:r>
                <a:rPr lang="zh-TW" altLang="zh-TW" sz="2000" dirty="0">
                  <a:solidFill>
                    <a:prstClr val="black"/>
                  </a:solidFill>
                  <a:latin typeface="標楷體" panose="03000509000000000000" pitchFamily="65" charset="-120"/>
                  <a:ea typeface="標楷體" panose="03000509000000000000" pitchFamily="65" charset="-120"/>
                </a:rPr>
                <a:t>選填志願時</a:t>
              </a:r>
              <a:r>
                <a:rPr lang="zh-TW" altLang="en-US" sz="2000" dirty="0">
                  <a:solidFill>
                    <a:prstClr val="black"/>
                  </a:solidFill>
                  <a:latin typeface="標楷體" panose="03000509000000000000" pitchFamily="65" charset="-120"/>
                  <a:ea typeface="標楷體" panose="03000509000000000000" pitchFamily="65" charset="-120"/>
                </a:rPr>
                <a:t>提供</a:t>
              </a:r>
              <a:r>
                <a:rPr lang="zh-TW" altLang="zh-TW" sz="2000" dirty="0">
                  <a:solidFill>
                    <a:prstClr val="black"/>
                  </a:solidFill>
                  <a:latin typeface="標楷體" panose="03000509000000000000" pitchFamily="65" charset="-120"/>
                  <a:ea typeface="標楷體" panose="03000509000000000000" pitchFamily="65" charset="-120"/>
                </a:rPr>
                <a:t>參考外，</a:t>
              </a:r>
              <a:r>
                <a:rPr lang="zh-TW" altLang="zh-TW" sz="2000" b="1" u="sng" dirty="0">
                  <a:solidFill>
                    <a:prstClr val="black"/>
                  </a:solidFill>
                  <a:latin typeface="標楷體" panose="03000509000000000000" pitchFamily="65" charset="-120"/>
                  <a:ea typeface="標楷體" panose="03000509000000000000" pitchFamily="65" charset="-120"/>
                </a:rPr>
                <a:t>務必考量國中學生生涯輔導紀錄手冊及生涯發展規劃書，並參酌以往免試入學志願選填試探後，學校所給予之輔導建議，依照興趣、性向和能力，將志願序填滿，以選擇適宜的學校就近入學</a:t>
              </a:r>
              <a:r>
                <a:rPr lang="zh-TW" altLang="zh-TW" sz="2000" dirty="0">
                  <a:solidFill>
                    <a:prstClr val="black"/>
                  </a:solidFill>
                  <a:latin typeface="標楷體" panose="03000509000000000000" pitchFamily="65" charset="-120"/>
                  <a:ea typeface="標楷體" panose="03000509000000000000" pitchFamily="65" charset="-120"/>
                </a:rPr>
                <a:t>。</a:t>
              </a:r>
              <a:endParaRPr lang="en-US" altLang="zh-TW" sz="2000" b="1" dirty="0">
                <a:solidFill>
                  <a:prstClr val="black"/>
                </a:solidFill>
                <a:latin typeface="標楷體" panose="03000509000000000000" pitchFamily="65" charset="-120"/>
                <a:ea typeface="標楷體" panose="03000509000000000000" pitchFamily="65" charset="-120"/>
              </a:endParaRPr>
            </a:p>
          </p:txBody>
        </p:sp>
        <p:sp>
          <p:nvSpPr>
            <p:cNvPr id="4" name="圓角矩形 3"/>
            <p:cNvSpPr/>
            <p:nvPr/>
          </p:nvSpPr>
          <p:spPr>
            <a:xfrm>
              <a:off x="1475656" y="4925055"/>
              <a:ext cx="6480720" cy="1800200"/>
            </a:xfrm>
            <a:prstGeom prst="roundRect">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anchor="ctr"/>
            <a:lstStyle/>
            <a:p>
              <a:pPr>
                <a:defRPr/>
              </a:pPr>
              <a:r>
                <a:rPr lang="zh-TW" altLang="zh-TW" sz="2400" b="1" dirty="0">
                  <a:solidFill>
                    <a:srgbClr val="FF0000"/>
                  </a:solidFill>
                  <a:latin typeface="標楷體" panose="03000509000000000000" pitchFamily="65" charset="-120"/>
                  <a:ea typeface="標楷體" panose="03000509000000000000" pitchFamily="65" charset="-120"/>
                </a:rPr>
                <a:t>學生：身分證字號：</a:t>
              </a:r>
              <a:r>
                <a:rPr lang="en-US" altLang="zh-TW" sz="2400" b="1" dirty="0">
                  <a:solidFill>
                    <a:srgbClr val="FF0000"/>
                  </a:solidFill>
                  <a:latin typeface="標楷體" panose="03000509000000000000" pitchFamily="65" charset="-120"/>
                  <a:ea typeface="標楷體" panose="03000509000000000000" pitchFamily="65" charset="-120"/>
                </a:rPr>
                <a:t>_________</a:t>
              </a:r>
              <a:endParaRPr lang="zh-TW" altLang="zh-TW" sz="2400" b="1" dirty="0">
                <a:solidFill>
                  <a:srgbClr val="FF0000"/>
                </a:solidFill>
                <a:latin typeface="標楷體" panose="03000509000000000000" pitchFamily="65" charset="-120"/>
                <a:ea typeface="標楷體" panose="03000509000000000000" pitchFamily="65" charset="-120"/>
              </a:endParaRPr>
            </a:p>
            <a:p>
              <a:pPr>
                <a:defRPr/>
              </a:pPr>
              <a:r>
                <a:rPr lang="zh-TW" altLang="zh-TW" sz="2400" dirty="0">
                  <a:solidFill>
                    <a:prstClr val="black"/>
                  </a:solidFill>
                  <a:latin typeface="標楷體" panose="03000509000000000000" pitchFamily="65" charset="-120"/>
                  <a:ea typeface="標楷體" panose="03000509000000000000" pitchFamily="65" charset="-120"/>
                </a:rPr>
                <a:t>個別序位之比率及</a:t>
              </a:r>
              <a:r>
                <a:rPr lang="zh-TW" altLang="en-US" sz="2400" dirty="0">
                  <a:solidFill>
                    <a:prstClr val="black"/>
                  </a:solidFill>
                  <a:latin typeface="標楷體" panose="03000509000000000000" pitchFamily="65" charset="-120"/>
                  <a:ea typeface="標楷體" panose="03000509000000000000" pitchFamily="65" charset="-120"/>
                </a:rPr>
                <a:t>累積</a:t>
              </a:r>
              <a:r>
                <a:rPr lang="zh-TW" altLang="zh-TW" sz="2400" dirty="0">
                  <a:solidFill>
                    <a:prstClr val="black"/>
                  </a:solidFill>
                  <a:latin typeface="標楷體" panose="03000509000000000000" pitchFamily="65" charset="-120"/>
                  <a:ea typeface="標楷體" panose="03000509000000000000" pitchFamily="65" charset="-120"/>
                </a:rPr>
                <a:t>人數區間：</a:t>
              </a:r>
            </a:p>
            <a:p>
              <a:pPr>
                <a:defRPr/>
              </a:pPr>
              <a:r>
                <a:rPr lang="zh-TW" altLang="zh-TW" sz="2400" dirty="0">
                  <a:solidFill>
                    <a:prstClr val="black"/>
                  </a:solidFill>
                  <a:latin typeface="標楷體" panose="03000509000000000000" pitchFamily="65" charset="-120"/>
                  <a:ea typeface="標楷體" panose="03000509000000000000" pitchFamily="65" charset="-120"/>
                </a:rPr>
                <a:t>比率區間：％～％；</a:t>
              </a:r>
            </a:p>
            <a:p>
              <a:pPr>
                <a:defRPr/>
              </a:pPr>
              <a:r>
                <a:rPr lang="zh-TW" altLang="en-US" sz="2400" dirty="0">
                  <a:solidFill>
                    <a:prstClr val="black"/>
                  </a:solidFill>
                  <a:latin typeface="標楷體" panose="03000509000000000000" pitchFamily="65" charset="-120"/>
                  <a:ea typeface="標楷體" panose="03000509000000000000" pitchFamily="65" charset="-120"/>
                </a:rPr>
                <a:t>累積</a:t>
              </a:r>
              <a:r>
                <a:rPr lang="zh-TW" altLang="zh-TW" sz="2400" dirty="0">
                  <a:solidFill>
                    <a:prstClr val="black"/>
                  </a:solidFill>
                  <a:latin typeface="標楷體" panose="03000509000000000000" pitchFamily="65" charset="-120"/>
                  <a:ea typeface="標楷體" panose="03000509000000000000" pitchFamily="65" charset="-120"/>
                </a:rPr>
                <a:t>人數區間：人～人</a:t>
              </a:r>
              <a:r>
                <a:rPr lang="zh-TW" altLang="en-US" sz="2400" dirty="0">
                  <a:solidFill>
                    <a:prstClr val="black"/>
                  </a:solidFill>
                  <a:latin typeface="標楷體" panose="03000509000000000000" pitchFamily="65" charset="-120"/>
                  <a:ea typeface="標楷體" panose="03000509000000000000" pitchFamily="65" charset="-120"/>
                </a:rPr>
                <a:t>。</a:t>
              </a:r>
              <a:endParaRPr lang="zh-TW" altLang="en-US" sz="2400" dirty="0">
                <a:solidFill>
                  <a:prstClr val="black"/>
                </a:solidFill>
              </a:endParaRPr>
            </a:p>
          </p:txBody>
        </p:sp>
      </p:grpSp>
      <p:sp>
        <p:nvSpPr>
          <p:cNvPr id="138243" name="矩形 5"/>
          <p:cNvSpPr>
            <a:spLocks noChangeArrowheads="1"/>
          </p:cNvSpPr>
          <p:nvPr/>
        </p:nvSpPr>
        <p:spPr bwMode="auto">
          <a:xfrm>
            <a:off x="1816100" y="325735"/>
            <a:ext cx="793115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zh-TW" altLang="en-US" sz="2400" b="1" dirty="0">
                <a:solidFill>
                  <a:srgbClr val="000000"/>
                </a:solidFill>
                <a:latin typeface="微軟正黑體" panose="020B0604030504040204" pitchFamily="34" charset="-120"/>
              </a:rPr>
              <a:t>表三：</a:t>
            </a:r>
            <a:r>
              <a:rPr lang="en-US" altLang="zh-TW" sz="2400" b="1" dirty="0">
                <a:solidFill>
                  <a:srgbClr val="000000"/>
                </a:solidFill>
                <a:latin typeface="微軟正黑體" panose="020B0604030504040204" pitchFamily="34" charset="-120"/>
              </a:rPr>
              <a:t>10</a:t>
            </a:r>
            <a:r>
              <a:rPr lang="en-US" altLang="zh-TW" sz="2400" b="1" dirty="0">
                <a:latin typeface="微軟正黑體" panose="020B0604030504040204" pitchFamily="34" charset="-120"/>
              </a:rPr>
              <a:t>8</a:t>
            </a:r>
            <a:r>
              <a:rPr lang="zh-TW" altLang="en-US" sz="2400" b="1" dirty="0">
                <a:solidFill>
                  <a:srgbClr val="000000"/>
                </a:solidFill>
                <a:latin typeface="微軟正黑體" panose="020B0604030504040204" pitchFamily="34" charset="-120"/>
              </a:rPr>
              <a:t>學年度臺南就學區學生免試入學</a:t>
            </a:r>
            <a:r>
              <a:rPr lang="zh-TW" altLang="en-US" sz="2400" b="1" dirty="0">
                <a:solidFill>
                  <a:srgbClr val="FF0000"/>
                </a:solidFill>
                <a:latin typeface="微軟正黑體" panose="020B0604030504040204" pitchFamily="34" charset="-120"/>
              </a:rPr>
              <a:t>個別序位</a:t>
            </a:r>
            <a:r>
              <a:rPr lang="zh-TW" altLang="en-US" sz="2400" b="1" dirty="0">
                <a:solidFill>
                  <a:srgbClr val="000000"/>
                </a:solidFill>
                <a:latin typeface="微軟正黑體" panose="020B0604030504040204" pitchFamily="34" charset="-120"/>
              </a:rPr>
              <a:t>表</a:t>
            </a:r>
          </a:p>
        </p:txBody>
      </p:sp>
      <p:sp>
        <p:nvSpPr>
          <p:cNvPr id="138244" name="投影片編號版面配置區 1"/>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B2754F92-1105-4EC3-B240-9ECB26B7D92A}" type="slidenum">
              <a:rPr kumimoji="0" lang="zh-TW" altLang="en-US" smtClean="0">
                <a:solidFill>
                  <a:srgbClr val="FEFFFF"/>
                </a:solidFill>
                <a:latin typeface="Century Gothic" panose="020B0502020202020204" pitchFamily="34" charset="0"/>
              </a:rPr>
              <a:pPr/>
              <a:t>99</a:t>
            </a:fld>
            <a:endParaRPr kumimoji="0" lang="zh-TW" altLang="en-US">
              <a:solidFill>
                <a:srgbClr val="FEFFFF"/>
              </a:solidFill>
              <a:latin typeface="Century Gothic" panose="020B0502020202020204" pitchFamily="34" charset="0"/>
            </a:endParaRPr>
          </a:p>
        </p:txBody>
      </p:sp>
    </p:spTree>
    <p:extLst>
      <p:ext uri="{BB962C8B-B14F-4D97-AF65-F5344CB8AC3E}">
        <p14:creationId xmlns="" xmlns:p14="http://schemas.microsoft.com/office/powerpoint/2010/main" val="3911437698"/>
      </p:ext>
    </p:extLst>
  </p:cSld>
  <p:clrMapOvr>
    <a:masterClrMapping/>
  </p:clrMapOvr>
</p:sld>
</file>

<file path=ppt/theme/theme1.xml><?xml version="1.0" encoding="utf-8"?>
<a:theme xmlns:a="http://schemas.openxmlformats.org/drawingml/2006/main" name="絲縷">
  <a:themeElements>
    <a:clrScheme name="絲縷">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絲縷">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絲縷">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Wisp" id="{7CB32D59-10C0-40DD-B7BD-2E94284A981C}" vid="{54F6613E-5ED7-40ED-90A8-F639BE712C0E}"/>
    </a:ext>
  </a:extLst>
</a:theme>
</file>

<file path=ppt/theme/theme2.xml><?xml version="1.0" encoding="utf-8"?>
<a:theme xmlns:a="http://schemas.openxmlformats.org/drawingml/2006/main" name="1_絲縷">
  <a:themeElements>
    <a:clrScheme name="絲縷">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絲縷">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絲縷">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Wisp" id="{7CB32D59-10C0-40DD-B7BD-2E94284A981C}" vid="{54F6613E-5ED7-40ED-90A8-F639BE712C0E}"/>
    </a:ext>
  </a:extLst>
</a:theme>
</file>

<file path=ppt/theme/theme3.xml><?xml version="1.0" encoding="utf-8"?>
<a:theme xmlns:a="http://schemas.openxmlformats.org/drawingml/2006/main" name="2_絲縷">
  <a:themeElements>
    <a:clrScheme name="絲縷">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絲縷">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絲縷">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Wisp" id="{7CB32D59-10C0-40DD-B7BD-2E94284A981C}" vid="{54F6613E-5ED7-40ED-90A8-F639BE712C0E}"/>
    </a:ext>
  </a:extLst>
</a:theme>
</file>

<file path=ppt/theme/theme4.xml><?xml version="1.0" encoding="utf-8"?>
<a:theme xmlns:a="http://schemas.openxmlformats.org/drawingml/2006/main" name="3_絲縷">
  <a:themeElements>
    <a:clrScheme name="絲縷">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絲縷">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絲縷">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Wisp" id="{7CB32D59-10C0-40DD-B7BD-2E94284A981C}" vid="{54F6613E-5ED7-40ED-90A8-F639BE712C0E}"/>
    </a:ext>
  </a:extLst>
</a:theme>
</file>

<file path=ppt/theme/theme5.xml><?xml version="1.0" encoding="utf-8"?>
<a:theme xmlns:a="http://schemas.openxmlformats.org/drawingml/2006/main" name="5_絲縷">
  <a:themeElements>
    <a:clrScheme name="絲縷">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絲縷">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絲縷">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Wisp" id="{7CB32D59-10C0-40DD-B7BD-2E94284A981C}" vid="{54F6613E-5ED7-40ED-90A8-F639BE712C0E}"/>
    </a:ext>
  </a:extLst>
</a:theme>
</file>

<file path=ppt/theme/theme6.xml><?xml version="1.0" encoding="utf-8"?>
<a:theme xmlns:a="http://schemas.openxmlformats.org/drawingml/2006/main" name="自訂設計">
  <a:themeElements>
    <a:clrScheme name="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古典">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自訂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自訂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自訂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自訂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自訂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自訂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自訂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自訂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自訂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自訂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自訂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絲縷">
  <a:themeElements>
    <a:clrScheme name="絲縷">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絲縷">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絲縷">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Wisp" id="{7CB32D59-10C0-40DD-B7BD-2E94284A981C}" vid="{54F6613E-5ED7-40ED-90A8-F639BE712C0E}"/>
    </a:ext>
  </a:extLst>
</a:theme>
</file>

<file path=ppt/theme/theme8.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10061</TotalTime>
  <Words>15595</Words>
  <Application>Microsoft Office PowerPoint</Application>
  <PresentationFormat>自訂</PresentationFormat>
  <Paragraphs>2926</Paragraphs>
  <Slides>174</Slides>
  <Notes>51</Notes>
  <HiddenSlides>0</HiddenSlides>
  <MMClips>0</MMClips>
  <ScaleCrop>false</ScaleCrop>
  <HeadingPairs>
    <vt:vector size="6" baseType="variant">
      <vt:variant>
        <vt:lpstr>佈景主題</vt:lpstr>
      </vt:variant>
      <vt:variant>
        <vt:i4>7</vt:i4>
      </vt:variant>
      <vt:variant>
        <vt:lpstr>內嵌 OLE 伺服程式</vt:lpstr>
      </vt:variant>
      <vt:variant>
        <vt:i4>2</vt:i4>
      </vt:variant>
      <vt:variant>
        <vt:lpstr>投影片標題</vt:lpstr>
      </vt:variant>
      <vt:variant>
        <vt:i4>174</vt:i4>
      </vt:variant>
    </vt:vector>
  </HeadingPairs>
  <TitlesOfParts>
    <vt:vector size="183" baseType="lpstr">
      <vt:lpstr>絲縷</vt:lpstr>
      <vt:lpstr>1_絲縷</vt:lpstr>
      <vt:lpstr>2_絲縷</vt:lpstr>
      <vt:lpstr>3_絲縷</vt:lpstr>
      <vt:lpstr>5_絲縷</vt:lpstr>
      <vt:lpstr>自訂設計</vt:lpstr>
      <vt:lpstr>6_絲縷</vt:lpstr>
      <vt:lpstr>方程式</vt:lpstr>
      <vt:lpstr>Visio</vt:lpstr>
      <vt:lpstr>投影片 1</vt:lpstr>
      <vt:lpstr>投影片 2</vt:lpstr>
      <vt:lpstr>投影片 3</vt:lpstr>
      <vt:lpstr>投影片 4</vt:lpstr>
      <vt:lpstr>投影片 5</vt:lpstr>
      <vt:lpstr>投影片 6</vt:lpstr>
      <vt:lpstr>簡報大綱</vt:lpstr>
      <vt:lpstr>投影片 8</vt:lpstr>
      <vt:lpstr>為何實施十二年國教</vt:lpstr>
      <vt:lpstr>投影片 10</vt:lpstr>
      <vt:lpstr>投影片 11</vt:lpstr>
      <vt:lpstr>投影片 12</vt:lpstr>
      <vt:lpstr>投影片 13</vt:lpstr>
      <vt:lpstr>投影片 14</vt:lpstr>
      <vt:lpstr>投影片 15</vt:lpstr>
      <vt:lpstr>投影片 16</vt:lpstr>
      <vt:lpstr>投影片 17</vt:lpstr>
      <vt:lpstr>十二年國教入學管道總覽</vt:lpstr>
      <vt:lpstr>12年國教入學管道(高級中等學校)</vt:lpstr>
      <vt:lpstr>投影片 20</vt:lpstr>
      <vt:lpstr>投影片 21</vt:lpstr>
      <vt:lpstr>投影片 22</vt:lpstr>
      <vt:lpstr>投影片 23</vt:lpstr>
      <vt:lpstr>投影片 24</vt:lpstr>
      <vt:lpstr>投影片 25</vt:lpstr>
      <vt:lpstr>109年臺南區免試入學超額比序修正說明</vt:lpstr>
      <vt:lpstr>外界期待</vt:lpstr>
      <vt:lpstr>投影片 28</vt:lpstr>
      <vt:lpstr>「多元學習表現」調整前後對照 </vt:lpstr>
      <vt:lpstr>「國中教育會考」調整前後對照 </vt:lpstr>
      <vt:lpstr>「同分比序順序」調整前後對照 </vt:lpstr>
      <vt:lpstr>體適能以及語言認證之調整 </vt:lpstr>
      <vt:lpstr>「臺南區超額比序」調整前後對照 </vt:lpstr>
      <vt:lpstr>投影片 34</vt:lpstr>
      <vt:lpstr>國中教育會考</vt:lpstr>
      <vt:lpstr>為什麼要考國中教育會考</vt:lpstr>
      <vt:lpstr>國中教育會考考什麼</vt:lpstr>
      <vt:lpstr>試題取材與命題原則</vt:lpstr>
      <vt:lpstr>素養導向試題的五大特色 未來Family，22期。https://gfamily.cwgv.com.tw/content/index/7199</vt:lpstr>
      <vt:lpstr>那一科?</vt:lpstr>
      <vt:lpstr>那一科?</vt:lpstr>
      <vt:lpstr>投影片 42</vt:lpstr>
      <vt:lpstr>國中教育會考  沒有版本  只有根本</vt:lpstr>
      <vt:lpstr>考試科目、時間及題數</vt:lpstr>
      <vt:lpstr>教育會考何時考</vt:lpstr>
      <vt:lpstr>教育會考成績的計算</vt:lpstr>
      <vt:lpstr>投影片 47</vt:lpstr>
      <vt:lpstr>107年會考各科三等級及四標示</vt:lpstr>
      <vt:lpstr>107年會考英語科閱讀與聽力答對題數對應能力等級對照表  </vt:lpstr>
      <vt:lpstr>英語科整體能力等級如何計算？</vt:lpstr>
      <vt:lpstr>107年會考英語科三等級四標示</vt:lpstr>
      <vt:lpstr>數學科整體能力等級如何計算？</vt:lpstr>
      <vt:lpstr>107年會考數學科三等級四標示</vt:lpstr>
      <vt:lpstr>數學科非選擇題 評分說明</vt:lpstr>
      <vt:lpstr>數學非選擇題評量的能力</vt:lpstr>
      <vt:lpstr>評分規準</vt:lpstr>
      <vt:lpstr>評分指引</vt:lpstr>
      <vt:lpstr>投影片 58</vt:lpstr>
      <vt:lpstr>閱卷委員的訓練</vt:lpstr>
      <vt:lpstr>評分機制</vt:lpstr>
      <vt:lpstr>投影片 61</vt:lpstr>
      <vt:lpstr>臺南區免試入學</vt:lpstr>
      <vt:lpstr>(一)免試入學就學區規劃-1</vt:lpstr>
      <vt:lpstr>投影片 64</vt:lpstr>
      <vt:lpstr>投影片 65</vt:lpstr>
      <vt:lpstr>共同就學區</vt:lpstr>
      <vt:lpstr>投影片 67</vt:lpstr>
      <vt:lpstr>(二)特殊情形變更學區申請 </vt:lpstr>
      <vt:lpstr>(三)免試入學作業程序</vt:lpstr>
      <vt:lpstr>投影片 70</vt:lpstr>
      <vt:lpstr>(五)109免試入學同分比序</vt:lpstr>
      <vt:lpstr>投影片 72</vt:lpstr>
      <vt:lpstr>(六)超額比序-志願序1 (10分)</vt:lpstr>
      <vt:lpstr>投影片 74</vt:lpstr>
      <vt:lpstr>投影片 75</vt:lpstr>
      <vt:lpstr>投影片 76</vt:lpstr>
      <vt:lpstr>投影片 77</vt:lpstr>
      <vt:lpstr>投影片 78</vt:lpstr>
      <vt:lpstr>投影片 79</vt:lpstr>
      <vt:lpstr>投影片 80</vt:lpstr>
      <vt:lpstr>投影片 81</vt:lpstr>
      <vt:lpstr>投影片 82</vt:lpstr>
      <vt:lpstr>投影片 83</vt:lpstr>
      <vt:lpstr>(九)多元學習-競賽成績1(10分)</vt:lpstr>
      <vt:lpstr>投影片 85</vt:lpstr>
      <vt:lpstr>投影片 86</vt:lpstr>
      <vt:lpstr>投影片 87</vt:lpstr>
      <vt:lpstr>投影片 88</vt:lpstr>
      <vt:lpstr>投影片 89</vt:lpstr>
      <vt:lpstr>投影片 90</vt:lpstr>
      <vt:lpstr>投影片 91</vt:lpstr>
      <vt:lpstr>投影片 92</vt:lpstr>
      <vt:lpstr>投影片 93</vt:lpstr>
      <vt:lpstr>(十一)就近入學(以仁德區為例)</vt:lpstr>
      <vt:lpstr>(十一)就近入學(以東區為例)</vt:lpstr>
      <vt:lpstr>(十一)就近入學(以安平區為例)</vt:lpstr>
      <vt:lpstr>(十二)免試入學報名流程</vt:lpstr>
      <vt:lpstr>免試入學之個別序位</vt:lpstr>
      <vt:lpstr>投影片 99</vt:lpstr>
      <vt:lpstr>個別序位分數</vt:lpstr>
      <vt:lpstr>投影片 101</vt:lpstr>
      <vt:lpstr>(十三)免試續招1</vt:lpstr>
      <vt:lpstr>投影片 103</vt:lpstr>
      <vt:lpstr>投影片 104</vt:lpstr>
      <vt:lpstr>投影片 105</vt:lpstr>
      <vt:lpstr>投影片 106</vt:lpstr>
      <vt:lpstr>投影片 107</vt:lpstr>
      <vt:lpstr>投影片 108</vt:lpstr>
      <vt:lpstr>投影片 109</vt:lpstr>
      <vt:lpstr>投影片 110</vt:lpstr>
      <vt:lpstr>投影片 111</vt:lpstr>
      <vt:lpstr>投影片 112</vt:lpstr>
      <vt:lpstr>投影片 113</vt:lpstr>
      <vt:lpstr>五、特色招生甄選入學</vt:lpstr>
      <vt:lpstr>(一)特色招生甄選入學---藝術才能班1</vt:lpstr>
      <vt:lpstr>投影片 116</vt:lpstr>
      <vt:lpstr>投影片 117</vt:lpstr>
      <vt:lpstr>投影片 118</vt:lpstr>
      <vt:lpstr>臺南區體育班甄選入學學校</vt:lpstr>
      <vt:lpstr>投影片 120</vt:lpstr>
      <vt:lpstr>投影片 121</vt:lpstr>
      <vt:lpstr>投影片 122</vt:lpstr>
      <vt:lpstr>臺南區專業群科甄選入學辦理學校</vt:lpstr>
      <vt:lpstr>臺南區專業群科甄選入學辦理學校</vt:lpstr>
      <vt:lpstr>臺南區專業群科甄選入學辦理學校</vt:lpstr>
      <vt:lpstr>臺南區專業群科甄選入學辦理學校</vt:lpstr>
      <vt:lpstr>投影片 127</vt:lpstr>
      <vt:lpstr>(一)特色招生考試分發1-準備方向</vt:lpstr>
      <vt:lpstr>投影片 129</vt:lpstr>
      <vt:lpstr>投影片 130</vt:lpstr>
      <vt:lpstr>投影片 131</vt:lpstr>
      <vt:lpstr>投影片 132</vt:lpstr>
      <vt:lpstr>投影片 133</vt:lpstr>
      <vt:lpstr>七、臺南區免試、特招分發模式</vt:lpstr>
      <vt:lpstr>先免後特、多元入學、一次分發到位</vt:lpstr>
      <vt:lpstr>投影片 136</vt:lpstr>
      <vt:lpstr>投影片 137</vt:lpstr>
      <vt:lpstr>投影片 138</vt:lpstr>
      <vt:lpstr>八、五專招生管道簡介</vt:lpstr>
      <vt:lpstr>投影片 140</vt:lpstr>
      <vt:lpstr>(一)五專招生升學管道規劃與說明</vt:lpstr>
      <vt:lpstr>投影片 142</vt:lpstr>
      <vt:lpstr>投影片 143</vt:lpstr>
      <vt:lpstr>投影片 144</vt:lpstr>
      <vt:lpstr>投影片 145</vt:lpstr>
      <vt:lpstr>投影片 146</vt:lpstr>
      <vt:lpstr>投影片 147</vt:lpstr>
      <vt:lpstr>投影片 148</vt:lpstr>
      <vt:lpstr>投影片 149</vt:lpstr>
      <vt:lpstr>投影片 150</vt:lpstr>
      <vt:lpstr>投影片 151</vt:lpstr>
      <vt:lpstr>投影片 152</vt:lpstr>
      <vt:lpstr>投影片 153</vt:lpstr>
      <vt:lpstr>投影片 154</vt:lpstr>
      <vt:lpstr>投影片 155</vt:lpstr>
      <vt:lpstr>投影片 156</vt:lpstr>
      <vt:lpstr>投影片 157</vt:lpstr>
      <vt:lpstr>投影片 158</vt:lpstr>
      <vt:lpstr>投影片 159</vt:lpstr>
      <vt:lpstr>投影片 160</vt:lpstr>
      <vt:lpstr>投影片 161</vt:lpstr>
      <vt:lpstr>投影片 162</vt:lpstr>
      <vt:lpstr>投影片 163</vt:lpstr>
      <vt:lpstr>投影片 164</vt:lpstr>
      <vt:lpstr>投影片 165</vt:lpstr>
      <vt:lpstr>投影片 166</vt:lpstr>
      <vt:lpstr>一、教育部十二年國教資訊網</vt:lpstr>
      <vt:lpstr>二、國中畢業生適性入學宣導網</vt:lpstr>
      <vt:lpstr>投影片 169</vt:lpstr>
      <vt:lpstr>投影片 170</vt:lpstr>
      <vt:lpstr>投影片 171</vt:lpstr>
      <vt:lpstr>六、臺南區高級中等學校免試入學暨特色招生考試分發入學志願選填網站 https://tn.entry.edu.tw </vt:lpstr>
      <vt:lpstr>投影片 173</vt:lpstr>
      <vt:lpstr>投影片 174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master</dc:creator>
  <cp:lastModifiedBy>POWER</cp:lastModifiedBy>
  <cp:revision>867</cp:revision>
  <dcterms:created xsi:type="dcterms:W3CDTF">2014-11-14T00:32:43Z</dcterms:created>
  <dcterms:modified xsi:type="dcterms:W3CDTF">2019-06-28T08:14:54Z</dcterms:modified>
</cp:coreProperties>
</file>